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6178" r:id="rId1"/>
  </p:sldMasterIdLst>
  <p:sldIdLst>
    <p:sldId id="2147472601" r:id="rId2"/>
    <p:sldId id="2147472600" r:id="rId3"/>
    <p:sldId id="256" r:id="rId4"/>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0"/>
  </p:normalViewPr>
  <p:slideViewPr>
    <p:cSldViewPr snapToGrid="0">
      <p:cViewPr varScale="1">
        <p:scale>
          <a:sx n="132" d="100"/>
          <a:sy n="132" d="100"/>
        </p:scale>
        <p:origin x="1488" y="472"/>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svg"/><Relationship Id="rId3" Type="http://schemas.openxmlformats.org/officeDocument/2006/relationships/image" Target="../media/image45.svg"/><Relationship Id="rId7" Type="http://schemas.openxmlformats.org/officeDocument/2006/relationships/image" Target="../media/image49.sv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Master" Target="../slideMasters/slideMaster1.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5" Type="http://schemas.openxmlformats.org/officeDocument/2006/relationships/image" Target="../media/image5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 Id="rId14" Type="http://schemas.openxmlformats.org/officeDocument/2006/relationships/image" Target="../media/image56.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svg"/><Relationship Id="rId3" Type="http://schemas.openxmlformats.org/officeDocument/2006/relationships/image" Target="../media/image45.svg"/><Relationship Id="rId7" Type="http://schemas.openxmlformats.org/officeDocument/2006/relationships/image" Target="../media/image49.sv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Master" Target="../slideMasters/slideMaster1.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5" Type="http://schemas.openxmlformats.org/officeDocument/2006/relationships/image" Target="../media/image5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 Id="rId14" Type="http://schemas.openxmlformats.org/officeDocument/2006/relationships/image" Target="../media/image56.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Master" Target="../slideMasters/slideMaster1.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sv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Master" Target="../slideMasters/slideMaster1.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sv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66.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67.tiff"/><Relationship Id="rId3" Type="http://schemas.openxmlformats.org/officeDocument/2006/relationships/image" Target="../media/image69.svg"/><Relationship Id="rId7" Type="http://schemas.openxmlformats.org/officeDocument/2006/relationships/image" Target="../media/image73.sv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67.tiff"/><Relationship Id="rId2" Type="http://schemas.openxmlformats.org/officeDocument/2006/relationships/hyperlink" Target="https://www.growthstrategylabs.com/" TargetMode="External"/><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image" Target="../media/image74.jpeg"/><Relationship Id="rId1" Type="http://schemas.openxmlformats.org/officeDocument/2006/relationships/slideMaster" Target="../slideMasters/slideMaster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81.jpe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62.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93.svg"/><Relationship Id="rId4" Type="http://schemas.openxmlformats.org/officeDocument/2006/relationships/image" Target="../media/image92.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91.svg"/><Relationship Id="rId4" Type="http://schemas.openxmlformats.org/officeDocument/2006/relationships/image" Target="../media/image9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89.svg"/><Relationship Id="rId4" Type="http://schemas.openxmlformats.org/officeDocument/2006/relationships/image" Target="../media/image88.pn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87.svg"/><Relationship Id="rId4" Type="http://schemas.openxmlformats.org/officeDocument/2006/relationships/image" Target="../media/image86.pn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85.svg"/><Relationship Id="rId4" Type="http://schemas.openxmlformats.org/officeDocument/2006/relationships/image" Target="../media/image84.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 Id="rId5" Type="http://schemas.openxmlformats.org/officeDocument/2006/relationships/image" Target="../media/image83.svg"/><Relationship Id="rId4" Type="http://schemas.openxmlformats.org/officeDocument/2006/relationships/image" Target="../media/image82.png"/></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97.svg"/><Relationship Id="rId2" Type="http://schemas.openxmlformats.org/officeDocument/2006/relationships/image" Target="../media/image96.png"/><Relationship Id="rId1" Type="http://schemas.openxmlformats.org/officeDocument/2006/relationships/slideMaster" Target="../slideMasters/slideMaster1.xml"/><Relationship Id="rId5" Type="http://schemas.openxmlformats.org/officeDocument/2006/relationships/image" Target="../media/image95.svg"/><Relationship Id="rId4" Type="http://schemas.openxmlformats.org/officeDocument/2006/relationships/image" Target="../media/image94.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18" Type="http://schemas.openxmlformats.org/officeDocument/2006/relationships/image" Target="../media/image102.pn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17" Type="http://schemas.openxmlformats.org/officeDocument/2006/relationships/image" Target="../media/image101.svg"/><Relationship Id="rId2" Type="http://schemas.openxmlformats.org/officeDocument/2006/relationships/image" Target="../media/image82.png"/><Relationship Id="rId16" Type="http://schemas.openxmlformats.org/officeDocument/2006/relationships/image" Target="../media/image100.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5" Type="http://schemas.openxmlformats.org/officeDocument/2006/relationships/image" Target="../media/image99.svg"/><Relationship Id="rId10" Type="http://schemas.openxmlformats.org/officeDocument/2006/relationships/image" Target="../media/image90.png"/><Relationship Id="rId19" Type="http://schemas.openxmlformats.org/officeDocument/2006/relationships/image" Target="../media/image103.sv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8.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18" Type="http://schemas.openxmlformats.org/officeDocument/2006/relationships/image" Target="../media/image102.pn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17" Type="http://schemas.openxmlformats.org/officeDocument/2006/relationships/image" Target="../media/image101.svg"/><Relationship Id="rId2" Type="http://schemas.openxmlformats.org/officeDocument/2006/relationships/image" Target="../media/image82.png"/><Relationship Id="rId16" Type="http://schemas.openxmlformats.org/officeDocument/2006/relationships/image" Target="../media/image100.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5" Type="http://schemas.openxmlformats.org/officeDocument/2006/relationships/image" Target="../media/image99.svg"/><Relationship Id="rId10" Type="http://schemas.openxmlformats.org/officeDocument/2006/relationships/image" Target="../media/image90.png"/><Relationship Id="rId19" Type="http://schemas.openxmlformats.org/officeDocument/2006/relationships/image" Target="../media/image104.sv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8.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95.svg"/><Relationship Id="rId7" Type="http://schemas.openxmlformats.org/officeDocument/2006/relationships/image" Target="../media/image93.sv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92.png"/><Relationship Id="rId5" Type="http://schemas.openxmlformats.org/officeDocument/2006/relationships/image" Target="../media/image91.svg"/><Relationship Id="rId4" Type="http://schemas.openxmlformats.org/officeDocument/2006/relationships/image" Target="../media/image90.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95.svg"/><Relationship Id="rId7" Type="http://schemas.openxmlformats.org/officeDocument/2006/relationships/image" Target="../media/image89.sv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88.png"/><Relationship Id="rId5" Type="http://schemas.openxmlformats.org/officeDocument/2006/relationships/image" Target="../media/image87.svg"/><Relationship Id="rId4" Type="http://schemas.openxmlformats.org/officeDocument/2006/relationships/image" Target="../media/image8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95.svg"/><Relationship Id="rId7" Type="http://schemas.openxmlformats.org/officeDocument/2006/relationships/image" Target="../media/image85.sv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84.png"/><Relationship Id="rId5" Type="http://schemas.openxmlformats.org/officeDocument/2006/relationships/image" Target="../media/image83.svg"/><Relationship Id="rId4" Type="http://schemas.openxmlformats.org/officeDocument/2006/relationships/image" Target="../media/image82.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95.svg"/><Relationship Id="rId7" Type="http://schemas.openxmlformats.org/officeDocument/2006/relationships/image" Target="../media/image87.sv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86.png"/><Relationship Id="rId5" Type="http://schemas.openxmlformats.org/officeDocument/2006/relationships/image" Target="../media/image85.svg"/><Relationship Id="rId4" Type="http://schemas.openxmlformats.org/officeDocument/2006/relationships/image" Target="../media/image84.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svg"/><Relationship Id="rId3" Type="http://schemas.openxmlformats.org/officeDocument/2006/relationships/image" Target="../media/image105.svg"/><Relationship Id="rId7" Type="http://schemas.openxmlformats.org/officeDocument/2006/relationships/image" Target="../media/image85.svg"/><Relationship Id="rId12" Type="http://schemas.openxmlformats.org/officeDocument/2006/relationships/image" Target="../media/image90.png"/><Relationship Id="rId2" Type="http://schemas.openxmlformats.org/officeDocument/2006/relationships/image" Target="../media/image96.png"/><Relationship Id="rId1" Type="http://schemas.openxmlformats.org/officeDocument/2006/relationships/slideMaster" Target="../slideMasters/slideMaster1.xml"/><Relationship Id="rId6" Type="http://schemas.openxmlformats.org/officeDocument/2006/relationships/image" Target="../media/image84.png"/><Relationship Id="rId11" Type="http://schemas.openxmlformats.org/officeDocument/2006/relationships/image" Target="../media/image89.svg"/><Relationship Id="rId5" Type="http://schemas.openxmlformats.org/officeDocument/2006/relationships/image" Target="../media/image106.svg"/><Relationship Id="rId15" Type="http://schemas.openxmlformats.org/officeDocument/2006/relationships/image" Target="../media/image93.sv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svg"/><Relationship Id="rId14" Type="http://schemas.openxmlformats.org/officeDocument/2006/relationships/image" Target="../media/image92.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svg"/><Relationship Id="rId3" Type="http://schemas.openxmlformats.org/officeDocument/2006/relationships/image" Target="../media/image83.svg"/><Relationship Id="rId7" Type="http://schemas.openxmlformats.org/officeDocument/2006/relationships/image" Target="../media/image87.sv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Master" Target="../slideMasters/slideMaster1.xml"/><Relationship Id="rId6" Type="http://schemas.openxmlformats.org/officeDocument/2006/relationships/image" Target="../media/image86.png"/><Relationship Id="rId11" Type="http://schemas.openxmlformats.org/officeDocument/2006/relationships/image" Target="../media/image91.svg"/><Relationship Id="rId5" Type="http://schemas.openxmlformats.org/officeDocument/2006/relationships/image" Target="../media/image85.sv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svg"/></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s://www.quartzopenframework.com/" TargetMode="External"/><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Master" Target="../slideMasters/slideMaster1.xml"/><Relationship Id="rId4" Type="http://schemas.openxmlformats.org/officeDocument/2006/relationships/image" Target="../media/image112.png"/></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3.sv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productgrowthleaders.com/" TargetMode="External"/><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productgrowthleaders.com/" TargetMode="External"/><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productgrowthleaders.com/" TargetMode="External"/><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sv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sv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5.svg"/><Relationship Id="rId10" Type="http://schemas.openxmlformats.org/officeDocument/2006/relationships/image" Target="../media/image32.png"/><Relationship Id="rId4" Type="http://schemas.openxmlformats.org/officeDocument/2006/relationships/image" Target="../media/image24.png"/><Relationship Id="rId9" Type="http://schemas.openxmlformats.org/officeDocument/2006/relationships/image" Target="../media/image31.sv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2.sv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emplates change log">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B999A8-D36E-4025-4AAA-726F8C909AA4}"/>
              </a:ext>
            </a:extLst>
          </p:cNvPr>
          <p:cNvSpPr txBox="1"/>
          <p:nvPr/>
        </p:nvSpPr>
        <p:spPr>
          <a:xfrm>
            <a:off x="393404" y="120979"/>
            <a:ext cx="4178595" cy="369332"/>
          </a:xfrm>
          <a:prstGeom prst="rect">
            <a:avLst/>
          </a:prstGeom>
          <a:noFill/>
        </p:spPr>
        <p:txBody>
          <a:bodyPr wrap="square">
            <a:spAutoFit/>
          </a:bodyPr>
          <a:lstStyle/>
          <a:p>
            <a:r>
              <a:rPr lang="en-US" sz="1800" b="1" i="0" dirty="0">
                <a:solidFill>
                  <a:schemeClr val="tx2"/>
                </a:solidFill>
                <a:latin typeface="+mj-lt"/>
                <a:ea typeface="Century Gothic" charset="0"/>
                <a:cs typeface="Calibri" panose="020F0502020204030204" pitchFamily="34" charset="0"/>
              </a:rPr>
              <a:t>CHANGE LOG</a:t>
            </a:r>
            <a:endParaRPr lang="en-US" b="1" dirty="0"/>
          </a:p>
        </p:txBody>
      </p:sp>
      <p:sp>
        <p:nvSpPr>
          <p:cNvPr id="2" name="TextBox 1">
            <a:extLst>
              <a:ext uri="{FF2B5EF4-FFF2-40B4-BE49-F238E27FC236}">
                <a16:creationId xmlns:a16="http://schemas.microsoft.com/office/drawing/2014/main" id="{5C6C3FB7-7AAE-A75D-698A-03269F79B5A6}"/>
              </a:ext>
            </a:extLst>
          </p:cNvPr>
          <p:cNvSpPr txBox="1"/>
          <p:nvPr/>
        </p:nvSpPr>
        <p:spPr>
          <a:xfrm>
            <a:off x="457200" y="628650"/>
            <a:ext cx="8245098" cy="4209205"/>
          </a:xfrm>
          <a:prstGeom prst="rect">
            <a:avLst/>
          </a:prstGeom>
          <a:noFill/>
          <a:ln>
            <a:solidFill>
              <a:schemeClr val="tx2"/>
            </a:solidFill>
          </a:ln>
        </p:spPr>
        <p:txBody>
          <a:bodyPr wrap="square" numCol="2" spcCol="228600" rtlCol="0" anchor="t">
            <a:noAutofit/>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10/23/25 Remove “Our” from “Our Advantage” from Product Brief</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10/9/25 Fix formatting on ASPIRE and IDEAS worksheet template; add product description to. Product Brief</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10/6/25 Remove LEARN from Quartz other than ones with all the labels.</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9/22/25 – remove logo bullets on bullet slide; </a:t>
            </a:r>
            <a:r>
              <a:rPr lang="en-US" sz="900" b="0" i="0" dirty="0" err="1">
                <a:latin typeface="Calibri" panose="020F0502020204030204" pitchFamily="34" charset="0"/>
                <a:ea typeface="Century Gothic" charset="0"/>
                <a:cs typeface="Calibri" panose="020F0502020204030204" pitchFamily="34" charset="0"/>
              </a:rPr>
              <a:t>misc</a:t>
            </a:r>
            <a:r>
              <a:rPr lang="en-US" sz="900" b="0" i="0" dirty="0">
                <a:latin typeface="Calibri" panose="020F0502020204030204" pitchFamily="34" charset="0"/>
                <a:ea typeface="Century Gothic" charset="0"/>
                <a:cs typeface="Calibri" panose="020F0502020204030204" pitchFamily="34" charset="0"/>
              </a:rPr>
              <a:t> layout cleanup; </a:t>
            </a:r>
            <a:r>
              <a:rPr lang="en-US" sz="900" b="1" i="0" dirty="0">
                <a:latin typeface="Calibri" panose="020F0502020204030204" pitchFamily="34" charset="0"/>
                <a:ea typeface="Century Gothic" charset="0"/>
                <a:cs typeface="Calibri" panose="020F0502020204030204" pitchFamily="34" charset="0"/>
              </a:rPr>
              <a:t>removed</a:t>
            </a:r>
            <a:r>
              <a:rPr lang="en-US" sz="900" b="0" i="0" dirty="0">
                <a:latin typeface="Calibri" panose="020F0502020204030204" pitchFamily="34" charset="0"/>
                <a:ea typeface="Century Gothic" charset="0"/>
                <a:cs typeface="Calibri" panose="020F0502020204030204" pitchFamily="34" charset="0"/>
              </a:rPr>
              <a:t> Product Review Schedule template (strategy), OKR (4-column template)</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9/20/25 – add bottom caption photo</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9/16 Remove guides inadvertently added to the template</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9/15/25 – add 4x3 image for colored blog covers (that have text or will crop poorly with widescreen; added placeholder for logo; updated strategy templates used in Ultimate Guide (removed Definition and Purpose labels which were empty), changed one of OKRs to grey background.</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9/7/25 – add blog post covers (need to add logo on slide, not master)</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a:latin typeface="Calibri" panose="020F0502020204030204" pitchFamily="34" charset="0"/>
                <a:ea typeface="Century Gothic" charset="0"/>
                <a:cs typeface="Calibri" panose="020F0502020204030204" pitchFamily="34" charset="0"/>
              </a:rPr>
              <a:t>9/4/25 – updated Teal to #007F99 to match the new blue on the website</a:t>
            </a:r>
          </a:p>
        </p:txBody>
      </p:sp>
    </p:spTree>
    <p:extLst>
      <p:ext uri="{BB962C8B-B14F-4D97-AF65-F5344CB8AC3E}">
        <p14:creationId xmlns:p14="http://schemas.microsoft.com/office/powerpoint/2010/main" val="178517028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ontent without title">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8E9B6A8-CAB5-6B5C-F48F-7FFA6F3FEDB7}"/>
              </a:ext>
            </a:extLst>
          </p:cNvPr>
          <p:cNvSpPr>
            <a:spLocks noGrp="1"/>
          </p:cNvSpPr>
          <p:nvPr>
            <p:ph sz="quarter" idx="10"/>
          </p:nvPr>
        </p:nvSpPr>
        <p:spPr>
          <a:xfrm>
            <a:off x="473074" y="247651"/>
            <a:ext cx="8213725" cy="4503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67664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BuyerJourney-no label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pic>
        <p:nvPicPr>
          <p:cNvPr id="7" name="Graphic 6" descr="Infinity with solid fill">
            <a:extLst>
              <a:ext uri="{FF2B5EF4-FFF2-40B4-BE49-F238E27FC236}">
                <a16:creationId xmlns:a16="http://schemas.microsoft.com/office/drawing/2014/main" id="{550A471C-6CB9-F69B-71A4-705238C6161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t="27034" b="26033"/>
          <a:stretch/>
        </p:blipFill>
        <p:spPr>
          <a:xfrm>
            <a:off x="1371600" y="1071085"/>
            <a:ext cx="6400800" cy="3001329"/>
          </a:xfrm>
          <a:prstGeom prst="rect">
            <a:avLst/>
          </a:prstGeom>
        </p:spPr>
      </p:pic>
      <p:sp>
        <p:nvSpPr>
          <p:cNvPr id="10" name="BUY">
            <a:extLst>
              <a:ext uri="{FF2B5EF4-FFF2-40B4-BE49-F238E27FC236}">
                <a16:creationId xmlns:a16="http://schemas.microsoft.com/office/drawing/2014/main" id="{BDF708DB-EB3C-71B2-1E86-4C2228610FB6}"/>
              </a:ext>
            </a:extLst>
          </p:cNvPr>
          <p:cNvSpPr txBox="1"/>
          <p:nvPr/>
        </p:nvSpPr>
        <p:spPr>
          <a:xfrm>
            <a:off x="2503488"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BUY</a:t>
            </a:r>
          </a:p>
        </p:txBody>
      </p:sp>
      <p:sp>
        <p:nvSpPr>
          <p:cNvPr id="12" name="USE">
            <a:extLst>
              <a:ext uri="{FF2B5EF4-FFF2-40B4-BE49-F238E27FC236}">
                <a16:creationId xmlns:a16="http://schemas.microsoft.com/office/drawing/2014/main" id="{FA12B592-2ABB-9EC0-6C42-0C52FDC10B49}"/>
              </a:ext>
            </a:extLst>
          </p:cNvPr>
          <p:cNvSpPr txBox="1"/>
          <p:nvPr/>
        </p:nvSpPr>
        <p:spPr>
          <a:xfrm>
            <a:off x="5468111"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USE</a:t>
            </a:r>
          </a:p>
        </p:txBody>
      </p:sp>
    </p:spTree>
    <p:extLst>
      <p:ext uri="{BB962C8B-B14F-4D97-AF65-F5344CB8AC3E}">
        <p14:creationId xmlns:p14="http://schemas.microsoft.com/office/powerpoint/2010/main" val="4023031872"/>
      </p:ext>
    </p:extLst>
  </p:cSld>
  <p:clrMapOvr>
    <a:masterClrMapping/>
  </p:clrMapOvr>
  <p:hf sldNum="0" hd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BuyerJourney-label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pic>
        <p:nvPicPr>
          <p:cNvPr id="96" name="infinity graphic" descr="Infinity with solid fill">
            <a:extLst>
              <a:ext uri="{FF2B5EF4-FFF2-40B4-BE49-F238E27FC236}">
                <a16:creationId xmlns:a16="http://schemas.microsoft.com/office/drawing/2014/main" id="{9F4C483C-C14D-8A5F-ADC7-58ACF8F8E08A}"/>
              </a:ext>
            </a:extLst>
          </p:cNvPr>
          <p:cNvPicPr/>
          <p:nvPr/>
        </p:nvPicPr>
        <p:blipFill rotWithShape="1">
          <a:blip r:embed="rId2">
            <a:extLst>
              <a:ext uri="{96DAC541-7B7A-43D3-8B79-37D633B846F1}">
                <asvg:svgBlip xmlns:asvg="http://schemas.microsoft.com/office/drawing/2016/SVG/main" r:embed="rId3"/>
              </a:ext>
            </a:extLst>
          </a:blip>
          <a:srcRect t="27034" b="26033"/>
          <a:stretch/>
        </p:blipFill>
        <p:spPr>
          <a:xfrm>
            <a:off x="1371600" y="1071087"/>
            <a:ext cx="6400800" cy="3001329"/>
          </a:xfrm>
          <a:prstGeom prst="rect">
            <a:avLst/>
          </a:prstGeom>
        </p:spPr>
      </p:pic>
      <p:sp>
        <p:nvSpPr>
          <p:cNvPr id="98" name="RENEW">
            <a:extLst>
              <a:ext uri="{FF2B5EF4-FFF2-40B4-BE49-F238E27FC236}">
                <a16:creationId xmlns:a16="http://schemas.microsoft.com/office/drawing/2014/main" id="{0BA8BE81-A263-866E-58F9-DE95118C694C}"/>
              </a:ext>
            </a:extLst>
          </p:cNvPr>
          <p:cNvSpPr txBox="1"/>
          <p:nvPr/>
        </p:nvSpPr>
        <p:spPr>
          <a:xfrm>
            <a:off x="5618377"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RENEW</a:t>
            </a:r>
          </a:p>
        </p:txBody>
      </p:sp>
      <p:sp>
        <p:nvSpPr>
          <p:cNvPr id="100" name="ADOPT">
            <a:extLst>
              <a:ext uri="{FF2B5EF4-FFF2-40B4-BE49-F238E27FC236}">
                <a16:creationId xmlns:a16="http://schemas.microsoft.com/office/drawing/2014/main" id="{CE31BFA8-12E6-6116-18B6-20CBE22151CF}"/>
              </a:ext>
            </a:extLst>
          </p:cNvPr>
          <p:cNvSpPr txBox="1"/>
          <p:nvPr/>
        </p:nvSpPr>
        <p:spPr>
          <a:xfrm>
            <a:off x="7406324" y="2085040"/>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ADOPT</a:t>
            </a:r>
          </a:p>
        </p:txBody>
      </p:sp>
      <p:sp>
        <p:nvSpPr>
          <p:cNvPr id="102" name="ONBOARD">
            <a:extLst>
              <a:ext uri="{FF2B5EF4-FFF2-40B4-BE49-F238E27FC236}">
                <a16:creationId xmlns:a16="http://schemas.microsoft.com/office/drawing/2014/main" id="{3A54FDEF-2101-C51E-2D53-6EEE486478CE}"/>
              </a:ext>
            </a:extLst>
          </p:cNvPr>
          <p:cNvSpPr txBox="1"/>
          <p:nvPr/>
        </p:nvSpPr>
        <p:spPr>
          <a:xfrm>
            <a:off x="5629375"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ONBOARD</a:t>
            </a:r>
          </a:p>
        </p:txBody>
      </p:sp>
      <p:sp>
        <p:nvSpPr>
          <p:cNvPr id="104" name="ACQUIRE">
            <a:extLst>
              <a:ext uri="{FF2B5EF4-FFF2-40B4-BE49-F238E27FC236}">
                <a16:creationId xmlns:a16="http://schemas.microsoft.com/office/drawing/2014/main" id="{8D67924E-9D75-D7BC-D3A0-001D9168611A}"/>
              </a:ext>
            </a:extLst>
          </p:cNvPr>
          <p:cNvSpPr txBox="1"/>
          <p:nvPr/>
        </p:nvSpPr>
        <p:spPr>
          <a:xfrm>
            <a:off x="2641903"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ACQUIRE</a:t>
            </a:r>
          </a:p>
        </p:txBody>
      </p:sp>
      <p:sp>
        <p:nvSpPr>
          <p:cNvPr id="105" name="COMPARE">
            <a:extLst>
              <a:ext uri="{FF2B5EF4-FFF2-40B4-BE49-F238E27FC236}">
                <a16:creationId xmlns:a16="http://schemas.microsoft.com/office/drawing/2014/main" id="{D9E0FF41-0F67-9210-D8C7-E75545467B7E}"/>
              </a:ext>
            </a:extLst>
          </p:cNvPr>
          <p:cNvSpPr txBox="1"/>
          <p:nvPr/>
        </p:nvSpPr>
        <p:spPr>
          <a:xfrm>
            <a:off x="371259" y="2085040"/>
            <a:ext cx="1364137"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COMPARE</a:t>
            </a:r>
          </a:p>
        </p:txBody>
      </p:sp>
      <p:sp>
        <p:nvSpPr>
          <p:cNvPr id="107" name="FIND">
            <a:extLst>
              <a:ext uri="{FF2B5EF4-FFF2-40B4-BE49-F238E27FC236}">
                <a16:creationId xmlns:a16="http://schemas.microsoft.com/office/drawing/2014/main" id="{48203295-A961-8B11-853F-9C73F12980B7}"/>
              </a:ext>
            </a:extLst>
          </p:cNvPr>
          <p:cNvSpPr txBox="1"/>
          <p:nvPr/>
        </p:nvSpPr>
        <p:spPr>
          <a:xfrm>
            <a:off x="2641903"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FIND</a:t>
            </a:r>
          </a:p>
        </p:txBody>
      </p:sp>
      <p:sp>
        <p:nvSpPr>
          <p:cNvPr id="108" name="BUY">
            <a:extLst>
              <a:ext uri="{FF2B5EF4-FFF2-40B4-BE49-F238E27FC236}">
                <a16:creationId xmlns:a16="http://schemas.microsoft.com/office/drawing/2014/main" id="{A8E9AC8B-CD14-946C-DE27-A08F67F46756}"/>
              </a:ext>
            </a:extLst>
          </p:cNvPr>
          <p:cNvSpPr txBox="1"/>
          <p:nvPr/>
        </p:nvSpPr>
        <p:spPr>
          <a:xfrm>
            <a:off x="2503488"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BUY</a:t>
            </a:r>
          </a:p>
        </p:txBody>
      </p:sp>
      <p:sp>
        <p:nvSpPr>
          <p:cNvPr id="109" name="USE">
            <a:extLst>
              <a:ext uri="{FF2B5EF4-FFF2-40B4-BE49-F238E27FC236}">
                <a16:creationId xmlns:a16="http://schemas.microsoft.com/office/drawing/2014/main" id="{31BD2F97-5847-D4CA-A35F-7E8D98F0BBDD}"/>
              </a:ext>
            </a:extLst>
          </p:cNvPr>
          <p:cNvSpPr txBox="1"/>
          <p:nvPr/>
        </p:nvSpPr>
        <p:spPr>
          <a:xfrm>
            <a:off x="5468111"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USE</a:t>
            </a:r>
          </a:p>
        </p:txBody>
      </p:sp>
      <p:sp>
        <p:nvSpPr>
          <p:cNvPr id="112" name="Oval 111">
            <a:extLst>
              <a:ext uri="{FF2B5EF4-FFF2-40B4-BE49-F238E27FC236}">
                <a16:creationId xmlns:a16="http://schemas.microsoft.com/office/drawing/2014/main" id="{80513471-D8B4-AD80-5A04-3B584BE47ED2}"/>
              </a:ext>
            </a:extLst>
          </p:cNvPr>
          <p:cNvSpPr>
            <a:spLocks noChangeAspect="1"/>
          </p:cNvSpPr>
          <p:nvPr/>
        </p:nvSpPr>
        <p:spPr>
          <a:xfrm>
            <a:off x="3029268" y="1453251"/>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
        <p:nvSpPr>
          <p:cNvPr id="113" name="Oval 112">
            <a:extLst>
              <a:ext uri="{FF2B5EF4-FFF2-40B4-BE49-F238E27FC236}">
                <a16:creationId xmlns:a16="http://schemas.microsoft.com/office/drawing/2014/main" id="{8B616A62-3AFE-A874-93E5-4ADBC388CAD0}"/>
              </a:ext>
            </a:extLst>
          </p:cNvPr>
          <p:cNvSpPr>
            <a:spLocks noChangeAspect="1"/>
          </p:cNvSpPr>
          <p:nvPr/>
        </p:nvSpPr>
        <p:spPr>
          <a:xfrm>
            <a:off x="6006997" y="1453251"/>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
        <p:nvSpPr>
          <p:cNvPr id="114" name="Oval 113">
            <a:extLst>
              <a:ext uri="{FF2B5EF4-FFF2-40B4-BE49-F238E27FC236}">
                <a16:creationId xmlns:a16="http://schemas.microsoft.com/office/drawing/2014/main" id="{CE4D970A-A699-1894-4947-FB2E79B79261}"/>
              </a:ext>
            </a:extLst>
          </p:cNvPr>
          <p:cNvSpPr>
            <a:spLocks noChangeAspect="1"/>
          </p:cNvSpPr>
          <p:nvPr/>
        </p:nvSpPr>
        <p:spPr>
          <a:xfrm>
            <a:off x="3029268" y="3515918"/>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
        <p:nvSpPr>
          <p:cNvPr id="115" name="Oval 114">
            <a:extLst>
              <a:ext uri="{FF2B5EF4-FFF2-40B4-BE49-F238E27FC236}">
                <a16:creationId xmlns:a16="http://schemas.microsoft.com/office/drawing/2014/main" id="{7936C859-FF41-C817-9402-A4AC4B61C1EF}"/>
              </a:ext>
            </a:extLst>
          </p:cNvPr>
          <p:cNvSpPr>
            <a:spLocks noChangeAspect="1"/>
          </p:cNvSpPr>
          <p:nvPr/>
        </p:nvSpPr>
        <p:spPr>
          <a:xfrm>
            <a:off x="6006997" y="3515918"/>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
        <p:nvSpPr>
          <p:cNvPr id="116" name="Oval 115">
            <a:extLst>
              <a:ext uri="{FF2B5EF4-FFF2-40B4-BE49-F238E27FC236}">
                <a16:creationId xmlns:a16="http://schemas.microsoft.com/office/drawing/2014/main" id="{14D7474D-B76A-A24A-3939-B1F3AD17F57F}"/>
              </a:ext>
            </a:extLst>
          </p:cNvPr>
          <p:cNvSpPr>
            <a:spLocks noChangeAspect="1"/>
          </p:cNvSpPr>
          <p:nvPr/>
        </p:nvSpPr>
        <p:spPr>
          <a:xfrm>
            <a:off x="1947296" y="2473660"/>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
        <p:nvSpPr>
          <p:cNvPr id="117" name="Oval 116">
            <a:extLst>
              <a:ext uri="{FF2B5EF4-FFF2-40B4-BE49-F238E27FC236}">
                <a16:creationId xmlns:a16="http://schemas.microsoft.com/office/drawing/2014/main" id="{C52F2F0D-A9FA-6BED-BC33-28D4A57EE5C7}"/>
              </a:ext>
            </a:extLst>
          </p:cNvPr>
          <p:cNvSpPr>
            <a:spLocks noChangeAspect="1"/>
          </p:cNvSpPr>
          <p:nvPr/>
        </p:nvSpPr>
        <p:spPr>
          <a:xfrm>
            <a:off x="7059544" y="2473660"/>
            <a:ext cx="137160" cy="137160"/>
          </a:xfrm>
          <a:prstGeom prst="ellipse">
            <a:avLst/>
          </a:prstGeom>
          <a:solidFill>
            <a:schemeClr val="tx2"/>
          </a:solidFill>
          <a:ln>
            <a:noFill/>
          </a:ln>
          <a:effectLst/>
        </p:spPr>
        <p:txBody>
          <a:bodyPr wrap="square" lIns="91440" tIns="45720" rIns="91440" bIns="45720" rtlCol="0" anchor="ct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en-US" b="0" cap="none" spc="0">
              <a:ln w="0">
                <a:noFill/>
              </a:ln>
              <a:solidFill>
                <a:schemeClr val="bg1"/>
              </a:solidFill>
              <a:latin typeface="+mn-lt"/>
            </a:endParaRPr>
          </a:p>
        </p:txBody>
      </p:sp>
    </p:spTree>
    <p:extLst>
      <p:ext uri="{BB962C8B-B14F-4D97-AF65-F5344CB8AC3E}">
        <p14:creationId xmlns:p14="http://schemas.microsoft.com/office/powerpoint/2010/main" val="3338089630"/>
      </p:ext>
    </p:extLst>
  </p:cSld>
  <p:clrMapOvr>
    <a:masterClrMapping/>
  </p:clrMapOvr>
  <p:hf sldNum="0" hdr="0" dt="0"/>
  <p:extLst>
    <p:ext uri="{DCECCB84-F9BA-43D5-87BE-67443E8EF086}">
      <p15:sldGuideLst xmlns:p15="http://schemas.microsoft.com/office/powerpoint/2012/main">
        <p15:guide id="1" pos="1944">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animated customer journey">
    <p:spTree>
      <p:nvGrpSpPr>
        <p:cNvPr id="1" name=""/>
        <p:cNvGrpSpPr/>
        <p:nvPr/>
      </p:nvGrpSpPr>
      <p:grpSpPr>
        <a:xfrm>
          <a:off x="0" y="0"/>
          <a:ext cx="0" cy="0"/>
          <a:chOff x="0" y="0"/>
          <a:chExt cx="0" cy="0"/>
        </a:xfrm>
      </p:grpSpPr>
      <p:pic>
        <p:nvPicPr>
          <p:cNvPr id="11" name="infinity graphic" descr="Infinity with solid fill">
            <a:extLst>
              <a:ext uri="{FF2B5EF4-FFF2-40B4-BE49-F238E27FC236}">
                <a16:creationId xmlns:a16="http://schemas.microsoft.com/office/drawing/2014/main" id="{F0008AFF-EDBD-B832-7464-B9C5E3D9F0BC}"/>
              </a:ext>
            </a:extLst>
          </p:cNvPr>
          <p:cNvPicPr>
            <a:picLocks noGrp="1" noRot="1" noChangeAspect="1" noMove="1" noResize="1" noEditPoints="1" noAdjustHandles="1" noChangeArrowheads="1" noChangeShapeType="1" noCrop="1"/>
          </p:cNvPicPr>
          <p:nvPr/>
        </p:nvPicPr>
        <p:blipFill rotWithShape="1">
          <a:blip r:embed="rId2">
            <a:extLst>
              <a:ext uri="{96DAC541-7B7A-43D3-8B79-37D633B846F1}">
                <asvg:svgBlip xmlns:asvg="http://schemas.microsoft.com/office/drawing/2016/SVG/main" r:embed="rId3"/>
              </a:ext>
            </a:extLst>
          </a:blip>
          <a:srcRect t="27034" b="26033"/>
          <a:stretch/>
        </p:blipFill>
        <p:spPr>
          <a:xfrm>
            <a:off x="1371600" y="1071087"/>
            <a:ext cx="6400800" cy="3001329"/>
          </a:xfrm>
          <a:prstGeom prst="rect">
            <a:avLst/>
          </a:prstGeom>
        </p:spPr>
      </p:pic>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sp>
        <p:nvSpPr>
          <p:cNvPr id="13" name="Oval 12">
            <a:extLst>
              <a:ext uri="{FF2B5EF4-FFF2-40B4-BE49-F238E27FC236}">
                <a16:creationId xmlns:a16="http://schemas.microsoft.com/office/drawing/2014/main" id="{B6EDAE35-93BC-7764-0860-B4F0ED9A5D9F}"/>
              </a:ext>
            </a:extLst>
          </p:cNvPr>
          <p:cNvSpPr>
            <a:spLocks noChangeAspect="1"/>
          </p:cNvSpPr>
          <p:nvPr/>
        </p:nvSpPr>
        <p:spPr>
          <a:xfrm>
            <a:off x="2702665" y="3461962"/>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 name="Oval 13">
            <a:extLst>
              <a:ext uri="{FF2B5EF4-FFF2-40B4-BE49-F238E27FC236}">
                <a16:creationId xmlns:a16="http://schemas.microsoft.com/office/drawing/2014/main" id="{DD39198E-7C40-D71E-001C-D2B99DF55DC5}"/>
              </a:ext>
            </a:extLst>
          </p:cNvPr>
          <p:cNvSpPr>
            <a:spLocks noChangeAspect="1"/>
          </p:cNvSpPr>
          <p:nvPr/>
        </p:nvSpPr>
        <p:spPr>
          <a:xfrm>
            <a:off x="2683615" y="154073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5" name="Oval 14">
            <a:extLst>
              <a:ext uri="{FF2B5EF4-FFF2-40B4-BE49-F238E27FC236}">
                <a16:creationId xmlns:a16="http://schemas.microsoft.com/office/drawing/2014/main" id="{309ADCEC-4B2F-1C65-8770-CD0C5B316B70}"/>
              </a:ext>
            </a:extLst>
          </p:cNvPr>
          <p:cNvSpPr>
            <a:spLocks noChangeAspect="1"/>
          </p:cNvSpPr>
          <p:nvPr/>
        </p:nvSpPr>
        <p:spPr>
          <a:xfrm>
            <a:off x="2428345" y="331305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6" name="Oval 15">
            <a:extLst>
              <a:ext uri="{FF2B5EF4-FFF2-40B4-BE49-F238E27FC236}">
                <a16:creationId xmlns:a16="http://schemas.microsoft.com/office/drawing/2014/main" id="{0CCFA914-290B-D0C0-C416-2A198D72204C}"/>
              </a:ext>
            </a:extLst>
          </p:cNvPr>
          <p:cNvSpPr>
            <a:spLocks noChangeAspect="1"/>
          </p:cNvSpPr>
          <p:nvPr/>
        </p:nvSpPr>
        <p:spPr>
          <a:xfrm>
            <a:off x="2409295" y="169282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7" name="Oval 16">
            <a:extLst>
              <a:ext uri="{FF2B5EF4-FFF2-40B4-BE49-F238E27FC236}">
                <a16:creationId xmlns:a16="http://schemas.microsoft.com/office/drawing/2014/main" id="{4D39BA43-07EC-71D3-146C-7498B8698026}"/>
              </a:ext>
            </a:extLst>
          </p:cNvPr>
          <p:cNvSpPr>
            <a:spLocks noChangeAspect="1"/>
          </p:cNvSpPr>
          <p:nvPr/>
        </p:nvSpPr>
        <p:spPr>
          <a:xfrm>
            <a:off x="2207157" y="309771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8" name="Oval 17">
            <a:extLst>
              <a:ext uri="{FF2B5EF4-FFF2-40B4-BE49-F238E27FC236}">
                <a16:creationId xmlns:a16="http://schemas.microsoft.com/office/drawing/2014/main" id="{087CC70B-EFF8-A725-1508-DB315D657AD4}"/>
              </a:ext>
            </a:extLst>
          </p:cNvPr>
          <p:cNvSpPr>
            <a:spLocks noChangeAspect="1"/>
          </p:cNvSpPr>
          <p:nvPr/>
        </p:nvSpPr>
        <p:spPr>
          <a:xfrm>
            <a:off x="2181629" y="188114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9" name="Oval 18">
            <a:extLst>
              <a:ext uri="{FF2B5EF4-FFF2-40B4-BE49-F238E27FC236}">
                <a16:creationId xmlns:a16="http://schemas.microsoft.com/office/drawing/2014/main" id="{AD69518C-F389-53BD-B92F-4A158811A590}"/>
              </a:ext>
            </a:extLst>
          </p:cNvPr>
          <p:cNvSpPr>
            <a:spLocks noChangeAspect="1"/>
          </p:cNvSpPr>
          <p:nvPr/>
        </p:nvSpPr>
        <p:spPr>
          <a:xfrm>
            <a:off x="2043430" y="282356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0" name="Oval 19">
            <a:extLst>
              <a:ext uri="{FF2B5EF4-FFF2-40B4-BE49-F238E27FC236}">
                <a16:creationId xmlns:a16="http://schemas.microsoft.com/office/drawing/2014/main" id="{9037972B-3BBF-E9FD-E1D7-C435B2EA500B}"/>
              </a:ext>
            </a:extLst>
          </p:cNvPr>
          <p:cNvSpPr>
            <a:spLocks noChangeAspect="1"/>
          </p:cNvSpPr>
          <p:nvPr/>
        </p:nvSpPr>
        <p:spPr>
          <a:xfrm>
            <a:off x="2024484" y="215353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1" name="Oval 20">
            <a:extLst>
              <a:ext uri="{FF2B5EF4-FFF2-40B4-BE49-F238E27FC236}">
                <a16:creationId xmlns:a16="http://schemas.microsoft.com/office/drawing/2014/main" id="{5F72EEC3-4A36-C1B9-DA7D-57240BF36FA9}"/>
              </a:ext>
            </a:extLst>
          </p:cNvPr>
          <p:cNvSpPr>
            <a:spLocks noChangeAspect="1"/>
          </p:cNvSpPr>
          <p:nvPr/>
        </p:nvSpPr>
        <p:spPr>
          <a:xfrm flipH="1">
            <a:off x="6315175" y="347801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2" name="Oval 21">
            <a:extLst>
              <a:ext uri="{FF2B5EF4-FFF2-40B4-BE49-F238E27FC236}">
                <a16:creationId xmlns:a16="http://schemas.microsoft.com/office/drawing/2014/main" id="{AB64D7F4-0902-17CC-0169-2271A7B82C02}"/>
              </a:ext>
            </a:extLst>
          </p:cNvPr>
          <p:cNvSpPr>
            <a:spLocks noChangeAspect="1"/>
          </p:cNvSpPr>
          <p:nvPr/>
        </p:nvSpPr>
        <p:spPr>
          <a:xfrm flipH="1">
            <a:off x="6375065" y="149735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3" name="Oval 22">
            <a:extLst>
              <a:ext uri="{FF2B5EF4-FFF2-40B4-BE49-F238E27FC236}">
                <a16:creationId xmlns:a16="http://schemas.microsoft.com/office/drawing/2014/main" id="{0B465A8C-6CFD-9F7E-600C-CD96D66F5A35}"/>
              </a:ext>
            </a:extLst>
          </p:cNvPr>
          <p:cNvSpPr>
            <a:spLocks noChangeAspect="1"/>
          </p:cNvSpPr>
          <p:nvPr/>
        </p:nvSpPr>
        <p:spPr>
          <a:xfrm flipH="1">
            <a:off x="6589495" y="332910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4" name="Oval 23">
            <a:extLst>
              <a:ext uri="{FF2B5EF4-FFF2-40B4-BE49-F238E27FC236}">
                <a16:creationId xmlns:a16="http://schemas.microsoft.com/office/drawing/2014/main" id="{4B6E5CCE-154A-9865-395A-E0A29FB83FB5}"/>
              </a:ext>
            </a:extLst>
          </p:cNvPr>
          <p:cNvSpPr>
            <a:spLocks noChangeAspect="1"/>
          </p:cNvSpPr>
          <p:nvPr/>
        </p:nvSpPr>
        <p:spPr>
          <a:xfrm flipH="1">
            <a:off x="6658075" y="169282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5" name="Oval 24">
            <a:extLst>
              <a:ext uri="{FF2B5EF4-FFF2-40B4-BE49-F238E27FC236}">
                <a16:creationId xmlns:a16="http://schemas.microsoft.com/office/drawing/2014/main" id="{1E6E896A-17B2-186A-E4FA-11D2ACAEE0D9}"/>
              </a:ext>
            </a:extLst>
          </p:cNvPr>
          <p:cNvSpPr>
            <a:spLocks noChangeAspect="1"/>
          </p:cNvSpPr>
          <p:nvPr/>
        </p:nvSpPr>
        <p:spPr>
          <a:xfrm flipH="1">
            <a:off x="6810683" y="311376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6" name="Oval 25">
            <a:extLst>
              <a:ext uri="{FF2B5EF4-FFF2-40B4-BE49-F238E27FC236}">
                <a16:creationId xmlns:a16="http://schemas.microsoft.com/office/drawing/2014/main" id="{50853CF2-69AE-5A55-4601-F6B3F89FF8C3}"/>
              </a:ext>
            </a:extLst>
          </p:cNvPr>
          <p:cNvSpPr>
            <a:spLocks noChangeAspect="1"/>
          </p:cNvSpPr>
          <p:nvPr/>
        </p:nvSpPr>
        <p:spPr>
          <a:xfrm flipH="1">
            <a:off x="6879263" y="192476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7" name="Oval 26">
            <a:extLst>
              <a:ext uri="{FF2B5EF4-FFF2-40B4-BE49-F238E27FC236}">
                <a16:creationId xmlns:a16="http://schemas.microsoft.com/office/drawing/2014/main" id="{BE1EC06C-DCA9-7298-7F5A-ED6529E3300D}"/>
              </a:ext>
            </a:extLst>
          </p:cNvPr>
          <p:cNvSpPr>
            <a:spLocks noChangeAspect="1"/>
          </p:cNvSpPr>
          <p:nvPr/>
        </p:nvSpPr>
        <p:spPr>
          <a:xfrm flipH="1">
            <a:off x="6974410" y="283961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8" name="Oval 27">
            <a:extLst>
              <a:ext uri="{FF2B5EF4-FFF2-40B4-BE49-F238E27FC236}">
                <a16:creationId xmlns:a16="http://schemas.microsoft.com/office/drawing/2014/main" id="{5DFA2F2A-92B4-FED7-C20D-CF4124A6E5FC}"/>
              </a:ext>
            </a:extLst>
          </p:cNvPr>
          <p:cNvSpPr>
            <a:spLocks noChangeAspect="1"/>
          </p:cNvSpPr>
          <p:nvPr/>
        </p:nvSpPr>
        <p:spPr>
          <a:xfrm flipH="1">
            <a:off x="7052621" y="2175464"/>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9" name="Oval 28">
            <a:extLst>
              <a:ext uri="{FF2B5EF4-FFF2-40B4-BE49-F238E27FC236}">
                <a16:creationId xmlns:a16="http://schemas.microsoft.com/office/drawing/2014/main" id="{CFEBAE37-D01C-8467-8B35-A720EE4A423D}"/>
              </a:ext>
            </a:extLst>
          </p:cNvPr>
          <p:cNvSpPr>
            <a:spLocks noChangeAspect="1"/>
          </p:cNvSpPr>
          <p:nvPr/>
        </p:nvSpPr>
        <p:spPr>
          <a:xfrm flipH="1">
            <a:off x="3345615" y="151782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0" name="Oval 29">
            <a:extLst>
              <a:ext uri="{FF2B5EF4-FFF2-40B4-BE49-F238E27FC236}">
                <a16:creationId xmlns:a16="http://schemas.microsoft.com/office/drawing/2014/main" id="{8184C4E7-26B7-54F6-F964-D243ADD6F490}"/>
              </a:ext>
            </a:extLst>
          </p:cNvPr>
          <p:cNvSpPr>
            <a:spLocks noChangeAspect="1"/>
          </p:cNvSpPr>
          <p:nvPr/>
        </p:nvSpPr>
        <p:spPr>
          <a:xfrm>
            <a:off x="5709817" y="348801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1" name="Oval 30">
            <a:extLst>
              <a:ext uri="{FF2B5EF4-FFF2-40B4-BE49-F238E27FC236}">
                <a16:creationId xmlns:a16="http://schemas.microsoft.com/office/drawing/2014/main" id="{6DB4E8AC-FC00-57C2-BCAE-BD3170E03509}"/>
              </a:ext>
            </a:extLst>
          </p:cNvPr>
          <p:cNvSpPr>
            <a:spLocks noChangeAspect="1"/>
          </p:cNvSpPr>
          <p:nvPr/>
        </p:nvSpPr>
        <p:spPr>
          <a:xfrm>
            <a:off x="5451069" y="332408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2" name="Oval 31">
            <a:extLst>
              <a:ext uri="{FF2B5EF4-FFF2-40B4-BE49-F238E27FC236}">
                <a16:creationId xmlns:a16="http://schemas.microsoft.com/office/drawing/2014/main" id="{3B4401FF-FE51-2101-9EA7-257B321556A9}"/>
              </a:ext>
            </a:extLst>
          </p:cNvPr>
          <p:cNvSpPr>
            <a:spLocks noChangeAspect="1"/>
          </p:cNvSpPr>
          <p:nvPr/>
        </p:nvSpPr>
        <p:spPr>
          <a:xfrm>
            <a:off x="5200663" y="316237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3" name="Oval 32">
            <a:extLst>
              <a:ext uri="{FF2B5EF4-FFF2-40B4-BE49-F238E27FC236}">
                <a16:creationId xmlns:a16="http://schemas.microsoft.com/office/drawing/2014/main" id="{58DEF402-7B34-76F9-8FA2-2D8F3E2E9DA7}"/>
              </a:ext>
            </a:extLst>
          </p:cNvPr>
          <p:cNvSpPr>
            <a:spLocks noChangeAspect="1"/>
          </p:cNvSpPr>
          <p:nvPr/>
        </p:nvSpPr>
        <p:spPr>
          <a:xfrm>
            <a:off x="4980524" y="2939832"/>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4" name="Oval 33">
            <a:extLst>
              <a:ext uri="{FF2B5EF4-FFF2-40B4-BE49-F238E27FC236}">
                <a16:creationId xmlns:a16="http://schemas.microsoft.com/office/drawing/2014/main" id="{00C02D70-2353-FA86-6F88-702DC374D375}"/>
              </a:ext>
            </a:extLst>
          </p:cNvPr>
          <p:cNvSpPr>
            <a:spLocks noChangeAspect="1"/>
          </p:cNvSpPr>
          <p:nvPr/>
        </p:nvSpPr>
        <p:spPr>
          <a:xfrm>
            <a:off x="4737791" y="273429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5" name="Oval 34">
            <a:extLst>
              <a:ext uri="{FF2B5EF4-FFF2-40B4-BE49-F238E27FC236}">
                <a16:creationId xmlns:a16="http://schemas.microsoft.com/office/drawing/2014/main" id="{F0D498BB-DAC4-17BE-B640-688DE1D57436}"/>
              </a:ext>
            </a:extLst>
          </p:cNvPr>
          <p:cNvSpPr>
            <a:spLocks noChangeAspect="1"/>
          </p:cNvSpPr>
          <p:nvPr/>
        </p:nvSpPr>
        <p:spPr>
          <a:xfrm flipH="1">
            <a:off x="3581872" y="164368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6" name="Oval 35">
            <a:extLst>
              <a:ext uri="{FF2B5EF4-FFF2-40B4-BE49-F238E27FC236}">
                <a16:creationId xmlns:a16="http://schemas.microsoft.com/office/drawing/2014/main" id="{698D4C32-BEF5-5B03-3A53-CB0122DA113B}"/>
              </a:ext>
            </a:extLst>
          </p:cNvPr>
          <p:cNvSpPr>
            <a:spLocks noChangeAspect="1"/>
          </p:cNvSpPr>
          <p:nvPr/>
        </p:nvSpPr>
        <p:spPr>
          <a:xfrm flipH="1">
            <a:off x="3852263" y="182967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7" name="Oval 36">
            <a:extLst>
              <a:ext uri="{FF2B5EF4-FFF2-40B4-BE49-F238E27FC236}">
                <a16:creationId xmlns:a16="http://schemas.microsoft.com/office/drawing/2014/main" id="{10932B91-5B06-DEF6-7F88-576C9448D8DF}"/>
              </a:ext>
            </a:extLst>
          </p:cNvPr>
          <p:cNvSpPr>
            <a:spLocks noChangeAspect="1"/>
          </p:cNvSpPr>
          <p:nvPr/>
        </p:nvSpPr>
        <p:spPr>
          <a:xfrm flipH="1">
            <a:off x="4084570" y="205636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8" name="Oval 37">
            <a:extLst>
              <a:ext uri="{FF2B5EF4-FFF2-40B4-BE49-F238E27FC236}">
                <a16:creationId xmlns:a16="http://schemas.microsoft.com/office/drawing/2014/main" id="{BF59130A-0324-6194-2668-4D15BCA185D3}"/>
              </a:ext>
            </a:extLst>
          </p:cNvPr>
          <p:cNvSpPr>
            <a:spLocks noChangeAspect="1"/>
          </p:cNvSpPr>
          <p:nvPr/>
        </p:nvSpPr>
        <p:spPr>
          <a:xfrm flipH="1">
            <a:off x="4285872" y="2273091"/>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39" name="Oval 38">
            <a:extLst>
              <a:ext uri="{FF2B5EF4-FFF2-40B4-BE49-F238E27FC236}">
                <a16:creationId xmlns:a16="http://schemas.microsoft.com/office/drawing/2014/main" id="{633AE211-AD06-8019-5EB5-16FBD89E2CE3}"/>
              </a:ext>
            </a:extLst>
          </p:cNvPr>
          <p:cNvSpPr>
            <a:spLocks noChangeAspect="1"/>
          </p:cNvSpPr>
          <p:nvPr/>
        </p:nvSpPr>
        <p:spPr>
          <a:xfrm>
            <a:off x="5709817" y="149944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0" name="Oval 39">
            <a:extLst>
              <a:ext uri="{FF2B5EF4-FFF2-40B4-BE49-F238E27FC236}">
                <a16:creationId xmlns:a16="http://schemas.microsoft.com/office/drawing/2014/main" id="{6B8FA12F-6F89-2867-2BEB-38332CE6F5F8}"/>
              </a:ext>
            </a:extLst>
          </p:cNvPr>
          <p:cNvSpPr>
            <a:spLocks noChangeAspect="1"/>
          </p:cNvSpPr>
          <p:nvPr/>
        </p:nvSpPr>
        <p:spPr>
          <a:xfrm>
            <a:off x="5428820" y="165299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1" name="Oval 40">
            <a:extLst>
              <a:ext uri="{FF2B5EF4-FFF2-40B4-BE49-F238E27FC236}">
                <a16:creationId xmlns:a16="http://schemas.microsoft.com/office/drawing/2014/main" id="{89684C5C-CCB5-E739-FC27-3EEAB60EC1B6}"/>
              </a:ext>
            </a:extLst>
          </p:cNvPr>
          <p:cNvSpPr>
            <a:spLocks noChangeAspect="1"/>
          </p:cNvSpPr>
          <p:nvPr/>
        </p:nvSpPr>
        <p:spPr>
          <a:xfrm>
            <a:off x="5145729" y="182628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2" name="Oval 41">
            <a:extLst>
              <a:ext uri="{FF2B5EF4-FFF2-40B4-BE49-F238E27FC236}">
                <a16:creationId xmlns:a16="http://schemas.microsoft.com/office/drawing/2014/main" id="{68832910-E666-0139-E289-6A6AC3670B24}"/>
              </a:ext>
            </a:extLst>
          </p:cNvPr>
          <p:cNvSpPr>
            <a:spLocks noChangeAspect="1"/>
          </p:cNvSpPr>
          <p:nvPr/>
        </p:nvSpPr>
        <p:spPr>
          <a:xfrm>
            <a:off x="4913422" y="205297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3" name="Oval 42">
            <a:extLst>
              <a:ext uri="{FF2B5EF4-FFF2-40B4-BE49-F238E27FC236}">
                <a16:creationId xmlns:a16="http://schemas.microsoft.com/office/drawing/2014/main" id="{94931684-9ECD-8309-7CE6-BB00EFFBF6CB}"/>
              </a:ext>
            </a:extLst>
          </p:cNvPr>
          <p:cNvSpPr>
            <a:spLocks noChangeAspect="1"/>
          </p:cNvSpPr>
          <p:nvPr/>
        </p:nvSpPr>
        <p:spPr>
          <a:xfrm>
            <a:off x="4712120" y="2269701"/>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4" name="Oval 43">
            <a:extLst>
              <a:ext uri="{FF2B5EF4-FFF2-40B4-BE49-F238E27FC236}">
                <a16:creationId xmlns:a16="http://schemas.microsoft.com/office/drawing/2014/main" id="{2EBE54C6-1498-1AAF-5E4C-E2F8CB312B75}"/>
              </a:ext>
            </a:extLst>
          </p:cNvPr>
          <p:cNvSpPr>
            <a:spLocks noChangeAspect="1"/>
          </p:cNvSpPr>
          <p:nvPr/>
        </p:nvSpPr>
        <p:spPr>
          <a:xfrm flipH="1">
            <a:off x="3300875" y="347870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5" name="Oval 44">
            <a:extLst>
              <a:ext uri="{FF2B5EF4-FFF2-40B4-BE49-F238E27FC236}">
                <a16:creationId xmlns:a16="http://schemas.microsoft.com/office/drawing/2014/main" id="{5BBB3450-8950-FE7A-F568-BEF5377884CE}"/>
              </a:ext>
            </a:extLst>
          </p:cNvPr>
          <p:cNvSpPr>
            <a:spLocks noChangeAspect="1"/>
          </p:cNvSpPr>
          <p:nvPr/>
        </p:nvSpPr>
        <p:spPr>
          <a:xfrm flipH="1">
            <a:off x="3581872" y="335055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6" name="Oval 45">
            <a:extLst>
              <a:ext uri="{FF2B5EF4-FFF2-40B4-BE49-F238E27FC236}">
                <a16:creationId xmlns:a16="http://schemas.microsoft.com/office/drawing/2014/main" id="{63FF34F9-9A91-F716-E99B-30FE7E51D298}"/>
              </a:ext>
            </a:extLst>
          </p:cNvPr>
          <p:cNvSpPr>
            <a:spLocks noChangeAspect="1"/>
          </p:cNvSpPr>
          <p:nvPr/>
        </p:nvSpPr>
        <p:spPr>
          <a:xfrm flipH="1">
            <a:off x="3864963" y="316237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7" name="Oval 46">
            <a:extLst>
              <a:ext uri="{FF2B5EF4-FFF2-40B4-BE49-F238E27FC236}">
                <a16:creationId xmlns:a16="http://schemas.microsoft.com/office/drawing/2014/main" id="{57C3EC7E-C58E-E80C-F253-7278B54E0012}"/>
              </a:ext>
            </a:extLst>
          </p:cNvPr>
          <p:cNvSpPr>
            <a:spLocks noChangeAspect="1"/>
          </p:cNvSpPr>
          <p:nvPr/>
        </p:nvSpPr>
        <p:spPr>
          <a:xfrm flipH="1">
            <a:off x="4097270" y="2962674"/>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8" name="Oval 47">
            <a:extLst>
              <a:ext uri="{FF2B5EF4-FFF2-40B4-BE49-F238E27FC236}">
                <a16:creationId xmlns:a16="http://schemas.microsoft.com/office/drawing/2014/main" id="{4604DE71-BAC2-259C-5F5A-7E1998C35F04}"/>
              </a:ext>
            </a:extLst>
          </p:cNvPr>
          <p:cNvSpPr>
            <a:spLocks noChangeAspect="1"/>
          </p:cNvSpPr>
          <p:nvPr/>
        </p:nvSpPr>
        <p:spPr>
          <a:xfrm flipH="1">
            <a:off x="4298572" y="274567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53" name="Oval 52">
            <a:extLst>
              <a:ext uri="{FF2B5EF4-FFF2-40B4-BE49-F238E27FC236}">
                <a16:creationId xmlns:a16="http://schemas.microsoft.com/office/drawing/2014/main" id="{681257C4-593E-F28B-AB6E-3792513C1F5D}"/>
              </a:ext>
            </a:extLst>
          </p:cNvPr>
          <p:cNvSpPr>
            <a:spLocks noChangeAspect="1"/>
          </p:cNvSpPr>
          <p:nvPr/>
        </p:nvSpPr>
        <p:spPr>
          <a:xfrm>
            <a:off x="4522561" y="247366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pic>
        <p:nvPicPr>
          <p:cNvPr id="6" name="renew icon">
            <a:extLst>
              <a:ext uri="{FF2B5EF4-FFF2-40B4-BE49-F238E27FC236}">
                <a16:creationId xmlns:a16="http://schemas.microsoft.com/office/drawing/2014/main" id="{71BA2B9A-A9C9-6F43-1B1C-36DC4AD95B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5850637" y="1272598"/>
            <a:ext cx="457200" cy="457200"/>
          </a:xfrm>
          <a:prstGeom prst="rect">
            <a:avLst/>
          </a:prstGeom>
        </p:spPr>
      </p:pic>
      <p:sp>
        <p:nvSpPr>
          <p:cNvPr id="55" name="RENEW">
            <a:extLst>
              <a:ext uri="{FF2B5EF4-FFF2-40B4-BE49-F238E27FC236}">
                <a16:creationId xmlns:a16="http://schemas.microsoft.com/office/drawing/2014/main" id="{EACE3C0A-98A5-54D7-9949-DC93825978AE}"/>
              </a:ext>
            </a:extLst>
          </p:cNvPr>
          <p:cNvSpPr txBox="1"/>
          <p:nvPr/>
        </p:nvSpPr>
        <p:spPr>
          <a:xfrm>
            <a:off x="5618377"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RENEW</a:t>
            </a:r>
          </a:p>
        </p:txBody>
      </p:sp>
      <p:pic>
        <p:nvPicPr>
          <p:cNvPr id="2" name="adopt icon">
            <a:extLst>
              <a:ext uri="{FF2B5EF4-FFF2-40B4-BE49-F238E27FC236}">
                <a16:creationId xmlns:a16="http://schemas.microsoft.com/office/drawing/2014/main" id="{6A21A4D3-FD94-DF14-DCA8-E47869F1062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74410" y="2359360"/>
            <a:ext cx="365760" cy="365760"/>
          </a:xfrm>
          <a:prstGeom prst="rect">
            <a:avLst/>
          </a:prstGeom>
        </p:spPr>
      </p:pic>
      <p:sp>
        <p:nvSpPr>
          <p:cNvPr id="12" name="ADOPT">
            <a:extLst>
              <a:ext uri="{FF2B5EF4-FFF2-40B4-BE49-F238E27FC236}">
                <a16:creationId xmlns:a16="http://schemas.microsoft.com/office/drawing/2014/main" id="{582B0D46-D6E1-451A-672B-6D456717D425}"/>
              </a:ext>
            </a:extLst>
          </p:cNvPr>
          <p:cNvSpPr txBox="1"/>
          <p:nvPr/>
        </p:nvSpPr>
        <p:spPr>
          <a:xfrm>
            <a:off x="7406324" y="2085040"/>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ADOPT</a:t>
            </a:r>
          </a:p>
        </p:txBody>
      </p:sp>
      <p:pic>
        <p:nvPicPr>
          <p:cNvPr id="51" name="onboard icon">
            <a:extLst>
              <a:ext uri="{FF2B5EF4-FFF2-40B4-BE49-F238E27FC236}">
                <a16:creationId xmlns:a16="http://schemas.microsoft.com/office/drawing/2014/main" id="{35A6D29C-EAD7-D8DF-AAA7-BBF508A7F0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61024" y="3349290"/>
            <a:ext cx="457200" cy="457200"/>
          </a:xfrm>
          <a:prstGeom prst="rect">
            <a:avLst/>
          </a:prstGeom>
        </p:spPr>
      </p:pic>
      <p:sp>
        <p:nvSpPr>
          <p:cNvPr id="52" name="ONBOARD">
            <a:extLst>
              <a:ext uri="{FF2B5EF4-FFF2-40B4-BE49-F238E27FC236}">
                <a16:creationId xmlns:a16="http://schemas.microsoft.com/office/drawing/2014/main" id="{81C43926-908F-94DA-575F-36565F887A5F}"/>
              </a:ext>
            </a:extLst>
          </p:cNvPr>
          <p:cNvSpPr txBox="1"/>
          <p:nvPr/>
        </p:nvSpPr>
        <p:spPr>
          <a:xfrm>
            <a:off x="5629375"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ONBOARD</a:t>
            </a:r>
          </a:p>
        </p:txBody>
      </p:sp>
      <p:pic>
        <p:nvPicPr>
          <p:cNvPr id="9" name="acquire icon STAR" descr="Star with solid fill">
            <a:extLst>
              <a:ext uri="{FF2B5EF4-FFF2-40B4-BE49-F238E27FC236}">
                <a16:creationId xmlns:a16="http://schemas.microsoft.com/office/drawing/2014/main" id="{88189F28-5B27-75F4-7D7F-67A49F2F6D1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79063" y="1197775"/>
            <a:ext cx="640080" cy="640080"/>
          </a:xfrm>
          <a:prstGeom prst="rect">
            <a:avLst/>
          </a:prstGeom>
        </p:spPr>
      </p:pic>
      <p:sp>
        <p:nvSpPr>
          <p:cNvPr id="54" name="ACQUIRE">
            <a:extLst>
              <a:ext uri="{FF2B5EF4-FFF2-40B4-BE49-F238E27FC236}">
                <a16:creationId xmlns:a16="http://schemas.microsoft.com/office/drawing/2014/main" id="{9546C8D6-7991-B14A-8599-FA418AF0D137}"/>
              </a:ext>
            </a:extLst>
          </p:cNvPr>
          <p:cNvSpPr txBox="1"/>
          <p:nvPr/>
        </p:nvSpPr>
        <p:spPr>
          <a:xfrm>
            <a:off x="2641903"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ACQUIRE</a:t>
            </a:r>
          </a:p>
        </p:txBody>
      </p:sp>
      <p:pic>
        <p:nvPicPr>
          <p:cNvPr id="57" name="compare icon">
            <a:extLst>
              <a:ext uri="{FF2B5EF4-FFF2-40B4-BE49-F238E27FC236}">
                <a16:creationId xmlns:a16="http://schemas.microsoft.com/office/drawing/2014/main" id="{2F2F2A1C-E4ED-6EBA-07B0-A2ADC536145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1792205" y="2374645"/>
            <a:ext cx="475488" cy="335190"/>
          </a:xfrm>
          <a:prstGeom prst="rect">
            <a:avLst/>
          </a:prstGeom>
        </p:spPr>
      </p:pic>
      <p:sp>
        <p:nvSpPr>
          <p:cNvPr id="50" name="COMPARE">
            <a:extLst>
              <a:ext uri="{FF2B5EF4-FFF2-40B4-BE49-F238E27FC236}">
                <a16:creationId xmlns:a16="http://schemas.microsoft.com/office/drawing/2014/main" id="{3486FB99-9F1A-14CE-E9C2-80FD04C1239E}"/>
              </a:ext>
            </a:extLst>
          </p:cNvPr>
          <p:cNvSpPr txBox="1"/>
          <p:nvPr/>
        </p:nvSpPr>
        <p:spPr>
          <a:xfrm>
            <a:off x="371259" y="2085040"/>
            <a:ext cx="1364137"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COMPARE</a:t>
            </a:r>
          </a:p>
        </p:txBody>
      </p:sp>
      <p:pic>
        <p:nvPicPr>
          <p:cNvPr id="5" name="find icon" descr="Magnifying glass with solid fill">
            <a:extLst>
              <a:ext uri="{FF2B5EF4-FFF2-40B4-BE49-F238E27FC236}">
                <a16:creationId xmlns:a16="http://schemas.microsoft.com/office/drawing/2014/main" id="{8519BE12-1273-6B70-CFCF-84475C0CC80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870503" y="3417054"/>
            <a:ext cx="457200" cy="457200"/>
          </a:xfrm>
          <a:prstGeom prst="rect">
            <a:avLst/>
          </a:prstGeom>
        </p:spPr>
      </p:pic>
      <p:sp>
        <p:nvSpPr>
          <p:cNvPr id="10" name="FIND">
            <a:extLst>
              <a:ext uri="{FF2B5EF4-FFF2-40B4-BE49-F238E27FC236}">
                <a16:creationId xmlns:a16="http://schemas.microsoft.com/office/drawing/2014/main" id="{74A3126E-C523-E1B0-CB3E-70AD1949258E}"/>
              </a:ext>
            </a:extLst>
          </p:cNvPr>
          <p:cNvSpPr txBox="1"/>
          <p:nvPr/>
        </p:nvSpPr>
        <p:spPr>
          <a:xfrm>
            <a:off x="2641903"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FIND</a:t>
            </a:r>
          </a:p>
        </p:txBody>
      </p:sp>
      <p:sp>
        <p:nvSpPr>
          <p:cNvPr id="49" name="START ARROW">
            <a:extLst>
              <a:ext uri="{FF2B5EF4-FFF2-40B4-BE49-F238E27FC236}">
                <a16:creationId xmlns:a16="http://schemas.microsoft.com/office/drawing/2014/main" id="{9218A273-1004-DC92-1901-558BDEAA325D}"/>
              </a:ext>
            </a:extLst>
          </p:cNvPr>
          <p:cNvSpPr/>
          <p:nvPr/>
        </p:nvSpPr>
        <p:spPr>
          <a:xfrm>
            <a:off x="2349597" y="4374260"/>
            <a:ext cx="1499012" cy="769240"/>
          </a:xfrm>
          <a:prstGeom prst="upArrow">
            <a:avLst/>
          </a:prstGeom>
          <a:solidFill>
            <a:schemeClr val="accent1"/>
          </a:solidFill>
          <a:ln>
            <a:noFill/>
          </a:ln>
          <a:effectLst/>
        </p:spPr>
        <p:txBody>
          <a:bodyPr wrap="square" lIns="45720" tIns="45720" rIns="45720" bIns="45720" rtlCol="0" anchor="t">
            <a:noAutofit/>
          </a:bodyPr>
          <a:lstStyle/>
          <a:p>
            <a:pPr algn="ctr"/>
            <a:r>
              <a:rPr lang="en-US" sz="2000" b="1" cap="none" spc="0">
                <a:ln w="0">
                  <a:noFill/>
                </a:ln>
                <a:solidFill>
                  <a:schemeClr val="bg1"/>
                </a:solidFill>
                <a:latin typeface="+mn-lt"/>
              </a:rPr>
              <a:t>START</a:t>
            </a:r>
          </a:p>
        </p:txBody>
      </p:sp>
      <p:sp>
        <p:nvSpPr>
          <p:cNvPr id="7" name="BUY">
            <a:extLst>
              <a:ext uri="{FF2B5EF4-FFF2-40B4-BE49-F238E27FC236}">
                <a16:creationId xmlns:a16="http://schemas.microsoft.com/office/drawing/2014/main" id="{6BA3CD02-3D30-3C82-C880-AC7ED3067F8D}"/>
              </a:ext>
            </a:extLst>
          </p:cNvPr>
          <p:cNvSpPr txBox="1"/>
          <p:nvPr/>
        </p:nvSpPr>
        <p:spPr>
          <a:xfrm>
            <a:off x="2503488"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BUY</a:t>
            </a:r>
          </a:p>
        </p:txBody>
      </p:sp>
      <p:sp>
        <p:nvSpPr>
          <p:cNvPr id="8" name="USE">
            <a:extLst>
              <a:ext uri="{FF2B5EF4-FFF2-40B4-BE49-F238E27FC236}">
                <a16:creationId xmlns:a16="http://schemas.microsoft.com/office/drawing/2014/main" id="{2EE45570-9EE0-32DE-9241-0E07768A662D}"/>
              </a:ext>
            </a:extLst>
          </p:cNvPr>
          <p:cNvSpPr txBox="1"/>
          <p:nvPr/>
        </p:nvSpPr>
        <p:spPr>
          <a:xfrm>
            <a:off x="5468111"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USE</a:t>
            </a:r>
          </a:p>
        </p:txBody>
      </p:sp>
    </p:spTree>
    <p:extLst>
      <p:ext uri="{BB962C8B-B14F-4D97-AF65-F5344CB8AC3E}">
        <p14:creationId xmlns:p14="http://schemas.microsoft.com/office/powerpoint/2010/main" val="328568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
                                        <p:tgtEl>
                                          <p:spTgt spid="15"/>
                                        </p:tgtEl>
                                      </p:cBhvr>
                                    </p:animEffect>
                                  </p:childTnLst>
                                </p:cTn>
                              </p:par>
                            </p:childTnLst>
                          </p:cTn>
                        </p:par>
                        <p:par>
                          <p:cTn id="17" fill="hold">
                            <p:stCondLst>
                              <p:cond delay="6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
                                        <p:tgtEl>
                                          <p:spTgt spid="17"/>
                                        </p:tgtEl>
                                      </p:cBhvr>
                                    </p:animEffect>
                                  </p:childTnLst>
                                </p:cTn>
                              </p:par>
                            </p:childTnLst>
                          </p:cTn>
                        </p:par>
                        <p:par>
                          <p:cTn id="21" fill="hold">
                            <p:stCondLst>
                              <p:cond delay="7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
                                        <p:tgtEl>
                                          <p:spTgt spid="19"/>
                                        </p:tgtEl>
                                      </p:cBhvr>
                                    </p:animEffect>
                                  </p:childTnLst>
                                </p:cTn>
                              </p:par>
                              <p:par>
                                <p:cTn id="25" presetID="1" presetClass="entr" presetSubtype="0" fill="hold" grpId="0" nodeType="withEffect">
                                  <p:stCondLst>
                                    <p:cond delay="10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
                                        <p:tgtEl>
                                          <p:spTgt spid="20"/>
                                        </p:tgtEl>
                                      </p:cBhvr>
                                    </p:animEffect>
                                  </p:childTnLst>
                                </p:cTn>
                              </p:par>
                            </p:childTnLst>
                          </p:cTn>
                        </p:par>
                        <p:par>
                          <p:cTn id="32" fill="hold">
                            <p:stCondLst>
                              <p:cond delay="1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
                                        <p:tgtEl>
                                          <p:spTgt spid="18"/>
                                        </p:tgtEl>
                                      </p:cBhvr>
                                    </p:animEffect>
                                  </p:childTnLst>
                                </p:cTn>
                              </p:par>
                            </p:childTnLst>
                          </p:cTn>
                        </p:par>
                        <p:par>
                          <p:cTn id="36" fill="hold">
                            <p:stCondLst>
                              <p:cond delay="2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
                                        <p:tgtEl>
                                          <p:spTgt spid="16"/>
                                        </p:tgtEl>
                                      </p:cBhvr>
                                    </p:animEffect>
                                  </p:childTnLst>
                                </p:cTn>
                              </p:par>
                            </p:childTnLst>
                          </p:cTn>
                        </p:par>
                        <p:par>
                          <p:cTn id="40" fill="hold">
                            <p:stCondLst>
                              <p:cond delay="3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
                                        <p:tgtEl>
                                          <p:spTgt spid="14"/>
                                        </p:tgtEl>
                                      </p:cBhvr>
                                    </p:animEffect>
                                  </p:childTnLst>
                                </p:cTn>
                              </p:par>
                            </p:childTnLst>
                          </p:cTn>
                        </p:par>
                        <p:par>
                          <p:cTn id="44" fill="hold">
                            <p:stCondLst>
                              <p:cond delay="400"/>
                            </p:stCondLst>
                            <p:childTnLst>
                              <p:par>
                                <p:cTn id="45" presetID="1"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
                                        <p:tgtEl>
                                          <p:spTgt spid="29"/>
                                        </p:tgtEl>
                                      </p:cBhvr>
                                    </p:animEffect>
                                  </p:childTnLst>
                                </p:cTn>
                              </p:par>
                            </p:childTnLst>
                          </p:cTn>
                        </p:par>
                        <p:par>
                          <p:cTn id="54" fill="hold">
                            <p:stCondLst>
                              <p:cond delay="100"/>
                            </p:stCondLst>
                            <p:childTnLst>
                              <p:par>
                                <p:cTn id="55" presetID="10"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
                                        <p:tgtEl>
                                          <p:spTgt spid="35"/>
                                        </p:tgtEl>
                                      </p:cBhvr>
                                    </p:animEffect>
                                  </p:childTnLst>
                                </p:cTn>
                              </p:par>
                            </p:childTnLst>
                          </p:cTn>
                        </p:par>
                        <p:par>
                          <p:cTn id="58" fill="hold">
                            <p:stCondLst>
                              <p:cond delay="2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
                                        <p:tgtEl>
                                          <p:spTgt spid="36"/>
                                        </p:tgtEl>
                                      </p:cBhvr>
                                    </p:animEffect>
                                  </p:childTnLst>
                                </p:cTn>
                              </p:par>
                            </p:childTnLst>
                          </p:cTn>
                        </p:par>
                        <p:par>
                          <p:cTn id="62" fill="hold">
                            <p:stCondLst>
                              <p:cond delay="3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
                                        <p:tgtEl>
                                          <p:spTgt spid="37"/>
                                        </p:tgtEl>
                                      </p:cBhvr>
                                    </p:animEffect>
                                  </p:childTnLst>
                                </p:cTn>
                              </p:par>
                            </p:childTnLst>
                          </p:cTn>
                        </p:par>
                        <p:par>
                          <p:cTn id="66" fill="hold">
                            <p:stCondLst>
                              <p:cond delay="400"/>
                            </p:stCondLst>
                            <p:childTnLst>
                              <p:par>
                                <p:cTn id="67" presetID="10"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100"/>
                                        <p:tgtEl>
                                          <p:spTgt spid="38"/>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100"/>
                                        <p:tgtEl>
                                          <p:spTgt spid="53"/>
                                        </p:tgtEl>
                                      </p:cBhvr>
                                    </p:animEffect>
                                  </p:childTnLst>
                                </p:cTn>
                              </p:par>
                            </p:childTnLst>
                          </p:cTn>
                        </p:par>
                        <p:par>
                          <p:cTn id="74" fill="hold">
                            <p:stCondLst>
                              <p:cond delay="600"/>
                            </p:stCondLst>
                            <p:childTnLst>
                              <p:par>
                                <p:cTn id="75" presetID="10"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
                                        <p:tgtEl>
                                          <p:spTgt spid="34"/>
                                        </p:tgtEl>
                                      </p:cBhvr>
                                    </p:animEffect>
                                  </p:childTnLst>
                                </p:cTn>
                              </p:par>
                            </p:childTnLst>
                          </p:cTn>
                        </p:par>
                        <p:par>
                          <p:cTn id="78" fill="hold">
                            <p:stCondLst>
                              <p:cond delay="700"/>
                            </p:stCondLst>
                            <p:childTnLst>
                              <p:par>
                                <p:cTn id="79" presetID="10" presetClass="entr" presetSubtype="0"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
                                        <p:tgtEl>
                                          <p:spTgt spid="33"/>
                                        </p:tgtEl>
                                      </p:cBhvr>
                                    </p:animEffect>
                                  </p:childTnLst>
                                </p:cTn>
                              </p:par>
                            </p:childTnLst>
                          </p:cTn>
                        </p:par>
                        <p:par>
                          <p:cTn id="82" fill="hold">
                            <p:stCondLst>
                              <p:cond delay="80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100"/>
                                        <p:tgtEl>
                                          <p:spTgt spid="32"/>
                                        </p:tgtEl>
                                      </p:cBhvr>
                                    </p:animEffect>
                                  </p:childTnLst>
                                </p:cTn>
                              </p:par>
                            </p:childTnLst>
                          </p:cTn>
                        </p:par>
                        <p:par>
                          <p:cTn id="86" fill="hold">
                            <p:stCondLst>
                              <p:cond delay="900"/>
                            </p:stCondLst>
                            <p:childTnLst>
                              <p:par>
                                <p:cTn id="87" presetID="10"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
                                        <p:tgtEl>
                                          <p:spTgt spid="31"/>
                                        </p:tgtEl>
                                      </p:cBhvr>
                                    </p:animEffect>
                                  </p:childTnLst>
                                </p:cTn>
                              </p:par>
                            </p:childTnLst>
                          </p:cTn>
                        </p:par>
                        <p:par>
                          <p:cTn id="90" fill="hold">
                            <p:stCondLst>
                              <p:cond delay="10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
                                        <p:tgtEl>
                                          <p:spTgt spid="30"/>
                                        </p:tgtEl>
                                      </p:cBhvr>
                                    </p:animEffect>
                                  </p:childTnLst>
                                </p:cTn>
                              </p:par>
                            </p:childTnLst>
                          </p:cTn>
                        </p:par>
                        <p:par>
                          <p:cTn id="94" fill="hold">
                            <p:stCondLst>
                              <p:cond delay="1100"/>
                            </p:stCondLst>
                            <p:childTnLst>
                              <p:par>
                                <p:cTn id="95" presetID="1"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5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childTnLst>
                          </p:cTn>
                        </p:par>
                        <p:par>
                          <p:cTn id="104" fill="hold">
                            <p:stCondLst>
                              <p:cond delay="100"/>
                            </p:stCondLst>
                            <p:childTnLst>
                              <p:par>
                                <p:cTn id="105" presetID="10"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100"/>
                                        <p:tgtEl>
                                          <p:spTgt spid="23"/>
                                        </p:tgtEl>
                                      </p:cBhvr>
                                    </p:animEffect>
                                  </p:childTnLst>
                                </p:cTn>
                              </p:par>
                            </p:childTnLst>
                          </p:cTn>
                        </p:par>
                        <p:par>
                          <p:cTn id="108" fill="hold">
                            <p:stCondLst>
                              <p:cond delay="20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100"/>
                                        <p:tgtEl>
                                          <p:spTgt spid="25"/>
                                        </p:tgtEl>
                                      </p:cBhvr>
                                    </p:animEffect>
                                  </p:childTnLst>
                                </p:cTn>
                              </p:par>
                            </p:childTnLst>
                          </p:cTn>
                        </p:par>
                        <p:par>
                          <p:cTn id="112" fill="hold">
                            <p:stCondLst>
                              <p:cond delay="30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100"/>
                                        <p:tgtEl>
                                          <p:spTgt spid="27"/>
                                        </p:tgtEl>
                                      </p:cBhvr>
                                    </p:animEffect>
                                  </p:childTnLst>
                                </p:cTn>
                              </p:par>
                            </p:childTnLst>
                          </p:cTn>
                        </p:par>
                        <p:par>
                          <p:cTn id="116" fill="hold">
                            <p:stCondLst>
                              <p:cond delay="400"/>
                            </p:stCondLst>
                            <p:childTnLst>
                              <p:par>
                                <p:cTn id="117" presetID="1" presetClass="entr" presetSubtype="0" fill="hold" grpId="0" nodeType="afterEffect">
                                  <p:stCondLst>
                                    <p:cond delay="0"/>
                                  </p:stCondLst>
                                  <p:childTnLst>
                                    <p:set>
                                      <p:cBhvr>
                                        <p:cTn id="118" dur="1" fill="hold">
                                          <p:stCondLst>
                                            <p:cond delay="0"/>
                                          </p:stCondLst>
                                        </p:cTn>
                                        <p:tgtEl>
                                          <p:spTgt spid="12"/>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2"/>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100"/>
                                        <p:tgtEl>
                                          <p:spTgt spid="28"/>
                                        </p:tgtEl>
                                      </p:cBhvr>
                                    </p:animEffect>
                                  </p:childTnLst>
                                </p:cTn>
                              </p:par>
                            </p:childTnLst>
                          </p:cTn>
                        </p:par>
                        <p:par>
                          <p:cTn id="126" fill="hold">
                            <p:stCondLst>
                              <p:cond delay="100"/>
                            </p:stCondLst>
                            <p:childTnLst>
                              <p:par>
                                <p:cTn id="127" presetID="10" presetClass="entr" presetSubtype="0" fill="hold" grpId="0" nodeType="after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100"/>
                                        <p:tgtEl>
                                          <p:spTgt spid="26"/>
                                        </p:tgtEl>
                                      </p:cBhvr>
                                    </p:animEffect>
                                  </p:childTnLst>
                                </p:cTn>
                              </p:par>
                            </p:childTnLst>
                          </p:cTn>
                        </p:par>
                        <p:par>
                          <p:cTn id="130" fill="hold">
                            <p:stCondLst>
                              <p:cond delay="200"/>
                            </p:stCondLst>
                            <p:childTnLst>
                              <p:par>
                                <p:cTn id="131" presetID="10" presetClass="entr" presetSubtype="0" fill="hold" grpId="0" nodeType="after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100"/>
                                        <p:tgtEl>
                                          <p:spTgt spid="24"/>
                                        </p:tgtEl>
                                      </p:cBhvr>
                                    </p:animEffect>
                                  </p:childTnLst>
                                </p:cTn>
                              </p:par>
                            </p:childTnLst>
                          </p:cTn>
                        </p:par>
                        <p:par>
                          <p:cTn id="134" fill="hold">
                            <p:stCondLst>
                              <p:cond delay="300"/>
                            </p:stCondLst>
                            <p:childTnLst>
                              <p:par>
                                <p:cTn id="135" presetID="10" presetClass="entr" presetSubtype="0" fill="hold" grpId="0" nodeType="afterEffect">
                                  <p:stCondLst>
                                    <p:cond delay="0"/>
                                  </p:stCondLst>
                                  <p:childTnLst>
                                    <p:set>
                                      <p:cBhvr>
                                        <p:cTn id="136" dur="1" fill="hold">
                                          <p:stCondLst>
                                            <p:cond delay="0"/>
                                          </p:stCondLst>
                                        </p:cTn>
                                        <p:tgtEl>
                                          <p:spTgt spid="22"/>
                                        </p:tgtEl>
                                        <p:attrNameLst>
                                          <p:attrName>style.visibility</p:attrName>
                                        </p:attrNameLst>
                                      </p:cBhvr>
                                      <p:to>
                                        <p:strVal val="visible"/>
                                      </p:to>
                                    </p:set>
                                    <p:animEffect transition="in" filter="fade">
                                      <p:cBhvr>
                                        <p:cTn id="137" dur="100"/>
                                        <p:tgtEl>
                                          <p:spTgt spid="22"/>
                                        </p:tgtEl>
                                      </p:cBhvr>
                                    </p:animEffect>
                                  </p:childTnLst>
                                </p:cTn>
                              </p:par>
                            </p:childTnLst>
                          </p:cTn>
                        </p:par>
                        <p:par>
                          <p:cTn id="138" fill="hold">
                            <p:stCondLst>
                              <p:cond delay="400"/>
                            </p:stCondLst>
                            <p:childTnLst>
                              <p:par>
                                <p:cTn id="139" presetID="1" presetClass="entr" presetSubtype="0" fill="hold" grpId="0" nodeType="afterEffect">
                                  <p:stCondLst>
                                    <p:cond delay="0"/>
                                  </p:stCondLst>
                                  <p:childTnLst>
                                    <p:set>
                                      <p:cBhvr>
                                        <p:cTn id="140" dur="1" fill="hold">
                                          <p:stCondLst>
                                            <p:cond delay="0"/>
                                          </p:stCondLst>
                                        </p:cTn>
                                        <p:tgtEl>
                                          <p:spTgt spid="55"/>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6"/>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39"/>
                                        </p:tgtEl>
                                        <p:attrNameLst>
                                          <p:attrName>style.visibility</p:attrName>
                                        </p:attrNameLst>
                                      </p:cBhvr>
                                      <p:to>
                                        <p:strVal val="visible"/>
                                      </p:to>
                                    </p:set>
                                    <p:animEffect transition="in" filter="fade">
                                      <p:cBhvr>
                                        <p:cTn id="147" dur="100"/>
                                        <p:tgtEl>
                                          <p:spTgt spid="39"/>
                                        </p:tgtEl>
                                      </p:cBhvr>
                                    </p:animEffect>
                                  </p:childTnLst>
                                </p:cTn>
                              </p:par>
                            </p:childTnLst>
                          </p:cTn>
                        </p:par>
                        <p:par>
                          <p:cTn id="148" fill="hold">
                            <p:stCondLst>
                              <p:cond delay="100"/>
                            </p:stCondLst>
                            <p:childTnLst>
                              <p:par>
                                <p:cTn id="149" presetID="10" presetClass="entr" presetSubtype="0" fill="hold" grpId="0" nodeType="afterEffect">
                                  <p:stCondLst>
                                    <p:cond delay="0"/>
                                  </p:stCondLst>
                                  <p:childTnLst>
                                    <p:set>
                                      <p:cBhvr>
                                        <p:cTn id="150" dur="1" fill="hold">
                                          <p:stCondLst>
                                            <p:cond delay="0"/>
                                          </p:stCondLst>
                                        </p:cTn>
                                        <p:tgtEl>
                                          <p:spTgt spid="40"/>
                                        </p:tgtEl>
                                        <p:attrNameLst>
                                          <p:attrName>style.visibility</p:attrName>
                                        </p:attrNameLst>
                                      </p:cBhvr>
                                      <p:to>
                                        <p:strVal val="visible"/>
                                      </p:to>
                                    </p:set>
                                    <p:animEffect transition="in" filter="fade">
                                      <p:cBhvr>
                                        <p:cTn id="151" dur="100"/>
                                        <p:tgtEl>
                                          <p:spTgt spid="40"/>
                                        </p:tgtEl>
                                      </p:cBhvr>
                                    </p:animEffect>
                                  </p:childTnLst>
                                </p:cTn>
                              </p:par>
                            </p:childTnLst>
                          </p:cTn>
                        </p:par>
                        <p:par>
                          <p:cTn id="152" fill="hold">
                            <p:stCondLst>
                              <p:cond delay="200"/>
                            </p:stCondLst>
                            <p:childTnLst>
                              <p:par>
                                <p:cTn id="153" presetID="10" presetClass="entr" presetSubtype="0" fill="hold" grpId="0" nodeType="afterEffect">
                                  <p:stCondLst>
                                    <p:cond delay="0"/>
                                  </p:stCondLst>
                                  <p:childTnLst>
                                    <p:set>
                                      <p:cBhvr>
                                        <p:cTn id="154" dur="1" fill="hold">
                                          <p:stCondLst>
                                            <p:cond delay="0"/>
                                          </p:stCondLst>
                                        </p:cTn>
                                        <p:tgtEl>
                                          <p:spTgt spid="41"/>
                                        </p:tgtEl>
                                        <p:attrNameLst>
                                          <p:attrName>style.visibility</p:attrName>
                                        </p:attrNameLst>
                                      </p:cBhvr>
                                      <p:to>
                                        <p:strVal val="visible"/>
                                      </p:to>
                                    </p:set>
                                    <p:animEffect transition="in" filter="fade">
                                      <p:cBhvr>
                                        <p:cTn id="155" dur="100"/>
                                        <p:tgtEl>
                                          <p:spTgt spid="41"/>
                                        </p:tgtEl>
                                      </p:cBhvr>
                                    </p:animEffect>
                                  </p:childTnLst>
                                </p:cTn>
                              </p:par>
                            </p:childTnLst>
                          </p:cTn>
                        </p:par>
                        <p:par>
                          <p:cTn id="156" fill="hold">
                            <p:stCondLst>
                              <p:cond delay="300"/>
                            </p:stCondLst>
                            <p:childTnLst>
                              <p:par>
                                <p:cTn id="157" presetID="10" presetClass="entr" presetSubtype="0" fill="hold" grpId="0" nodeType="afterEffect">
                                  <p:stCondLst>
                                    <p:cond delay="0"/>
                                  </p:stCondLst>
                                  <p:childTnLst>
                                    <p:set>
                                      <p:cBhvr>
                                        <p:cTn id="158" dur="1" fill="hold">
                                          <p:stCondLst>
                                            <p:cond delay="0"/>
                                          </p:stCondLst>
                                        </p:cTn>
                                        <p:tgtEl>
                                          <p:spTgt spid="42"/>
                                        </p:tgtEl>
                                        <p:attrNameLst>
                                          <p:attrName>style.visibility</p:attrName>
                                        </p:attrNameLst>
                                      </p:cBhvr>
                                      <p:to>
                                        <p:strVal val="visible"/>
                                      </p:to>
                                    </p:set>
                                    <p:animEffect transition="in" filter="fade">
                                      <p:cBhvr>
                                        <p:cTn id="159" dur="100"/>
                                        <p:tgtEl>
                                          <p:spTgt spid="42"/>
                                        </p:tgtEl>
                                      </p:cBhvr>
                                    </p:animEffect>
                                  </p:childTnLst>
                                </p:cTn>
                              </p:par>
                            </p:childTnLst>
                          </p:cTn>
                        </p:par>
                        <p:par>
                          <p:cTn id="160" fill="hold">
                            <p:stCondLst>
                              <p:cond delay="400"/>
                            </p:stCondLst>
                            <p:childTnLst>
                              <p:par>
                                <p:cTn id="161" presetID="10" presetClass="entr" presetSubtype="0" fill="hold" grpId="0" nodeType="afterEffect">
                                  <p:stCondLst>
                                    <p:cond delay="0"/>
                                  </p:stCondLst>
                                  <p:childTnLst>
                                    <p:set>
                                      <p:cBhvr>
                                        <p:cTn id="162" dur="1" fill="hold">
                                          <p:stCondLst>
                                            <p:cond delay="0"/>
                                          </p:stCondLst>
                                        </p:cTn>
                                        <p:tgtEl>
                                          <p:spTgt spid="43"/>
                                        </p:tgtEl>
                                        <p:attrNameLst>
                                          <p:attrName>style.visibility</p:attrName>
                                        </p:attrNameLst>
                                      </p:cBhvr>
                                      <p:to>
                                        <p:strVal val="visible"/>
                                      </p:to>
                                    </p:set>
                                    <p:animEffect transition="in" filter="fade">
                                      <p:cBhvr>
                                        <p:cTn id="163" dur="100"/>
                                        <p:tgtEl>
                                          <p:spTgt spid="43"/>
                                        </p:tgtEl>
                                      </p:cBhvr>
                                    </p:animEffect>
                                  </p:childTnLst>
                                </p:cTn>
                              </p:par>
                            </p:childTnLst>
                          </p:cTn>
                        </p:par>
                        <p:par>
                          <p:cTn id="164" fill="hold">
                            <p:stCondLst>
                              <p:cond delay="500"/>
                            </p:stCondLst>
                            <p:childTnLst>
                              <p:par>
                                <p:cTn id="165" presetID="10" presetClass="entr" presetSubtype="0" fill="hold" grpId="0" nodeType="afterEffect">
                                  <p:stCondLst>
                                    <p:cond delay="0"/>
                                  </p:stCondLst>
                                  <p:childTnLst>
                                    <p:set>
                                      <p:cBhvr>
                                        <p:cTn id="166" dur="1" fill="hold">
                                          <p:stCondLst>
                                            <p:cond delay="0"/>
                                          </p:stCondLst>
                                        </p:cTn>
                                        <p:tgtEl>
                                          <p:spTgt spid="48"/>
                                        </p:tgtEl>
                                        <p:attrNameLst>
                                          <p:attrName>style.visibility</p:attrName>
                                        </p:attrNameLst>
                                      </p:cBhvr>
                                      <p:to>
                                        <p:strVal val="visible"/>
                                      </p:to>
                                    </p:set>
                                    <p:animEffect transition="in" filter="fade">
                                      <p:cBhvr>
                                        <p:cTn id="167" dur="100"/>
                                        <p:tgtEl>
                                          <p:spTgt spid="48"/>
                                        </p:tgtEl>
                                      </p:cBhvr>
                                    </p:animEffect>
                                  </p:childTnLst>
                                </p:cTn>
                              </p:par>
                            </p:childTnLst>
                          </p:cTn>
                        </p:par>
                        <p:par>
                          <p:cTn id="168" fill="hold">
                            <p:stCondLst>
                              <p:cond delay="600"/>
                            </p:stCondLst>
                            <p:childTnLst>
                              <p:par>
                                <p:cTn id="169" presetID="10" presetClass="entr" presetSubtype="0" fill="hold" grpId="0" nodeType="afterEffect">
                                  <p:stCondLst>
                                    <p:cond delay="0"/>
                                  </p:stCondLst>
                                  <p:childTnLst>
                                    <p:set>
                                      <p:cBhvr>
                                        <p:cTn id="170" dur="1" fill="hold">
                                          <p:stCondLst>
                                            <p:cond delay="0"/>
                                          </p:stCondLst>
                                        </p:cTn>
                                        <p:tgtEl>
                                          <p:spTgt spid="47"/>
                                        </p:tgtEl>
                                        <p:attrNameLst>
                                          <p:attrName>style.visibility</p:attrName>
                                        </p:attrNameLst>
                                      </p:cBhvr>
                                      <p:to>
                                        <p:strVal val="visible"/>
                                      </p:to>
                                    </p:set>
                                    <p:animEffect transition="in" filter="fade">
                                      <p:cBhvr>
                                        <p:cTn id="171" dur="100"/>
                                        <p:tgtEl>
                                          <p:spTgt spid="47"/>
                                        </p:tgtEl>
                                      </p:cBhvr>
                                    </p:animEffect>
                                  </p:childTnLst>
                                </p:cTn>
                              </p:par>
                            </p:childTnLst>
                          </p:cTn>
                        </p:par>
                        <p:par>
                          <p:cTn id="172" fill="hold">
                            <p:stCondLst>
                              <p:cond delay="700"/>
                            </p:stCondLst>
                            <p:childTnLst>
                              <p:par>
                                <p:cTn id="173" presetID="10" presetClass="entr" presetSubtype="0" fill="hold" grpId="0" nodeType="afterEffect">
                                  <p:stCondLst>
                                    <p:cond delay="0"/>
                                  </p:stCondLst>
                                  <p:childTnLst>
                                    <p:set>
                                      <p:cBhvr>
                                        <p:cTn id="174" dur="1" fill="hold">
                                          <p:stCondLst>
                                            <p:cond delay="0"/>
                                          </p:stCondLst>
                                        </p:cTn>
                                        <p:tgtEl>
                                          <p:spTgt spid="46"/>
                                        </p:tgtEl>
                                        <p:attrNameLst>
                                          <p:attrName>style.visibility</p:attrName>
                                        </p:attrNameLst>
                                      </p:cBhvr>
                                      <p:to>
                                        <p:strVal val="visible"/>
                                      </p:to>
                                    </p:set>
                                    <p:animEffect transition="in" filter="fade">
                                      <p:cBhvr>
                                        <p:cTn id="175" dur="100"/>
                                        <p:tgtEl>
                                          <p:spTgt spid="46"/>
                                        </p:tgtEl>
                                      </p:cBhvr>
                                    </p:animEffect>
                                  </p:childTnLst>
                                </p:cTn>
                              </p:par>
                            </p:childTnLst>
                          </p:cTn>
                        </p:par>
                        <p:par>
                          <p:cTn id="176" fill="hold">
                            <p:stCondLst>
                              <p:cond delay="800"/>
                            </p:stCondLst>
                            <p:childTnLst>
                              <p:par>
                                <p:cTn id="177" presetID="10" presetClass="entr" presetSubtype="0" fill="hold" grpId="0" nodeType="afterEffect">
                                  <p:stCondLst>
                                    <p:cond delay="0"/>
                                  </p:stCondLst>
                                  <p:childTnLst>
                                    <p:set>
                                      <p:cBhvr>
                                        <p:cTn id="178" dur="1" fill="hold">
                                          <p:stCondLst>
                                            <p:cond delay="0"/>
                                          </p:stCondLst>
                                        </p:cTn>
                                        <p:tgtEl>
                                          <p:spTgt spid="45"/>
                                        </p:tgtEl>
                                        <p:attrNameLst>
                                          <p:attrName>style.visibility</p:attrName>
                                        </p:attrNameLst>
                                      </p:cBhvr>
                                      <p:to>
                                        <p:strVal val="visible"/>
                                      </p:to>
                                    </p:set>
                                    <p:animEffect transition="in" filter="fade">
                                      <p:cBhvr>
                                        <p:cTn id="179" dur="100"/>
                                        <p:tgtEl>
                                          <p:spTgt spid="45"/>
                                        </p:tgtEl>
                                      </p:cBhvr>
                                    </p:animEffect>
                                  </p:childTnLst>
                                </p:cTn>
                              </p:par>
                            </p:childTnLst>
                          </p:cTn>
                        </p:par>
                        <p:par>
                          <p:cTn id="180" fill="hold">
                            <p:stCondLst>
                              <p:cond delay="900"/>
                            </p:stCondLst>
                            <p:childTnLst>
                              <p:par>
                                <p:cTn id="181" presetID="10" presetClass="entr" presetSubtype="0" fill="hold" grpId="0" nodeType="afterEffect">
                                  <p:stCondLst>
                                    <p:cond delay="0"/>
                                  </p:stCondLst>
                                  <p:childTnLst>
                                    <p:set>
                                      <p:cBhvr>
                                        <p:cTn id="182" dur="1" fill="hold">
                                          <p:stCondLst>
                                            <p:cond delay="0"/>
                                          </p:stCondLst>
                                        </p:cTn>
                                        <p:tgtEl>
                                          <p:spTgt spid="44"/>
                                        </p:tgtEl>
                                        <p:attrNameLst>
                                          <p:attrName>style.visibility</p:attrName>
                                        </p:attrNameLst>
                                      </p:cBhvr>
                                      <p:to>
                                        <p:strVal val="visible"/>
                                      </p:to>
                                    </p:set>
                                    <p:animEffect transition="in" filter="fade">
                                      <p:cBhvr>
                                        <p:cTn id="183" dur="100"/>
                                        <p:tgtEl>
                                          <p:spTgt spid="44"/>
                                        </p:tgtEl>
                                      </p:cBhvr>
                                    </p:animEffect>
                                  </p:childTnLst>
                                </p:cTn>
                              </p:par>
                              <p:par>
                                <p:cTn id="184" presetID="1" presetClass="entr" presetSubtype="0" fill="hold" nodeType="withEffect">
                                  <p:stCondLst>
                                    <p:cond delay="0"/>
                                  </p:stCondLst>
                                  <p:childTnLst>
                                    <p:set>
                                      <p:cBhvr>
                                        <p:cTn id="185"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53" grpId="0" animBg="1"/>
      <p:bldP spid="55" grpId="0"/>
      <p:bldP spid="12" grpId="0"/>
      <p:bldP spid="52" grpId="0"/>
      <p:bldP spid="54" grpId="0"/>
      <p:bldP spid="50" grpId="0"/>
      <p:bldP spid="10" grpId="0"/>
    </p:bldLst>
  </p:timing>
  <p:hf sldNum="0" hd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no animation-customer journ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pic>
        <p:nvPicPr>
          <p:cNvPr id="109" name="infinity graphic" descr="Infinity with solid fill">
            <a:extLst>
              <a:ext uri="{FF2B5EF4-FFF2-40B4-BE49-F238E27FC236}">
                <a16:creationId xmlns:a16="http://schemas.microsoft.com/office/drawing/2014/main" id="{33549827-A097-8413-D4EC-C26AB9805C60}"/>
              </a:ext>
            </a:extLst>
          </p:cNvPr>
          <p:cNvPicPr/>
          <p:nvPr/>
        </p:nvPicPr>
        <p:blipFill rotWithShape="1">
          <a:blip r:embed="rId2">
            <a:extLst>
              <a:ext uri="{96DAC541-7B7A-43D3-8B79-37D633B846F1}">
                <asvg:svgBlip xmlns:asvg="http://schemas.microsoft.com/office/drawing/2016/SVG/main" r:embed="rId3"/>
              </a:ext>
            </a:extLst>
          </a:blip>
          <a:srcRect t="27034" b="26033"/>
          <a:stretch/>
        </p:blipFill>
        <p:spPr>
          <a:xfrm>
            <a:off x="1371600" y="1071087"/>
            <a:ext cx="6400800" cy="3001329"/>
          </a:xfrm>
          <a:prstGeom prst="rect">
            <a:avLst/>
          </a:prstGeom>
        </p:spPr>
      </p:pic>
      <p:sp>
        <p:nvSpPr>
          <p:cNvPr id="110" name="Oval 109">
            <a:extLst>
              <a:ext uri="{FF2B5EF4-FFF2-40B4-BE49-F238E27FC236}">
                <a16:creationId xmlns:a16="http://schemas.microsoft.com/office/drawing/2014/main" id="{E2E081EF-8482-0AA4-2E75-AAFF969C5906}"/>
              </a:ext>
            </a:extLst>
          </p:cNvPr>
          <p:cNvSpPr>
            <a:spLocks noChangeAspect="1"/>
          </p:cNvSpPr>
          <p:nvPr/>
        </p:nvSpPr>
        <p:spPr>
          <a:xfrm>
            <a:off x="2702665" y="3461962"/>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1" name="Oval 110">
            <a:extLst>
              <a:ext uri="{FF2B5EF4-FFF2-40B4-BE49-F238E27FC236}">
                <a16:creationId xmlns:a16="http://schemas.microsoft.com/office/drawing/2014/main" id="{996299EC-85B8-9AC5-ACD0-A32D23EF0D57}"/>
              </a:ext>
            </a:extLst>
          </p:cNvPr>
          <p:cNvSpPr>
            <a:spLocks noChangeAspect="1"/>
          </p:cNvSpPr>
          <p:nvPr/>
        </p:nvSpPr>
        <p:spPr>
          <a:xfrm>
            <a:off x="2683615" y="154073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2" name="Oval 111">
            <a:extLst>
              <a:ext uri="{FF2B5EF4-FFF2-40B4-BE49-F238E27FC236}">
                <a16:creationId xmlns:a16="http://schemas.microsoft.com/office/drawing/2014/main" id="{2987B388-2C46-2AE5-6AF0-EC124DF44627}"/>
              </a:ext>
            </a:extLst>
          </p:cNvPr>
          <p:cNvSpPr>
            <a:spLocks noChangeAspect="1"/>
          </p:cNvSpPr>
          <p:nvPr/>
        </p:nvSpPr>
        <p:spPr>
          <a:xfrm>
            <a:off x="2428345" y="331305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3" name="Oval 112">
            <a:extLst>
              <a:ext uri="{FF2B5EF4-FFF2-40B4-BE49-F238E27FC236}">
                <a16:creationId xmlns:a16="http://schemas.microsoft.com/office/drawing/2014/main" id="{80513471-D8B4-AD80-5A04-3B584BE47ED2}"/>
              </a:ext>
            </a:extLst>
          </p:cNvPr>
          <p:cNvSpPr>
            <a:spLocks noChangeAspect="1"/>
          </p:cNvSpPr>
          <p:nvPr/>
        </p:nvSpPr>
        <p:spPr>
          <a:xfrm>
            <a:off x="2409295" y="169282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4" name="Oval 113">
            <a:extLst>
              <a:ext uri="{FF2B5EF4-FFF2-40B4-BE49-F238E27FC236}">
                <a16:creationId xmlns:a16="http://schemas.microsoft.com/office/drawing/2014/main" id="{4DAD35DD-BEA0-813C-BD5B-3C5A2C67E3DC}"/>
              </a:ext>
            </a:extLst>
          </p:cNvPr>
          <p:cNvSpPr>
            <a:spLocks noChangeAspect="1"/>
          </p:cNvSpPr>
          <p:nvPr/>
        </p:nvSpPr>
        <p:spPr>
          <a:xfrm>
            <a:off x="2207157" y="309771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5" name="Oval 114">
            <a:extLst>
              <a:ext uri="{FF2B5EF4-FFF2-40B4-BE49-F238E27FC236}">
                <a16:creationId xmlns:a16="http://schemas.microsoft.com/office/drawing/2014/main" id="{6C6AAF61-27EE-21EA-430D-4A6178EAA778}"/>
              </a:ext>
            </a:extLst>
          </p:cNvPr>
          <p:cNvSpPr>
            <a:spLocks noChangeAspect="1"/>
          </p:cNvSpPr>
          <p:nvPr/>
        </p:nvSpPr>
        <p:spPr>
          <a:xfrm>
            <a:off x="2181629" y="188114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6" name="Oval 115">
            <a:extLst>
              <a:ext uri="{FF2B5EF4-FFF2-40B4-BE49-F238E27FC236}">
                <a16:creationId xmlns:a16="http://schemas.microsoft.com/office/drawing/2014/main" id="{D75BDFB5-EF69-38B8-517E-911D453ABBAC}"/>
              </a:ext>
            </a:extLst>
          </p:cNvPr>
          <p:cNvSpPr>
            <a:spLocks noChangeAspect="1"/>
          </p:cNvSpPr>
          <p:nvPr/>
        </p:nvSpPr>
        <p:spPr>
          <a:xfrm>
            <a:off x="2043430" y="282356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7" name="Oval 116">
            <a:extLst>
              <a:ext uri="{FF2B5EF4-FFF2-40B4-BE49-F238E27FC236}">
                <a16:creationId xmlns:a16="http://schemas.microsoft.com/office/drawing/2014/main" id="{118E7922-1A1E-893B-4509-637042973813}"/>
              </a:ext>
            </a:extLst>
          </p:cNvPr>
          <p:cNvSpPr>
            <a:spLocks noChangeAspect="1"/>
          </p:cNvSpPr>
          <p:nvPr/>
        </p:nvSpPr>
        <p:spPr>
          <a:xfrm>
            <a:off x="2024484" y="215353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8" name="Oval 117">
            <a:extLst>
              <a:ext uri="{FF2B5EF4-FFF2-40B4-BE49-F238E27FC236}">
                <a16:creationId xmlns:a16="http://schemas.microsoft.com/office/drawing/2014/main" id="{52AC570D-1A73-0D9D-B6EA-2BF41D87FE2B}"/>
              </a:ext>
            </a:extLst>
          </p:cNvPr>
          <p:cNvSpPr>
            <a:spLocks noChangeAspect="1"/>
          </p:cNvSpPr>
          <p:nvPr/>
        </p:nvSpPr>
        <p:spPr>
          <a:xfrm flipH="1">
            <a:off x="6315175" y="3478013"/>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9" name="Oval 118">
            <a:extLst>
              <a:ext uri="{FF2B5EF4-FFF2-40B4-BE49-F238E27FC236}">
                <a16:creationId xmlns:a16="http://schemas.microsoft.com/office/drawing/2014/main" id="{B26EAC38-C294-9FB3-3CAE-C20BE5CBC385}"/>
              </a:ext>
            </a:extLst>
          </p:cNvPr>
          <p:cNvSpPr>
            <a:spLocks noChangeAspect="1"/>
          </p:cNvSpPr>
          <p:nvPr/>
        </p:nvSpPr>
        <p:spPr>
          <a:xfrm flipH="1">
            <a:off x="6375065" y="149735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0" name="Oval 119">
            <a:extLst>
              <a:ext uri="{FF2B5EF4-FFF2-40B4-BE49-F238E27FC236}">
                <a16:creationId xmlns:a16="http://schemas.microsoft.com/office/drawing/2014/main" id="{412466B7-0D2B-0543-C0AE-E53362B0112E}"/>
              </a:ext>
            </a:extLst>
          </p:cNvPr>
          <p:cNvSpPr>
            <a:spLocks noChangeAspect="1"/>
          </p:cNvSpPr>
          <p:nvPr/>
        </p:nvSpPr>
        <p:spPr>
          <a:xfrm flipH="1">
            <a:off x="6589495" y="332910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1" name="Oval 120">
            <a:extLst>
              <a:ext uri="{FF2B5EF4-FFF2-40B4-BE49-F238E27FC236}">
                <a16:creationId xmlns:a16="http://schemas.microsoft.com/office/drawing/2014/main" id="{BD142A17-ECFA-E890-FEC3-3FD2458FAB5E}"/>
              </a:ext>
            </a:extLst>
          </p:cNvPr>
          <p:cNvSpPr>
            <a:spLocks noChangeAspect="1"/>
          </p:cNvSpPr>
          <p:nvPr/>
        </p:nvSpPr>
        <p:spPr>
          <a:xfrm flipH="1">
            <a:off x="6658075" y="169282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2" name="Oval 121">
            <a:extLst>
              <a:ext uri="{FF2B5EF4-FFF2-40B4-BE49-F238E27FC236}">
                <a16:creationId xmlns:a16="http://schemas.microsoft.com/office/drawing/2014/main" id="{C9264581-BA74-2098-7543-0965597E60F0}"/>
              </a:ext>
            </a:extLst>
          </p:cNvPr>
          <p:cNvSpPr>
            <a:spLocks noChangeAspect="1"/>
          </p:cNvSpPr>
          <p:nvPr/>
        </p:nvSpPr>
        <p:spPr>
          <a:xfrm flipH="1">
            <a:off x="6810683" y="311376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3" name="Oval 122">
            <a:extLst>
              <a:ext uri="{FF2B5EF4-FFF2-40B4-BE49-F238E27FC236}">
                <a16:creationId xmlns:a16="http://schemas.microsoft.com/office/drawing/2014/main" id="{2884BE5F-A4AA-CE8E-7720-AC7F2563EC38}"/>
              </a:ext>
            </a:extLst>
          </p:cNvPr>
          <p:cNvSpPr>
            <a:spLocks noChangeAspect="1"/>
          </p:cNvSpPr>
          <p:nvPr/>
        </p:nvSpPr>
        <p:spPr>
          <a:xfrm flipH="1">
            <a:off x="6879263" y="192476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4" name="Oval 123">
            <a:extLst>
              <a:ext uri="{FF2B5EF4-FFF2-40B4-BE49-F238E27FC236}">
                <a16:creationId xmlns:a16="http://schemas.microsoft.com/office/drawing/2014/main" id="{B508FD98-7FD3-5456-3792-D47B87AE6B7D}"/>
              </a:ext>
            </a:extLst>
          </p:cNvPr>
          <p:cNvSpPr>
            <a:spLocks noChangeAspect="1"/>
          </p:cNvSpPr>
          <p:nvPr/>
        </p:nvSpPr>
        <p:spPr>
          <a:xfrm flipH="1">
            <a:off x="6974410" y="283961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5" name="Oval 124">
            <a:extLst>
              <a:ext uri="{FF2B5EF4-FFF2-40B4-BE49-F238E27FC236}">
                <a16:creationId xmlns:a16="http://schemas.microsoft.com/office/drawing/2014/main" id="{8A518A25-3DC4-1CCE-3CBB-FF00D586A52D}"/>
              </a:ext>
            </a:extLst>
          </p:cNvPr>
          <p:cNvSpPr>
            <a:spLocks noChangeAspect="1"/>
          </p:cNvSpPr>
          <p:nvPr/>
        </p:nvSpPr>
        <p:spPr>
          <a:xfrm flipH="1">
            <a:off x="7052621" y="2175464"/>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6" name="Oval 125">
            <a:extLst>
              <a:ext uri="{FF2B5EF4-FFF2-40B4-BE49-F238E27FC236}">
                <a16:creationId xmlns:a16="http://schemas.microsoft.com/office/drawing/2014/main" id="{76DB7D8A-8297-E5E1-DFC9-1EC5B1D885E5}"/>
              </a:ext>
            </a:extLst>
          </p:cNvPr>
          <p:cNvSpPr>
            <a:spLocks noChangeAspect="1"/>
          </p:cNvSpPr>
          <p:nvPr/>
        </p:nvSpPr>
        <p:spPr>
          <a:xfrm flipH="1">
            <a:off x="3345615" y="151782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7" name="Oval 126">
            <a:extLst>
              <a:ext uri="{FF2B5EF4-FFF2-40B4-BE49-F238E27FC236}">
                <a16:creationId xmlns:a16="http://schemas.microsoft.com/office/drawing/2014/main" id="{BE0E4CCA-AC25-5CA3-7250-B9C05D91A31A}"/>
              </a:ext>
            </a:extLst>
          </p:cNvPr>
          <p:cNvSpPr>
            <a:spLocks noChangeAspect="1"/>
          </p:cNvSpPr>
          <p:nvPr/>
        </p:nvSpPr>
        <p:spPr>
          <a:xfrm>
            <a:off x="5709817" y="348801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8" name="Oval 127">
            <a:extLst>
              <a:ext uri="{FF2B5EF4-FFF2-40B4-BE49-F238E27FC236}">
                <a16:creationId xmlns:a16="http://schemas.microsoft.com/office/drawing/2014/main" id="{D2BC14FA-4C4C-3662-757C-4C7A738BE7E2}"/>
              </a:ext>
            </a:extLst>
          </p:cNvPr>
          <p:cNvSpPr>
            <a:spLocks noChangeAspect="1"/>
          </p:cNvSpPr>
          <p:nvPr/>
        </p:nvSpPr>
        <p:spPr>
          <a:xfrm>
            <a:off x="5451069" y="332408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9" name="Oval 128">
            <a:extLst>
              <a:ext uri="{FF2B5EF4-FFF2-40B4-BE49-F238E27FC236}">
                <a16:creationId xmlns:a16="http://schemas.microsoft.com/office/drawing/2014/main" id="{66CC6263-992E-918D-85C6-3C3123882FA6}"/>
              </a:ext>
            </a:extLst>
          </p:cNvPr>
          <p:cNvSpPr>
            <a:spLocks noChangeAspect="1"/>
          </p:cNvSpPr>
          <p:nvPr/>
        </p:nvSpPr>
        <p:spPr>
          <a:xfrm>
            <a:off x="5200663" y="316237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0" name="Oval 129">
            <a:extLst>
              <a:ext uri="{FF2B5EF4-FFF2-40B4-BE49-F238E27FC236}">
                <a16:creationId xmlns:a16="http://schemas.microsoft.com/office/drawing/2014/main" id="{D7FD9A20-7690-B259-668A-36C6C7087C1E}"/>
              </a:ext>
            </a:extLst>
          </p:cNvPr>
          <p:cNvSpPr>
            <a:spLocks noChangeAspect="1"/>
          </p:cNvSpPr>
          <p:nvPr/>
        </p:nvSpPr>
        <p:spPr>
          <a:xfrm>
            <a:off x="4980524" y="2939832"/>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1" name="Oval 130">
            <a:extLst>
              <a:ext uri="{FF2B5EF4-FFF2-40B4-BE49-F238E27FC236}">
                <a16:creationId xmlns:a16="http://schemas.microsoft.com/office/drawing/2014/main" id="{40264827-CAFE-5B6E-784E-087C95FE5E93}"/>
              </a:ext>
            </a:extLst>
          </p:cNvPr>
          <p:cNvSpPr>
            <a:spLocks noChangeAspect="1"/>
          </p:cNvSpPr>
          <p:nvPr/>
        </p:nvSpPr>
        <p:spPr>
          <a:xfrm>
            <a:off x="4737791" y="273429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2" name="Oval 131">
            <a:extLst>
              <a:ext uri="{FF2B5EF4-FFF2-40B4-BE49-F238E27FC236}">
                <a16:creationId xmlns:a16="http://schemas.microsoft.com/office/drawing/2014/main" id="{5AC1C4EC-3C41-3B40-6216-856535404A2F}"/>
              </a:ext>
            </a:extLst>
          </p:cNvPr>
          <p:cNvSpPr>
            <a:spLocks noChangeAspect="1"/>
          </p:cNvSpPr>
          <p:nvPr/>
        </p:nvSpPr>
        <p:spPr>
          <a:xfrm flipH="1">
            <a:off x="3581872" y="164368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3" name="Oval 132">
            <a:extLst>
              <a:ext uri="{FF2B5EF4-FFF2-40B4-BE49-F238E27FC236}">
                <a16:creationId xmlns:a16="http://schemas.microsoft.com/office/drawing/2014/main" id="{5C7EA181-96A8-E316-EB9F-4993FFF1B470}"/>
              </a:ext>
            </a:extLst>
          </p:cNvPr>
          <p:cNvSpPr>
            <a:spLocks noChangeAspect="1"/>
          </p:cNvSpPr>
          <p:nvPr/>
        </p:nvSpPr>
        <p:spPr>
          <a:xfrm flipH="1">
            <a:off x="3852263" y="182967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4" name="Oval 133">
            <a:extLst>
              <a:ext uri="{FF2B5EF4-FFF2-40B4-BE49-F238E27FC236}">
                <a16:creationId xmlns:a16="http://schemas.microsoft.com/office/drawing/2014/main" id="{0A1ADF52-FDD0-DE20-96EB-E45DE45C65C3}"/>
              </a:ext>
            </a:extLst>
          </p:cNvPr>
          <p:cNvSpPr>
            <a:spLocks noChangeAspect="1"/>
          </p:cNvSpPr>
          <p:nvPr/>
        </p:nvSpPr>
        <p:spPr>
          <a:xfrm flipH="1">
            <a:off x="4084570" y="205636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5" name="Oval 134">
            <a:extLst>
              <a:ext uri="{FF2B5EF4-FFF2-40B4-BE49-F238E27FC236}">
                <a16:creationId xmlns:a16="http://schemas.microsoft.com/office/drawing/2014/main" id="{3EAFA91C-F400-D10E-DF40-79EF9FA6058F}"/>
              </a:ext>
            </a:extLst>
          </p:cNvPr>
          <p:cNvSpPr>
            <a:spLocks noChangeAspect="1"/>
          </p:cNvSpPr>
          <p:nvPr/>
        </p:nvSpPr>
        <p:spPr>
          <a:xfrm flipH="1">
            <a:off x="4285872" y="2273091"/>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6" name="Oval 135">
            <a:extLst>
              <a:ext uri="{FF2B5EF4-FFF2-40B4-BE49-F238E27FC236}">
                <a16:creationId xmlns:a16="http://schemas.microsoft.com/office/drawing/2014/main" id="{BA3F8EE7-657B-F0F8-5692-903B5594CC16}"/>
              </a:ext>
            </a:extLst>
          </p:cNvPr>
          <p:cNvSpPr>
            <a:spLocks noChangeAspect="1"/>
          </p:cNvSpPr>
          <p:nvPr/>
        </p:nvSpPr>
        <p:spPr>
          <a:xfrm>
            <a:off x="5709817" y="149944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7" name="Oval 136">
            <a:extLst>
              <a:ext uri="{FF2B5EF4-FFF2-40B4-BE49-F238E27FC236}">
                <a16:creationId xmlns:a16="http://schemas.microsoft.com/office/drawing/2014/main" id="{B4805AD0-49B6-ADFE-18A1-C414DE4B4020}"/>
              </a:ext>
            </a:extLst>
          </p:cNvPr>
          <p:cNvSpPr>
            <a:spLocks noChangeAspect="1"/>
          </p:cNvSpPr>
          <p:nvPr/>
        </p:nvSpPr>
        <p:spPr>
          <a:xfrm>
            <a:off x="5428820" y="165299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8" name="Oval 137">
            <a:extLst>
              <a:ext uri="{FF2B5EF4-FFF2-40B4-BE49-F238E27FC236}">
                <a16:creationId xmlns:a16="http://schemas.microsoft.com/office/drawing/2014/main" id="{B36D99C6-E1E2-0D28-1EA6-BD571B6E1673}"/>
              </a:ext>
            </a:extLst>
          </p:cNvPr>
          <p:cNvSpPr>
            <a:spLocks noChangeAspect="1"/>
          </p:cNvSpPr>
          <p:nvPr/>
        </p:nvSpPr>
        <p:spPr>
          <a:xfrm>
            <a:off x="5145729" y="182628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9" name="Oval 138">
            <a:extLst>
              <a:ext uri="{FF2B5EF4-FFF2-40B4-BE49-F238E27FC236}">
                <a16:creationId xmlns:a16="http://schemas.microsoft.com/office/drawing/2014/main" id="{BDCA66B6-2385-A262-F786-41483AA292C1}"/>
              </a:ext>
            </a:extLst>
          </p:cNvPr>
          <p:cNvSpPr>
            <a:spLocks noChangeAspect="1"/>
          </p:cNvSpPr>
          <p:nvPr/>
        </p:nvSpPr>
        <p:spPr>
          <a:xfrm>
            <a:off x="4913422" y="2052977"/>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0" name="Oval 139">
            <a:extLst>
              <a:ext uri="{FF2B5EF4-FFF2-40B4-BE49-F238E27FC236}">
                <a16:creationId xmlns:a16="http://schemas.microsoft.com/office/drawing/2014/main" id="{F9000C5C-DE61-A906-DB99-413B3076F867}"/>
              </a:ext>
            </a:extLst>
          </p:cNvPr>
          <p:cNvSpPr>
            <a:spLocks noChangeAspect="1"/>
          </p:cNvSpPr>
          <p:nvPr/>
        </p:nvSpPr>
        <p:spPr>
          <a:xfrm>
            <a:off x="4712120" y="2269701"/>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1" name="Oval 140">
            <a:extLst>
              <a:ext uri="{FF2B5EF4-FFF2-40B4-BE49-F238E27FC236}">
                <a16:creationId xmlns:a16="http://schemas.microsoft.com/office/drawing/2014/main" id="{DA03006E-5A54-16D3-A614-9838FF2EFB7B}"/>
              </a:ext>
            </a:extLst>
          </p:cNvPr>
          <p:cNvSpPr>
            <a:spLocks noChangeAspect="1"/>
          </p:cNvSpPr>
          <p:nvPr/>
        </p:nvSpPr>
        <p:spPr>
          <a:xfrm flipH="1">
            <a:off x="3300875" y="3478706"/>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2" name="Oval 141">
            <a:extLst>
              <a:ext uri="{FF2B5EF4-FFF2-40B4-BE49-F238E27FC236}">
                <a16:creationId xmlns:a16="http://schemas.microsoft.com/office/drawing/2014/main" id="{78189A11-441E-D7CC-0239-8E200D63F0ED}"/>
              </a:ext>
            </a:extLst>
          </p:cNvPr>
          <p:cNvSpPr>
            <a:spLocks noChangeAspect="1"/>
          </p:cNvSpPr>
          <p:nvPr/>
        </p:nvSpPr>
        <p:spPr>
          <a:xfrm flipH="1">
            <a:off x="3581872" y="3350559"/>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3" name="Oval 142">
            <a:extLst>
              <a:ext uri="{FF2B5EF4-FFF2-40B4-BE49-F238E27FC236}">
                <a16:creationId xmlns:a16="http://schemas.microsoft.com/office/drawing/2014/main" id="{E89A72AB-6D33-1809-084C-8A6D76688C0C}"/>
              </a:ext>
            </a:extLst>
          </p:cNvPr>
          <p:cNvSpPr>
            <a:spLocks noChangeAspect="1"/>
          </p:cNvSpPr>
          <p:nvPr/>
        </p:nvSpPr>
        <p:spPr>
          <a:xfrm flipH="1">
            <a:off x="3864963" y="3162378"/>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4" name="Oval 143">
            <a:extLst>
              <a:ext uri="{FF2B5EF4-FFF2-40B4-BE49-F238E27FC236}">
                <a16:creationId xmlns:a16="http://schemas.microsoft.com/office/drawing/2014/main" id="{4571CEE3-0D8E-D643-F28E-1935B7F43CA9}"/>
              </a:ext>
            </a:extLst>
          </p:cNvPr>
          <p:cNvSpPr>
            <a:spLocks noChangeAspect="1"/>
          </p:cNvSpPr>
          <p:nvPr/>
        </p:nvSpPr>
        <p:spPr>
          <a:xfrm flipH="1">
            <a:off x="4097270" y="2962674"/>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5" name="Oval 144">
            <a:extLst>
              <a:ext uri="{FF2B5EF4-FFF2-40B4-BE49-F238E27FC236}">
                <a16:creationId xmlns:a16="http://schemas.microsoft.com/office/drawing/2014/main" id="{F36F9716-364D-07A9-A8EF-C67CC60E598F}"/>
              </a:ext>
            </a:extLst>
          </p:cNvPr>
          <p:cNvSpPr>
            <a:spLocks noChangeAspect="1"/>
          </p:cNvSpPr>
          <p:nvPr/>
        </p:nvSpPr>
        <p:spPr>
          <a:xfrm flipH="1">
            <a:off x="4298572" y="2745675"/>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6" name="Oval 145">
            <a:extLst>
              <a:ext uri="{FF2B5EF4-FFF2-40B4-BE49-F238E27FC236}">
                <a16:creationId xmlns:a16="http://schemas.microsoft.com/office/drawing/2014/main" id="{834D43CA-A90F-851D-14B9-113B5E99D01B}"/>
              </a:ext>
            </a:extLst>
          </p:cNvPr>
          <p:cNvSpPr>
            <a:spLocks noChangeAspect="1"/>
          </p:cNvSpPr>
          <p:nvPr/>
        </p:nvSpPr>
        <p:spPr>
          <a:xfrm>
            <a:off x="4522561" y="2473660"/>
            <a:ext cx="137160" cy="137160"/>
          </a:xfrm>
          <a:prstGeom prst="ellipse">
            <a:avLst/>
          </a:prstGeom>
          <a:solidFill>
            <a:schemeClr val="tx1">
              <a:lumMod val="40000"/>
              <a:lumOff val="60000"/>
            </a:schemeClr>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pic>
        <p:nvPicPr>
          <p:cNvPr id="147" name="renew icon">
            <a:extLst>
              <a:ext uri="{FF2B5EF4-FFF2-40B4-BE49-F238E27FC236}">
                <a16:creationId xmlns:a16="http://schemas.microsoft.com/office/drawing/2014/main" id="{965E6B89-6EBA-1F6A-7B92-BB47B45BBE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5850637" y="1272598"/>
            <a:ext cx="457200" cy="457200"/>
          </a:xfrm>
          <a:prstGeom prst="rect">
            <a:avLst/>
          </a:prstGeom>
        </p:spPr>
      </p:pic>
      <p:sp>
        <p:nvSpPr>
          <p:cNvPr id="148" name="RENEW">
            <a:extLst>
              <a:ext uri="{FF2B5EF4-FFF2-40B4-BE49-F238E27FC236}">
                <a16:creationId xmlns:a16="http://schemas.microsoft.com/office/drawing/2014/main" id="{90CE79EB-A546-3804-A7CD-1A3856BF2DB5}"/>
              </a:ext>
            </a:extLst>
          </p:cNvPr>
          <p:cNvSpPr txBox="1"/>
          <p:nvPr/>
        </p:nvSpPr>
        <p:spPr>
          <a:xfrm>
            <a:off x="5618377"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RENEW</a:t>
            </a:r>
          </a:p>
        </p:txBody>
      </p:sp>
      <p:pic>
        <p:nvPicPr>
          <p:cNvPr id="149" name="adopt icon">
            <a:extLst>
              <a:ext uri="{FF2B5EF4-FFF2-40B4-BE49-F238E27FC236}">
                <a16:creationId xmlns:a16="http://schemas.microsoft.com/office/drawing/2014/main" id="{260EE015-D754-353F-D511-D9F91BB3D06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74410" y="2359360"/>
            <a:ext cx="365760" cy="365760"/>
          </a:xfrm>
          <a:prstGeom prst="rect">
            <a:avLst/>
          </a:prstGeom>
        </p:spPr>
      </p:pic>
      <p:sp>
        <p:nvSpPr>
          <p:cNvPr id="150" name="ADOPT">
            <a:extLst>
              <a:ext uri="{FF2B5EF4-FFF2-40B4-BE49-F238E27FC236}">
                <a16:creationId xmlns:a16="http://schemas.microsoft.com/office/drawing/2014/main" id="{335CEE3C-CA74-617D-EBA0-A6287CB06595}"/>
              </a:ext>
            </a:extLst>
          </p:cNvPr>
          <p:cNvSpPr txBox="1"/>
          <p:nvPr/>
        </p:nvSpPr>
        <p:spPr>
          <a:xfrm>
            <a:off x="7406324" y="2085040"/>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ADOPT</a:t>
            </a:r>
          </a:p>
        </p:txBody>
      </p:sp>
      <p:pic>
        <p:nvPicPr>
          <p:cNvPr id="151" name="onboard icon">
            <a:extLst>
              <a:ext uri="{FF2B5EF4-FFF2-40B4-BE49-F238E27FC236}">
                <a16:creationId xmlns:a16="http://schemas.microsoft.com/office/drawing/2014/main" id="{FF8AA48B-9A10-BA09-7754-385D2BAD18F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61024" y="3349290"/>
            <a:ext cx="457200" cy="457200"/>
          </a:xfrm>
          <a:prstGeom prst="rect">
            <a:avLst/>
          </a:prstGeom>
        </p:spPr>
      </p:pic>
      <p:sp>
        <p:nvSpPr>
          <p:cNvPr id="152" name="ONBOARD">
            <a:extLst>
              <a:ext uri="{FF2B5EF4-FFF2-40B4-BE49-F238E27FC236}">
                <a16:creationId xmlns:a16="http://schemas.microsoft.com/office/drawing/2014/main" id="{4BCAF0CB-F1E7-8A8B-D18E-3B5951E7A010}"/>
              </a:ext>
            </a:extLst>
          </p:cNvPr>
          <p:cNvSpPr txBox="1"/>
          <p:nvPr/>
        </p:nvSpPr>
        <p:spPr>
          <a:xfrm>
            <a:off x="5629375"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ONBOARD</a:t>
            </a:r>
          </a:p>
        </p:txBody>
      </p:sp>
      <p:pic>
        <p:nvPicPr>
          <p:cNvPr id="153" name="acquire icon STAR" descr="Star with solid fill">
            <a:extLst>
              <a:ext uri="{FF2B5EF4-FFF2-40B4-BE49-F238E27FC236}">
                <a16:creationId xmlns:a16="http://schemas.microsoft.com/office/drawing/2014/main" id="{BE753E53-7302-E613-F14F-B783AFC8BB4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79063" y="1197775"/>
            <a:ext cx="640080" cy="640080"/>
          </a:xfrm>
          <a:prstGeom prst="rect">
            <a:avLst/>
          </a:prstGeom>
        </p:spPr>
      </p:pic>
      <p:sp>
        <p:nvSpPr>
          <p:cNvPr id="154" name="ACQUIRE">
            <a:extLst>
              <a:ext uri="{FF2B5EF4-FFF2-40B4-BE49-F238E27FC236}">
                <a16:creationId xmlns:a16="http://schemas.microsoft.com/office/drawing/2014/main" id="{DE6C51D4-F55D-D66B-C646-D2221D5DA366}"/>
              </a:ext>
            </a:extLst>
          </p:cNvPr>
          <p:cNvSpPr txBox="1"/>
          <p:nvPr/>
        </p:nvSpPr>
        <p:spPr>
          <a:xfrm>
            <a:off x="2641903" y="552753"/>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ACQUIRE</a:t>
            </a:r>
          </a:p>
        </p:txBody>
      </p:sp>
      <p:pic>
        <p:nvPicPr>
          <p:cNvPr id="155" name="compare icon">
            <a:extLst>
              <a:ext uri="{FF2B5EF4-FFF2-40B4-BE49-F238E27FC236}">
                <a16:creationId xmlns:a16="http://schemas.microsoft.com/office/drawing/2014/main" id="{B4C97B9F-25E8-6641-4387-ABD3A3D16F8A}"/>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1792205" y="2374645"/>
            <a:ext cx="475488" cy="335190"/>
          </a:xfrm>
          <a:prstGeom prst="rect">
            <a:avLst/>
          </a:prstGeom>
        </p:spPr>
      </p:pic>
      <p:sp>
        <p:nvSpPr>
          <p:cNvPr id="156" name="COMPARE">
            <a:extLst>
              <a:ext uri="{FF2B5EF4-FFF2-40B4-BE49-F238E27FC236}">
                <a16:creationId xmlns:a16="http://schemas.microsoft.com/office/drawing/2014/main" id="{EB3E6E3B-7FC1-E732-36C5-521685EA5E01}"/>
              </a:ext>
            </a:extLst>
          </p:cNvPr>
          <p:cNvSpPr txBox="1"/>
          <p:nvPr/>
        </p:nvSpPr>
        <p:spPr>
          <a:xfrm>
            <a:off x="371259" y="2085040"/>
            <a:ext cx="1364137"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COMPARE</a:t>
            </a:r>
          </a:p>
        </p:txBody>
      </p:sp>
      <p:pic>
        <p:nvPicPr>
          <p:cNvPr id="157" name="find icon" descr="Magnifying glass with solid fill">
            <a:extLst>
              <a:ext uri="{FF2B5EF4-FFF2-40B4-BE49-F238E27FC236}">
                <a16:creationId xmlns:a16="http://schemas.microsoft.com/office/drawing/2014/main" id="{6F973497-E0F5-44EB-F0A3-739D10181F9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870503" y="3417054"/>
            <a:ext cx="457200" cy="457200"/>
          </a:xfrm>
          <a:prstGeom prst="rect">
            <a:avLst/>
          </a:prstGeom>
        </p:spPr>
      </p:pic>
      <p:sp>
        <p:nvSpPr>
          <p:cNvPr id="158" name="FIND">
            <a:extLst>
              <a:ext uri="{FF2B5EF4-FFF2-40B4-BE49-F238E27FC236}">
                <a16:creationId xmlns:a16="http://schemas.microsoft.com/office/drawing/2014/main" id="{56F67D21-5B2B-278A-79D3-C78AC6EEF2EF}"/>
              </a:ext>
            </a:extLst>
          </p:cNvPr>
          <p:cNvSpPr txBox="1"/>
          <p:nvPr/>
        </p:nvSpPr>
        <p:spPr>
          <a:xfrm>
            <a:off x="2641903" y="3669308"/>
            <a:ext cx="914400" cy="914400"/>
          </a:xfrm>
          <a:prstGeom prst="rect">
            <a:avLst/>
          </a:prstGeom>
          <a:noFill/>
        </p:spPr>
        <p:txBody>
          <a:bodyPr wrap="none" rtlCol="0" anchor="ctr">
            <a:noAutofit/>
          </a:bodyPr>
          <a:lstStyle/>
          <a:p>
            <a:pPr algn="ctr"/>
            <a:r>
              <a:rPr lang="en-US" sz="1800" b="0" i="0">
                <a:latin typeface="Calibri" panose="020F0502020204030204" pitchFamily="34" charset="0"/>
                <a:ea typeface="Century Gothic" charset="0"/>
                <a:cs typeface="Calibri" panose="020F0502020204030204" pitchFamily="34" charset="0"/>
              </a:rPr>
              <a:t>FIND</a:t>
            </a:r>
          </a:p>
        </p:txBody>
      </p:sp>
      <p:sp>
        <p:nvSpPr>
          <p:cNvPr id="159" name="START ARROW">
            <a:extLst>
              <a:ext uri="{FF2B5EF4-FFF2-40B4-BE49-F238E27FC236}">
                <a16:creationId xmlns:a16="http://schemas.microsoft.com/office/drawing/2014/main" id="{0C0996C4-11D4-2D81-4114-A72C0892D1C9}"/>
              </a:ext>
            </a:extLst>
          </p:cNvPr>
          <p:cNvSpPr/>
          <p:nvPr/>
        </p:nvSpPr>
        <p:spPr>
          <a:xfrm>
            <a:off x="2349597" y="4374260"/>
            <a:ext cx="1499012" cy="769240"/>
          </a:xfrm>
          <a:prstGeom prst="upArrow">
            <a:avLst/>
          </a:prstGeom>
          <a:solidFill>
            <a:schemeClr val="accent1"/>
          </a:solidFill>
          <a:ln>
            <a:noFill/>
          </a:ln>
          <a:effectLst/>
        </p:spPr>
        <p:txBody>
          <a:bodyPr wrap="square" lIns="45720" tIns="45720" rIns="45720" bIns="45720" rtlCol="0" anchor="t">
            <a:noAutofit/>
          </a:bodyPr>
          <a:lstStyle/>
          <a:p>
            <a:pPr algn="ctr"/>
            <a:r>
              <a:rPr lang="en-US" sz="2000" b="1" cap="none" spc="0">
                <a:ln w="0">
                  <a:noFill/>
                </a:ln>
                <a:solidFill>
                  <a:schemeClr val="bg1"/>
                </a:solidFill>
                <a:latin typeface="+mn-lt"/>
              </a:rPr>
              <a:t>START</a:t>
            </a:r>
          </a:p>
        </p:txBody>
      </p:sp>
      <p:sp>
        <p:nvSpPr>
          <p:cNvPr id="160" name="BUY">
            <a:extLst>
              <a:ext uri="{FF2B5EF4-FFF2-40B4-BE49-F238E27FC236}">
                <a16:creationId xmlns:a16="http://schemas.microsoft.com/office/drawing/2014/main" id="{DAE26176-D2AA-81F2-1CF2-0013F2781A59}"/>
              </a:ext>
            </a:extLst>
          </p:cNvPr>
          <p:cNvSpPr txBox="1"/>
          <p:nvPr/>
        </p:nvSpPr>
        <p:spPr>
          <a:xfrm>
            <a:off x="2503488"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BUY</a:t>
            </a:r>
          </a:p>
        </p:txBody>
      </p:sp>
      <p:sp>
        <p:nvSpPr>
          <p:cNvPr id="161" name="USE">
            <a:extLst>
              <a:ext uri="{FF2B5EF4-FFF2-40B4-BE49-F238E27FC236}">
                <a16:creationId xmlns:a16="http://schemas.microsoft.com/office/drawing/2014/main" id="{A5E0D631-5B02-BA88-5B08-6CFCE15C9990}"/>
              </a:ext>
            </a:extLst>
          </p:cNvPr>
          <p:cNvSpPr txBox="1"/>
          <p:nvPr/>
        </p:nvSpPr>
        <p:spPr>
          <a:xfrm>
            <a:off x="5468111" y="2231156"/>
            <a:ext cx="1188720" cy="622169"/>
          </a:xfrm>
          <a:prstGeom prst="rect">
            <a:avLst/>
          </a:prstGeom>
          <a:noFill/>
        </p:spPr>
        <p:txBody>
          <a:bodyPr wrap="square" rtlCol="0" anchor="ctr">
            <a:noAutofit/>
          </a:bodyPr>
          <a:lstStyle/>
          <a:p>
            <a:pPr algn="ctr"/>
            <a:r>
              <a:rPr lang="en-US" sz="2800" b="0" i="0">
                <a:latin typeface="Calibri" panose="020F0502020204030204" pitchFamily="34" charset="0"/>
                <a:ea typeface="Century Gothic" charset="0"/>
                <a:cs typeface="Calibri" panose="020F0502020204030204" pitchFamily="34" charset="0"/>
              </a:rPr>
              <a:t>USE</a:t>
            </a:r>
          </a:p>
        </p:txBody>
      </p:sp>
    </p:spTree>
    <p:extLst>
      <p:ext uri="{BB962C8B-B14F-4D97-AF65-F5344CB8AC3E}">
        <p14:creationId xmlns:p14="http://schemas.microsoft.com/office/powerpoint/2010/main" val="1802188736"/>
      </p:ext>
    </p:extLst>
  </p:cSld>
  <p:clrMapOvr>
    <a:masterClrMapping/>
  </p:clrMapOvr>
  <p:hf sldNum="0" hdr="0" dt="0"/>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LEAP">
    <p:spTree>
      <p:nvGrpSpPr>
        <p:cNvPr id="1" name=""/>
        <p:cNvGrpSpPr/>
        <p:nvPr/>
      </p:nvGrpSpPr>
      <p:grpSpPr>
        <a:xfrm>
          <a:off x="0" y="0"/>
          <a:ext cx="0" cy="0"/>
          <a:chOff x="0" y="0"/>
          <a:chExt cx="0" cy="0"/>
        </a:xfrm>
      </p:grpSpPr>
      <p:pic>
        <p:nvPicPr>
          <p:cNvPr id="97" name="Graphic 96" descr="Circles with arrows with solid fill">
            <a:extLst>
              <a:ext uri="{FF2B5EF4-FFF2-40B4-BE49-F238E27FC236}">
                <a16:creationId xmlns:a16="http://schemas.microsoft.com/office/drawing/2014/main" id="{144E2B03-75E5-7327-9FDE-350370B9E0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11164" y="1439802"/>
            <a:ext cx="1645920" cy="1645920"/>
          </a:xfrm>
          <a:prstGeom prst="rect">
            <a:avLst/>
          </a:prstGeom>
        </p:spPr>
      </p:pic>
      <p:pic>
        <p:nvPicPr>
          <p:cNvPr id="82" name="Picture 81">
            <a:extLst>
              <a:ext uri="{FF2B5EF4-FFF2-40B4-BE49-F238E27FC236}">
                <a16:creationId xmlns:a16="http://schemas.microsoft.com/office/drawing/2014/main" id="{CF67BC00-DED9-A967-B66D-A31711C3FA7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69919" y="1622682"/>
            <a:ext cx="1280160" cy="1280160"/>
          </a:xfrm>
          <a:prstGeom prst="rect">
            <a:avLst/>
          </a:prstGeom>
        </p:spPr>
      </p:pic>
      <p:grpSp>
        <p:nvGrpSpPr>
          <p:cNvPr id="86" name="Group 85">
            <a:extLst>
              <a:ext uri="{FF2B5EF4-FFF2-40B4-BE49-F238E27FC236}">
                <a16:creationId xmlns:a16="http://schemas.microsoft.com/office/drawing/2014/main" id="{EF97623A-FE1F-552A-ECCB-6B1CCD349BA7}"/>
              </a:ext>
            </a:extLst>
          </p:cNvPr>
          <p:cNvGrpSpPr>
            <a:grpSpLocks noGrp="1" noUngrp="1" noRot="1" noMove="1" noResize="1"/>
          </p:cNvGrpSpPr>
          <p:nvPr/>
        </p:nvGrpSpPr>
        <p:grpSpPr>
          <a:xfrm>
            <a:off x="1128093" y="3061868"/>
            <a:ext cx="7477918" cy="498232"/>
            <a:chOff x="1526253" y="1511641"/>
            <a:chExt cx="7477918" cy="498232"/>
          </a:xfrm>
        </p:grpSpPr>
        <p:sp>
          <p:nvSpPr>
            <p:cNvPr id="87" name="TextBox 86">
              <a:extLst>
                <a:ext uri="{FF2B5EF4-FFF2-40B4-BE49-F238E27FC236}">
                  <a16:creationId xmlns:a16="http://schemas.microsoft.com/office/drawing/2014/main" id="{AD2A843E-530A-78DD-A861-E2031076297A}"/>
                </a:ext>
              </a:extLst>
            </p:cNvPr>
            <p:cNvSpPr txBox="1">
              <a:spLocks noGrp="1" noRot="1" noMove="1" noResize="1" noEditPoints="1" noAdjustHandles="1" noChangeArrowheads="1" noChangeShapeType="1"/>
            </p:cNvSpPr>
            <p:nvPr/>
          </p:nvSpPr>
          <p:spPr>
            <a:xfrm>
              <a:off x="1526253" y="1511641"/>
              <a:ext cx="963813" cy="498232"/>
            </a:xfrm>
            <a:prstGeom prst="rect">
              <a:avLst/>
            </a:prstGeom>
            <a:noFill/>
          </p:spPr>
          <p:txBody>
            <a:bodyPr wrap="none" rtlCol="0" anchor="ctr">
              <a:noAutofit/>
            </a:bodyPr>
            <a:lstStyle/>
            <a:p>
              <a:pPr algn="ctr"/>
              <a:r>
                <a:rPr lang="en-US" sz="2800" b="0" i="0" cap="none" baseline="0">
                  <a:solidFill>
                    <a:schemeClr val="tx1"/>
                  </a:solidFill>
                  <a:latin typeface="+mj-lt"/>
                  <a:ea typeface="Open Sans ExtraBold" panose="020B0606030504020204" pitchFamily="34" charset="0"/>
                  <a:cs typeface="Calibri" panose="020F0502020204030204" pitchFamily="34" charset="0"/>
                </a:rPr>
                <a:t>LESSON</a:t>
              </a:r>
            </a:p>
          </p:txBody>
        </p:sp>
        <p:sp>
          <p:nvSpPr>
            <p:cNvPr id="88" name="TextBox 87">
              <a:extLst>
                <a:ext uri="{FF2B5EF4-FFF2-40B4-BE49-F238E27FC236}">
                  <a16:creationId xmlns:a16="http://schemas.microsoft.com/office/drawing/2014/main" id="{0FC93B58-3313-413A-CCD4-D9E01AFC2CD2}"/>
                </a:ext>
              </a:extLst>
            </p:cNvPr>
            <p:cNvSpPr txBox="1">
              <a:spLocks noGrp="1" noRot="1" noMove="1" noResize="1" noEditPoints="1" noAdjustHandles="1" noChangeArrowheads="1" noChangeShapeType="1"/>
            </p:cNvSpPr>
            <p:nvPr/>
          </p:nvSpPr>
          <p:spPr>
            <a:xfrm>
              <a:off x="3410053" y="1511641"/>
              <a:ext cx="1147316" cy="498232"/>
            </a:xfrm>
            <a:prstGeom prst="rect">
              <a:avLst/>
            </a:prstGeom>
            <a:noFill/>
          </p:spPr>
          <p:txBody>
            <a:bodyPr wrap="none" rtlCol="0" anchor="ctr">
              <a:noAutofit/>
            </a:bodyPr>
            <a:lstStyle/>
            <a:p>
              <a:pPr algn="ctr"/>
              <a:r>
                <a:rPr lang="en-US" sz="2800" b="0" i="0" cap="none" baseline="0">
                  <a:solidFill>
                    <a:schemeClr val="tx1"/>
                  </a:solidFill>
                  <a:latin typeface="+mj-lt"/>
                  <a:ea typeface="Open Sans ExtraBold" panose="020B0606030504020204" pitchFamily="34" charset="0"/>
                  <a:cs typeface="Calibri" panose="020F0502020204030204" pitchFamily="34" charset="0"/>
                </a:rPr>
                <a:t>EXTEND</a:t>
              </a:r>
            </a:p>
          </p:txBody>
        </p:sp>
        <p:sp>
          <p:nvSpPr>
            <p:cNvPr id="89" name="TextBox 88">
              <a:extLst>
                <a:ext uri="{FF2B5EF4-FFF2-40B4-BE49-F238E27FC236}">
                  <a16:creationId xmlns:a16="http://schemas.microsoft.com/office/drawing/2014/main" id="{1299A4EF-8B7E-DB9C-E7A2-9CD01E99677D}"/>
                </a:ext>
              </a:extLst>
            </p:cNvPr>
            <p:cNvSpPr txBox="1">
              <a:spLocks noGrp="1" noRot="1" noMove="1" noResize="1" noEditPoints="1" noAdjustHandles="1" noChangeArrowheads="1" noChangeShapeType="1"/>
            </p:cNvSpPr>
            <p:nvPr/>
          </p:nvSpPr>
          <p:spPr>
            <a:xfrm>
              <a:off x="5461914" y="1511641"/>
              <a:ext cx="1001022" cy="498232"/>
            </a:xfrm>
            <a:prstGeom prst="rect">
              <a:avLst/>
            </a:prstGeom>
            <a:noFill/>
          </p:spPr>
          <p:txBody>
            <a:bodyPr wrap="none" rtlCol="0" anchor="ctr">
              <a:noAutofit/>
            </a:bodyPr>
            <a:lstStyle/>
            <a:p>
              <a:pPr algn="ctr"/>
              <a:r>
                <a:rPr lang="en-US" sz="2800" b="0" i="0" cap="none" baseline="0">
                  <a:solidFill>
                    <a:schemeClr val="tx1"/>
                  </a:solidFill>
                  <a:latin typeface="+mj-lt"/>
                  <a:ea typeface="Open Sans ExtraBold" panose="020B0606030504020204" pitchFamily="34" charset="0"/>
                  <a:cs typeface="Calibri" panose="020F0502020204030204" pitchFamily="34" charset="0"/>
                </a:rPr>
                <a:t>APPLY</a:t>
              </a:r>
            </a:p>
          </p:txBody>
        </p:sp>
        <p:sp>
          <p:nvSpPr>
            <p:cNvPr id="90" name="TextBox 89">
              <a:extLst>
                <a:ext uri="{FF2B5EF4-FFF2-40B4-BE49-F238E27FC236}">
                  <a16:creationId xmlns:a16="http://schemas.microsoft.com/office/drawing/2014/main" id="{2BE20A90-871E-4021-8FBD-E0CD2D58072F}"/>
                </a:ext>
              </a:extLst>
            </p:cNvPr>
            <p:cNvSpPr txBox="1">
              <a:spLocks noGrp="1" noRot="1" noMove="1" noResize="1" noEditPoints="1" noAdjustHandles="1" noChangeArrowheads="1" noChangeShapeType="1"/>
            </p:cNvSpPr>
            <p:nvPr/>
          </p:nvSpPr>
          <p:spPr>
            <a:xfrm>
              <a:off x="6857319" y="1511641"/>
              <a:ext cx="2146852" cy="498232"/>
            </a:xfrm>
            <a:prstGeom prst="rect">
              <a:avLst/>
            </a:prstGeom>
            <a:noFill/>
          </p:spPr>
          <p:txBody>
            <a:bodyPr wrap="none" rtlCol="0" anchor="ctr">
              <a:noAutofit/>
            </a:bodyPr>
            <a:lstStyle/>
            <a:p>
              <a:pPr algn="ctr"/>
              <a:r>
                <a:rPr lang="en-US" sz="2800" b="0" i="0" cap="none" baseline="0">
                  <a:solidFill>
                    <a:schemeClr val="tx1"/>
                  </a:solidFill>
                  <a:latin typeface="+mj-lt"/>
                  <a:ea typeface="Open Sans ExtraBold" panose="020B0606030504020204" pitchFamily="34" charset="0"/>
                  <a:cs typeface="Calibri" panose="020F0502020204030204" pitchFamily="34" charset="0"/>
                </a:rPr>
                <a:t>PEER REVIEW</a:t>
              </a:r>
            </a:p>
          </p:txBody>
        </p:sp>
      </p:grpSp>
      <p:sp>
        <p:nvSpPr>
          <p:cNvPr id="95" name="Title 94">
            <a:extLst>
              <a:ext uri="{FF2B5EF4-FFF2-40B4-BE49-F238E27FC236}">
                <a16:creationId xmlns:a16="http://schemas.microsoft.com/office/drawing/2014/main" id="{4E84299B-6290-A9D5-D343-486312BE62DE}"/>
              </a:ext>
            </a:extLst>
          </p:cNvPr>
          <p:cNvSpPr>
            <a:spLocks noGrp="1"/>
          </p:cNvSpPr>
          <p:nvPr>
            <p:ph type="title"/>
          </p:nvPr>
        </p:nvSpPr>
        <p:spPr/>
        <p:txBody>
          <a:bodyPr/>
          <a:lstStyle/>
          <a:p>
            <a:r>
              <a:rPr lang="en-US"/>
              <a:t>Click to edit Master title style</a:t>
            </a:r>
          </a:p>
        </p:txBody>
      </p:sp>
      <p:pic>
        <p:nvPicPr>
          <p:cNvPr id="99" name="Graphic 98" descr="Document with solid fill">
            <a:extLst>
              <a:ext uri="{FF2B5EF4-FFF2-40B4-BE49-F238E27FC236}">
                <a16:creationId xmlns:a16="http://schemas.microsoft.com/office/drawing/2014/main" id="{A46A1CAC-CF61-0ABB-8BEB-60F0A4072A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50921" y="1622682"/>
            <a:ext cx="1280160" cy="1280160"/>
          </a:xfrm>
          <a:prstGeom prst="rect">
            <a:avLst/>
          </a:prstGeom>
        </p:spPr>
      </p:pic>
      <p:pic>
        <p:nvPicPr>
          <p:cNvPr id="5" name="Graphic 4">
            <a:extLst>
              <a:ext uri="{FF2B5EF4-FFF2-40B4-BE49-F238E27FC236}">
                <a16:creationId xmlns:a16="http://schemas.microsoft.com/office/drawing/2014/main" id="{4F7B4C93-8C0B-5FE0-6D3E-702959DCBA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55344" y="1487906"/>
            <a:ext cx="1554480" cy="1549712"/>
          </a:xfrm>
          <a:prstGeom prst="rect">
            <a:avLst/>
          </a:prstGeom>
        </p:spPr>
      </p:pic>
    </p:spTree>
    <p:extLst>
      <p:ext uri="{BB962C8B-B14F-4D97-AF65-F5344CB8AC3E}">
        <p14:creationId xmlns:p14="http://schemas.microsoft.com/office/powerpoint/2010/main" val="3774589545"/>
      </p:ext>
    </p:extLst>
  </p:cSld>
  <p:clrMapOvr>
    <a:masterClrMapping/>
  </p:clrMapOvr>
  <p:hf sldNum="0" hd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LEAP_descriptions and title">
    <p:spTree>
      <p:nvGrpSpPr>
        <p:cNvPr id="1" name=""/>
        <p:cNvGrpSpPr/>
        <p:nvPr/>
      </p:nvGrpSpPr>
      <p:grpSpPr>
        <a:xfrm>
          <a:off x="0" y="0"/>
          <a:ext cx="0" cy="0"/>
          <a:chOff x="0" y="0"/>
          <a:chExt cx="0" cy="0"/>
        </a:xfrm>
      </p:grpSpPr>
      <p:grpSp>
        <p:nvGrpSpPr>
          <p:cNvPr id="86" name="Group 85">
            <a:extLst>
              <a:ext uri="{FF2B5EF4-FFF2-40B4-BE49-F238E27FC236}">
                <a16:creationId xmlns:a16="http://schemas.microsoft.com/office/drawing/2014/main" id="{EF97623A-FE1F-552A-ECCB-6B1CCD349BA7}"/>
              </a:ext>
            </a:extLst>
          </p:cNvPr>
          <p:cNvGrpSpPr>
            <a:grpSpLocks noGrp="1" noUngrp="1" noRot="1" noMove="1" noResize="1"/>
          </p:cNvGrpSpPr>
          <p:nvPr/>
        </p:nvGrpSpPr>
        <p:grpSpPr>
          <a:xfrm>
            <a:off x="722932" y="2772375"/>
            <a:ext cx="7883079" cy="1077218"/>
            <a:chOff x="1121092" y="1222148"/>
            <a:chExt cx="7883079" cy="1077218"/>
          </a:xfrm>
        </p:grpSpPr>
        <p:sp>
          <p:nvSpPr>
            <p:cNvPr id="87" name="TextBox 86">
              <a:extLst>
                <a:ext uri="{FF2B5EF4-FFF2-40B4-BE49-F238E27FC236}">
                  <a16:creationId xmlns:a16="http://schemas.microsoft.com/office/drawing/2014/main" id="{AD2A843E-530A-78DD-A861-E2031076297A}"/>
                </a:ext>
              </a:extLst>
            </p:cNvPr>
            <p:cNvSpPr txBox="1">
              <a:spLocks noGrp="1" noRot="1" noMove="1" noResize="1" noEditPoints="1" noAdjustHandles="1" noChangeArrowheads="1" noChangeShapeType="1"/>
            </p:cNvSpPr>
            <p:nvPr/>
          </p:nvSpPr>
          <p:spPr>
            <a:xfrm>
              <a:off x="1121092" y="1511641"/>
              <a:ext cx="1774133" cy="498232"/>
            </a:xfrm>
            <a:prstGeom prst="rect">
              <a:avLst/>
            </a:prstGeom>
            <a:noFill/>
          </p:spPr>
          <p:txBody>
            <a:bodyPr wrap="square" lIns="0" rIns="0" rtlCol="0" anchor="ctr">
              <a:noAutofit/>
            </a:bodyPr>
            <a:lstStyle/>
            <a:p>
              <a:pPr algn="ctr"/>
              <a:r>
                <a:rPr lang="en-US" sz="1600" b="1" i="0" cap="none" baseline="0">
                  <a:solidFill>
                    <a:schemeClr val="tx1"/>
                  </a:solidFill>
                  <a:latin typeface="+mj-lt"/>
                  <a:ea typeface="Open Sans ExtraBold" panose="020B0606030504020204" pitchFamily="34" charset="0"/>
                  <a:cs typeface="Calibri" panose="020F0502020204030204" pitchFamily="34" charset="0"/>
                </a:rPr>
                <a:t>LESSON</a:t>
              </a:r>
              <a:r>
                <a:rPr lang="en-US" sz="1600" b="0" i="0" cap="none" baseline="0">
                  <a:solidFill>
                    <a:schemeClr val="tx1"/>
                  </a:solidFill>
                  <a:latin typeface="+mj-lt"/>
                  <a:ea typeface="Open Sans ExtraBold" panose="020B0606030504020204" pitchFamily="34" charset="0"/>
                  <a:cs typeface="Calibri" panose="020F0502020204030204" pitchFamily="34" charset="0"/>
                </a:rPr>
                <a:t> and discuss key concepts</a:t>
              </a:r>
            </a:p>
          </p:txBody>
        </p:sp>
        <p:sp>
          <p:nvSpPr>
            <p:cNvPr id="88" name="TextBox 87">
              <a:extLst>
                <a:ext uri="{FF2B5EF4-FFF2-40B4-BE49-F238E27FC236}">
                  <a16:creationId xmlns:a16="http://schemas.microsoft.com/office/drawing/2014/main" id="{0FC93B58-3313-413A-CCD4-D9E01AFC2CD2}"/>
                </a:ext>
              </a:extLst>
            </p:cNvPr>
            <p:cNvSpPr txBox="1">
              <a:spLocks noGrp="1" noRot="1" noMove="1" noResize="1" noEditPoints="1" noAdjustHandles="1" noChangeArrowheads="1" noChangeShapeType="1"/>
            </p:cNvSpPr>
            <p:nvPr/>
          </p:nvSpPr>
          <p:spPr>
            <a:xfrm>
              <a:off x="2955259" y="1222148"/>
              <a:ext cx="2014901" cy="1077218"/>
            </a:xfrm>
            <a:prstGeom prst="rect">
              <a:avLst/>
            </a:prstGeom>
            <a:noFill/>
          </p:spPr>
          <p:txBody>
            <a:bodyPr wrap="square" rtlCol="0" anchor="ctr">
              <a:noAutofit/>
            </a:bodyPr>
            <a:lstStyle/>
            <a:p>
              <a:pPr algn="ctr"/>
              <a:r>
                <a:rPr lang="en-US" sz="1600" b="1" i="0" cap="none" baseline="0">
                  <a:solidFill>
                    <a:schemeClr val="tx1"/>
                  </a:solidFill>
                  <a:latin typeface="+mj-lt"/>
                  <a:ea typeface="Open Sans ExtraBold" panose="020B0606030504020204" pitchFamily="34" charset="0"/>
                  <a:cs typeface="Calibri" panose="020F0502020204030204" pitchFamily="34" charset="0"/>
                </a:rPr>
                <a:t>EXTEND</a:t>
              </a:r>
              <a:r>
                <a:rPr lang="en-US" sz="1600" b="0" i="0" cap="none" baseline="0">
                  <a:solidFill>
                    <a:schemeClr val="tx1"/>
                  </a:solidFill>
                  <a:latin typeface="+mj-lt"/>
                  <a:ea typeface="Open Sans ExtraBold" panose="020B0606030504020204" pitchFamily="34" charset="0"/>
                  <a:cs typeface="Calibri" panose="020F0502020204030204" pitchFamily="34" charset="0"/>
                </a:rPr>
                <a:t> with a new concept or tool</a:t>
              </a:r>
            </a:p>
          </p:txBody>
        </p:sp>
        <p:sp>
          <p:nvSpPr>
            <p:cNvPr id="89" name="TextBox 88">
              <a:extLst>
                <a:ext uri="{FF2B5EF4-FFF2-40B4-BE49-F238E27FC236}">
                  <a16:creationId xmlns:a16="http://schemas.microsoft.com/office/drawing/2014/main" id="{1299A4EF-8B7E-DB9C-E7A2-9CD01E99677D}"/>
                </a:ext>
              </a:extLst>
            </p:cNvPr>
            <p:cNvSpPr txBox="1">
              <a:spLocks noGrp="1" noRot="1" noMove="1" noResize="1" noEditPoints="1" noAdjustHandles="1" noChangeArrowheads="1" noChangeShapeType="1"/>
            </p:cNvSpPr>
            <p:nvPr/>
          </p:nvSpPr>
          <p:spPr>
            <a:xfrm>
              <a:off x="4970159" y="1511641"/>
              <a:ext cx="1887159" cy="498232"/>
            </a:xfrm>
            <a:prstGeom prst="rect">
              <a:avLst/>
            </a:prstGeom>
            <a:noFill/>
          </p:spPr>
          <p:txBody>
            <a:bodyPr wrap="square" rtlCol="0" anchor="ctr">
              <a:noAutofit/>
            </a:bodyPr>
            <a:lstStyle/>
            <a:p>
              <a:pPr algn="ctr"/>
              <a:r>
                <a:rPr lang="en-US" sz="1600" b="1" i="0" cap="none" baseline="0">
                  <a:solidFill>
                    <a:schemeClr val="tx1"/>
                  </a:solidFill>
                  <a:latin typeface="+mj-lt"/>
                  <a:ea typeface="Open Sans ExtraBold" panose="020B0606030504020204" pitchFamily="34" charset="0"/>
                  <a:cs typeface="Calibri" panose="020F0502020204030204" pitchFamily="34" charset="0"/>
                </a:rPr>
                <a:t>APPLY</a:t>
              </a:r>
              <a:r>
                <a:rPr lang="en-US" sz="1600" b="0" i="0" cap="none" baseline="0">
                  <a:solidFill>
                    <a:schemeClr val="tx1"/>
                  </a:solidFill>
                  <a:latin typeface="+mj-lt"/>
                  <a:ea typeface="Open Sans ExtraBold" panose="020B0606030504020204" pitchFamily="34" charset="0"/>
                  <a:cs typeface="Calibri" panose="020F0502020204030204" pitchFamily="34" charset="0"/>
                </a:rPr>
                <a:t> to your product or market</a:t>
              </a:r>
            </a:p>
          </p:txBody>
        </p:sp>
        <p:sp>
          <p:nvSpPr>
            <p:cNvPr id="90" name="TextBox 89">
              <a:extLst>
                <a:ext uri="{FF2B5EF4-FFF2-40B4-BE49-F238E27FC236}">
                  <a16:creationId xmlns:a16="http://schemas.microsoft.com/office/drawing/2014/main" id="{2BE20A90-871E-4021-8FBD-E0CD2D58072F}"/>
                </a:ext>
              </a:extLst>
            </p:cNvPr>
            <p:cNvSpPr txBox="1">
              <a:spLocks/>
            </p:cNvSpPr>
            <p:nvPr/>
          </p:nvSpPr>
          <p:spPr>
            <a:xfrm>
              <a:off x="6857319" y="1511641"/>
              <a:ext cx="2146852" cy="498232"/>
            </a:xfrm>
            <a:prstGeom prst="rect">
              <a:avLst/>
            </a:prstGeom>
            <a:noFill/>
          </p:spPr>
          <p:txBody>
            <a:bodyPr wrap="square" rtlCol="0" anchor="ctr">
              <a:noAutofit/>
            </a:bodyPr>
            <a:lstStyle/>
            <a:p>
              <a:pPr algn="ctr"/>
              <a:r>
                <a:rPr lang="en-US" sz="1600" b="1" i="0" cap="none" baseline="0">
                  <a:solidFill>
                    <a:schemeClr val="tx1"/>
                  </a:solidFill>
                  <a:latin typeface="+mj-lt"/>
                  <a:ea typeface="Open Sans ExtraBold" panose="020B0606030504020204" pitchFamily="34" charset="0"/>
                  <a:cs typeface="Calibri" panose="020F0502020204030204" pitchFamily="34" charset="0"/>
                </a:rPr>
                <a:t>PEER REVIEW </a:t>
              </a:r>
              <a:r>
                <a:rPr lang="en-US" sz="1600" b="0" i="0" cap="none" baseline="0">
                  <a:solidFill>
                    <a:schemeClr val="tx1"/>
                  </a:solidFill>
                  <a:latin typeface="+mj-lt"/>
                  <a:ea typeface="Open Sans ExtraBold" panose="020B0606030504020204" pitchFamily="34" charset="0"/>
                  <a:cs typeface="Calibri" panose="020F0502020204030204" pitchFamily="34" charset="0"/>
                </a:rPr>
                <a:t>and </a:t>
              </a:r>
            </a:p>
            <a:p>
              <a:pPr algn="ctr"/>
              <a:r>
                <a:rPr lang="en-US" sz="1600" b="0" i="0" cap="none" baseline="0">
                  <a:solidFill>
                    <a:schemeClr val="tx1"/>
                  </a:solidFill>
                  <a:latin typeface="+mj-lt"/>
                  <a:ea typeface="Open Sans ExtraBold" panose="020B0606030504020204" pitchFamily="34" charset="0"/>
                  <a:cs typeface="Calibri" panose="020F0502020204030204" pitchFamily="34" charset="0"/>
                </a:rPr>
                <a:t>next steps</a:t>
              </a:r>
            </a:p>
          </p:txBody>
        </p:sp>
      </p:grpSp>
      <p:sp>
        <p:nvSpPr>
          <p:cNvPr id="2" name="Title 1">
            <a:extLst>
              <a:ext uri="{FF2B5EF4-FFF2-40B4-BE49-F238E27FC236}">
                <a16:creationId xmlns:a16="http://schemas.microsoft.com/office/drawing/2014/main" id="{1EC2D6A5-88E8-54B4-D20C-48677B9568E1}"/>
              </a:ext>
            </a:extLst>
          </p:cNvPr>
          <p:cNvSpPr>
            <a:spLocks noGrp="1"/>
          </p:cNvSpPr>
          <p:nvPr>
            <p:ph type="title"/>
          </p:nvPr>
        </p:nvSpPr>
        <p:spPr/>
        <p:txBody>
          <a:bodyPr/>
          <a:lstStyle/>
          <a:p>
            <a:r>
              <a:rPr lang="en-US"/>
              <a:t>Click to edit Master title style</a:t>
            </a:r>
          </a:p>
        </p:txBody>
      </p:sp>
      <p:pic>
        <p:nvPicPr>
          <p:cNvPr id="3" name="Graphic 2" descr="Circles with arrows with solid fill">
            <a:extLst>
              <a:ext uri="{FF2B5EF4-FFF2-40B4-BE49-F238E27FC236}">
                <a16:creationId xmlns:a16="http://schemas.microsoft.com/office/drawing/2014/main" id="{69D7DB05-A684-4A0B-366D-E69F323446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11164" y="1439802"/>
            <a:ext cx="1645920" cy="1645920"/>
          </a:xfrm>
          <a:prstGeom prst="rect">
            <a:avLst/>
          </a:prstGeom>
        </p:spPr>
      </p:pic>
      <p:pic>
        <p:nvPicPr>
          <p:cNvPr id="4" name="Picture 81">
            <a:extLst>
              <a:ext uri="{FF2B5EF4-FFF2-40B4-BE49-F238E27FC236}">
                <a16:creationId xmlns:a16="http://schemas.microsoft.com/office/drawing/2014/main" id="{8157E370-8A09-0D04-5311-D567E47B0A1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69919" y="1622682"/>
            <a:ext cx="1280160" cy="1280160"/>
          </a:xfrm>
          <a:prstGeom prst="rect">
            <a:avLst/>
          </a:prstGeom>
        </p:spPr>
      </p:pic>
      <p:pic>
        <p:nvPicPr>
          <p:cNvPr id="6" name="Graphic 5" descr="Document with solid fill">
            <a:extLst>
              <a:ext uri="{FF2B5EF4-FFF2-40B4-BE49-F238E27FC236}">
                <a16:creationId xmlns:a16="http://schemas.microsoft.com/office/drawing/2014/main" id="{B4CCE96A-210A-9F2D-6288-B828FEC090B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50921" y="1622682"/>
            <a:ext cx="1280160" cy="1280160"/>
          </a:xfrm>
          <a:prstGeom prst="rect">
            <a:avLst/>
          </a:prstGeom>
        </p:spPr>
      </p:pic>
      <p:pic>
        <p:nvPicPr>
          <p:cNvPr id="9" name="Graphic 8">
            <a:extLst>
              <a:ext uri="{FF2B5EF4-FFF2-40B4-BE49-F238E27FC236}">
                <a16:creationId xmlns:a16="http://schemas.microsoft.com/office/drawing/2014/main" id="{236D956B-9A4A-0468-097C-8144A240BD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55344" y="1487906"/>
            <a:ext cx="1554480" cy="1549712"/>
          </a:xfrm>
          <a:prstGeom prst="rect">
            <a:avLst/>
          </a:prstGeom>
        </p:spPr>
      </p:pic>
    </p:spTree>
    <p:extLst>
      <p:ext uri="{BB962C8B-B14F-4D97-AF65-F5344CB8AC3E}">
        <p14:creationId xmlns:p14="http://schemas.microsoft.com/office/powerpoint/2010/main" val="45397351"/>
      </p:ext>
    </p:extLst>
  </p:cSld>
  <p:clrMapOvr>
    <a:masterClrMapping/>
  </p:clrMapOvr>
  <p:hf sldNum="0" hdr="0" dt="0"/>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FND_Templates">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439061-0B66-CA31-AA57-D8F6FBA9A525}"/>
              </a:ext>
            </a:extLst>
          </p:cNvPr>
          <p:cNvSpPr txBox="1"/>
          <p:nvPr/>
        </p:nvSpPr>
        <p:spPr>
          <a:xfrm>
            <a:off x="2362200" y="1828800"/>
            <a:ext cx="44196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FUNDAMENTALS</a:t>
            </a:r>
          </a:p>
          <a:p>
            <a:pPr algn="ctr"/>
            <a:r>
              <a:rPr lang="en-US" sz="6000" b="0" i="0">
                <a:solidFill>
                  <a:schemeClr val="tx2"/>
                </a:solidFill>
                <a:latin typeface="+mj-lt"/>
                <a:ea typeface="Century Gothic" charset="0"/>
                <a:cs typeface="Calibri" panose="020F0502020204030204" pitchFamily="34" charset="0"/>
              </a:rPr>
              <a:t>TEMPLATES</a:t>
            </a:r>
          </a:p>
        </p:txBody>
      </p:sp>
    </p:spTree>
    <p:extLst>
      <p:ext uri="{BB962C8B-B14F-4D97-AF65-F5344CB8AC3E}">
        <p14:creationId xmlns:p14="http://schemas.microsoft.com/office/powerpoint/2010/main" val="3061144522"/>
      </p:ext>
    </p:extLst>
  </p:cSld>
  <p:clrMapOvr>
    <a:masterClrMapping/>
  </p:clrMapOvr>
  <p:hf sldNum="0" hdr="0" dt="0"/>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GenericTemplat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40D64D2-3B60-EE18-DAEB-B556378CCF93}"/>
              </a:ext>
            </a:extLst>
          </p:cNvPr>
          <p:cNvSpPr/>
          <p:nvPr/>
        </p:nvSpPr>
        <p:spPr>
          <a:xfrm>
            <a:off x="223024" y="327102"/>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 name="Rectangle 3">
            <a:extLst>
              <a:ext uri="{FF2B5EF4-FFF2-40B4-BE49-F238E27FC236}">
                <a16:creationId xmlns:a16="http://schemas.microsoft.com/office/drawing/2014/main" id="{16444299-9C12-DA5F-BD59-2A78DAC07E7B}"/>
              </a:ext>
            </a:extLst>
          </p:cNvPr>
          <p:cNvSpPr/>
          <p:nvPr/>
        </p:nvSpPr>
        <p:spPr>
          <a:xfrm>
            <a:off x="2420875" y="327102"/>
            <a:ext cx="428738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5" name="Rectangle 4">
            <a:extLst>
              <a:ext uri="{FF2B5EF4-FFF2-40B4-BE49-F238E27FC236}">
                <a16:creationId xmlns:a16="http://schemas.microsoft.com/office/drawing/2014/main" id="{9CDF5185-C445-C8CF-5940-CC02E2CD8970}"/>
              </a:ext>
            </a:extLst>
          </p:cNvPr>
          <p:cNvSpPr/>
          <p:nvPr/>
        </p:nvSpPr>
        <p:spPr>
          <a:xfrm>
            <a:off x="6816576" y="327102"/>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6" name="Rectangle 5">
            <a:extLst>
              <a:ext uri="{FF2B5EF4-FFF2-40B4-BE49-F238E27FC236}">
                <a16:creationId xmlns:a16="http://schemas.microsoft.com/office/drawing/2014/main" id="{3862540D-425B-ED3C-D414-129A1BA6C201}"/>
              </a:ext>
            </a:extLst>
          </p:cNvPr>
          <p:cNvSpPr/>
          <p:nvPr/>
        </p:nvSpPr>
        <p:spPr>
          <a:xfrm>
            <a:off x="223024" y="1468244"/>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7" name="Rectangle 6">
            <a:extLst>
              <a:ext uri="{FF2B5EF4-FFF2-40B4-BE49-F238E27FC236}">
                <a16:creationId xmlns:a16="http://schemas.microsoft.com/office/drawing/2014/main" id="{4F8DBB02-2799-8489-ADAA-E70FDDA6270C}"/>
              </a:ext>
            </a:extLst>
          </p:cNvPr>
          <p:cNvSpPr/>
          <p:nvPr/>
        </p:nvSpPr>
        <p:spPr>
          <a:xfrm>
            <a:off x="2420875" y="1468244"/>
            <a:ext cx="2089531" cy="2144752"/>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8" name="Rectangle 7">
            <a:extLst>
              <a:ext uri="{FF2B5EF4-FFF2-40B4-BE49-F238E27FC236}">
                <a16:creationId xmlns:a16="http://schemas.microsoft.com/office/drawing/2014/main" id="{444D76D0-0974-C121-0CF5-92A8E3FFDB48}"/>
              </a:ext>
            </a:extLst>
          </p:cNvPr>
          <p:cNvSpPr/>
          <p:nvPr/>
        </p:nvSpPr>
        <p:spPr>
          <a:xfrm>
            <a:off x="4618725" y="1468244"/>
            <a:ext cx="2089531" cy="2144752"/>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9" name="Rectangle 8">
            <a:extLst>
              <a:ext uri="{FF2B5EF4-FFF2-40B4-BE49-F238E27FC236}">
                <a16:creationId xmlns:a16="http://schemas.microsoft.com/office/drawing/2014/main" id="{D4387254-C84C-7809-DA66-F64FFD2C6CDC}"/>
              </a:ext>
            </a:extLst>
          </p:cNvPr>
          <p:cNvSpPr/>
          <p:nvPr/>
        </p:nvSpPr>
        <p:spPr>
          <a:xfrm>
            <a:off x="6816576" y="1468244"/>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0" name="Rectangle 9">
            <a:extLst>
              <a:ext uri="{FF2B5EF4-FFF2-40B4-BE49-F238E27FC236}">
                <a16:creationId xmlns:a16="http://schemas.microsoft.com/office/drawing/2014/main" id="{D937731A-9D33-BF81-3BE3-6087F4405A12}"/>
              </a:ext>
            </a:extLst>
          </p:cNvPr>
          <p:cNvSpPr/>
          <p:nvPr/>
        </p:nvSpPr>
        <p:spPr>
          <a:xfrm>
            <a:off x="223024" y="2609386"/>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1" name="Rectangle 10">
            <a:extLst>
              <a:ext uri="{FF2B5EF4-FFF2-40B4-BE49-F238E27FC236}">
                <a16:creationId xmlns:a16="http://schemas.microsoft.com/office/drawing/2014/main" id="{30E5AD13-DFD0-4DA2-69FF-7ACC1DD296F1}"/>
              </a:ext>
            </a:extLst>
          </p:cNvPr>
          <p:cNvSpPr/>
          <p:nvPr/>
        </p:nvSpPr>
        <p:spPr>
          <a:xfrm>
            <a:off x="6816576" y="2609386"/>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2" name="Rectangle 11">
            <a:extLst>
              <a:ext uri="{FF2B5EF4-FFF2-40B4-BE49-F238E27FC236}">
                <a16:creationId xmlns:a16="http://schemas.microsoft.com/office/drawing/2014/main" id="{98FD8AE8-0455-D88B-E840-142D8158F0CC}"/>
              </a:ext>
            </a:extLst>
          </p:cNvPr>
          <p:cNvSpPr/>
          <p:nvPr/>
        </p:nvSpPr>
        <p:spPr>
          <a:xfrm>
            <a:off x="223024" y="3750528"/>
            <a:ext cx="4287382"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3" name="Rectangle 12">
            <a:extLst>
              <a:ext uri="{FF2B5EF4-FFF2-40B4-BE49-F238E27FC236}">
                <a16:creationId xmlns:a16="http://schemas.microsoft.com/office/drawing/2014/main" id="{E4B72E41-D9B0-9B13-1E7B-5E9ECA22CD40}"/>
              </a:ext>
            </a:extLst>
          </p:cNvPr>
          <p:cNvSpPr/>
          <p:nvPr/>
        </p:nvSpPr>
        <p:spPr>
          <a:xfrm>
            <a:off x="4618725" y="3750528"/>
            <a:ext cx="4287382"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 name="Rectangle 1">
            <a:extLst>
              <a:ext uri="{FF2B5EF4-FFF2-40B4-BE49-F238E27FC236}">
                <a16:creationId xmlns:a16="http://schemas.microsoft.com/office/drawing/2014/main" id="{4167519B-01DB-3EA5-0531-4597222656C2}"/>
              </a:ext>
            </a:extLst>
          </p:cNvPr>
          <p:cNvSpPr/>
          <p:nvPr/>
        </p:nvSpPr>
        <p:spPr>
          <a:xfrm>
            <a:off x="223024" y="327102"/>
            <a:ext cx="2089531" cy="1003610"/>
          </a:xfrm>
          <a:prstGeom prst="rect">
            <a:avLst/>
          </a:prstGeom>
          <a:solidFill>
            <a:schemeClr val="bg1"/>
          </a:solidFill>
          <a:ln w="9525">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4" name="Title 13">
            <a:extLst>
              <a:ext uri="{FF2B5EF4-FFF2-40B4-BE49-F238E27FC236}">
                <a16:creationId xmlns:a16="http://schemas.microsoft.com/office/drawing/2014/main" id="{DC6D860C-96D7-B28B-0073-256B034534A4}"/>
              </a:ext>
            </a:extLst>
          </p:cNvPr>
          <p:cNvSpPr>
            <a:spLocks noGrp="1"/>
          </p:cNvSpPr>
          <p:nvPr>
            <p:ph type="title"/>
          </p:nvPr>
        </p:nvSpPr>
        <p:spPr>
          <a:xfrm>
            <a:off x="1150435" y="1662023"/>
            <a:ext cx="6843130" cy="1819455"/>
          </a:xfrm>
        </p:spPr>
        <p:txBody>
          <a:bodyPr>
            <a:noAutofit/>
          </a:bodyPr>
          <a:lstStyle>
            <a:lvl1pPr algn="ctr">
              <a:defRPr sz="4800" cap="all" baseline="0">
                <a:latin typeface="Calibri" panose="020F0502020204030204" pitchFamily="34" charset="0"/>
              </a:defRPr>
            </a:lvl1pPr>
          </a:lstStyle>
          <a:p>
            <a:r>
              <a:rPr lang="en-US"/>
              <a:t>Click to edit Master title style</a:t>
            </a:r>
          </a:p>
        </p:txBody>
      </p:sp>
    </p:spTree>
    <p:extLst>
      <p:ext uri="{BB962C8B-B14F-4D97-AF65-F5344CB8AC3E}">
        <p14:creationId xmlns:p14="http://schemas.microsoft.com/office/powerpoint/2010/main" val="2208141031"/>
      </p:ext>
    </p:extLst>
  </p:cSld>
  <p:clrMapOvr>
    <a:masterClrMapping/>
  </p:clrMapOvr>
  <p:hf sldNum="0" hdr="0" dt="0"/>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Blank_Template">
    <p:bg>
      <p:bgPr>
        <a:solidFill>
          <a:schemeClr val="bg2"/>
        </a:solidFill>
        <a:effectLst/>
      </p:bgPr>
    </p:bg>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98495CE-73D4-65EE-E73F-B95AB0A9D998}"/>
              </a:ext>
            </a:extLst>
          </p:cNvPr>
          <p:cNvSpPr>
            <a:spLocks noGrp="1"/>
          </p:cNvSpPr>
          <p:nvPr>
            <p:ph type="body" sz="quarter" idx="12" hasCustomPrompt="1"/>
          </p:nvPr>
        </p:nvSpPr>
        <p:spPr>
          <a:xfrm>
            <a:off x="374651" y="457200"/>
            <a:ext cx="4197350" cy="211138"/>
          </a:xfrm>
        </p:spPr>
        <p:txBody>
          <a:bodyPr>
            <a:normAutofit/>
          </a:bodyPr>
          <a:lstStyle>
            <a:lvl1pPr>
              <a:defRPr sz="800"/>
            </a:lvl1pPr>
          </a:lstStyle>
          <a:p>
            <a:pPr lvl="0"/>
            <a:r>
              <a:rPr lang="en-US"/>
              <a:t>Purpose of template</a:t>
            </a:r>
          </a:p>
        </p:txBody>
      </p:sp>
      <p:sp>
        <p:nvSpPr>
          <p:cNvPr id="2" name="Title 1">
            <a:extLst>
              <a:ext uri="{FF2B5EF4-FFF2-40B4-BE49-F238E27FC236}">
                <a16:creationId xmlns:a16="http://schemas.microsoft.com/office/drawing/2014/main" id="{C37A9452-B64D-FEB6-C02F-E18A88DB297A}"/>
              </a:ext>
            </a:extLst>
          </p:cNvPr>
          <p:cNvSpPr>
            <a:spLocks noGrp="1"/>
          </p:cNvSpPr>
          <p:nvPr>
            <p:ph type="title"/>
          </p:nvPr>
        </p:nvSpPr>
        <p:spPr>
          <a:xfrm>
            <a:off x="374905" y="91440"/>
            <a:ext cx="4197096" cy="457200"/>
          </a:xfrm>
        </p:spPr>
        <p:txBody>
          <a:bodyPr/>
          <a:lstStyle>
            <a:lvl1pPr>
              <a:defRPr sz="1800"/>
            </a:lvl1pPr>
          </a:lstStyle>
          <a:p>
            <a:r>
              <a:rPr lang="en-US"/>
              <a:t>Click to edit Master title style</a:t>
            </a:r>
          </a:p>
        </p:txBody>
      </p:sp>
      <p:sp>
        <p:nvSpPr>
          <p:cNvPr id="7" name="Content Placeholder 3">
            <a:extLst>
              <a:ext uri="{FF2B5EF4-FFF2-40B4-BE49-F238E27FC236}">
                <a16:creationId xmlns:a16="http://schemas.microsoft.com/office/drawing/2014/main" id="{30B8AF13-094E-682C-6FB3-65F4751C61E8}"/>
              </a:ext>
            </a:extLst>
          </p:cNvPr>
          <p:cNvSpPr>
            <a:spLocks noGrp="1"/>
          </p:cNvSpPr>
          <p:nvPr>
            <p:ph sz="quarter" idx="10"/>
          </p:nvPr>
        </p:nvSpPr>
        <p:spPr>
          <a:xfrm>
            <a:off x="457200" y="819150"/>
            <a:ext cx="8235949" cy="3695700"/>
          </a:xfrm>
          <a:prstGeom prst="rect">
            <a:avLst/>
          </a:prstGeom>
        </p:spPr>
        <p:txBody>
          <a:bodyPr>
            <a:normAutofit/>
          </a:bodyPr>
          <a:lstStyle>
            <a:lvl3pPr marL="683268" indent="0">
              <a:buFontTx/>
              <a:buNone/>
              <a:defRPr/>
            </a:lvl3pPr>
          </a:lstStyle>
          <a:p>
            <a:pPr lvl="0"/>
            <a:r>
              <a:rPr lang="en-US"/>
              <a:t>Click to edit Master text styles</a:t>
            </a:r>
          </a:p>
          <a:p>
            <a:pPr lvl="1"/>
            <a:r>
              <a:rPr lang="en-US"/>
              <a:t>Second level</a:t>
            </a:r>
          </a:p>
          <a:p>
            <a:pPr lvl="2"/>
            <a:r>
              <a:rPr lang="en-US"/>
              <a:t>Third level</a:t>
            </a:r>
          </a:p>
        </p:txBody>
      </p:sp>
      <p:grpSp>
        <p:nvGrpSpPr>
          <p:cNvPr id="6" name="Group 5">
            <a:extLst>
              <a:ext uri="{FF2B5EF4-FFF2-40B4-BE49-F238E27FC236}">
                <a16:creationId xmlns:a16="http://schemas.microsoft.com/office/drawing/2014/main" id="{5213FBB0-202C-2346-4A82-6F44412F6B23}"/>
              </a:ext>
            </a:extLst>
          </p:cNvPr>
          <p:cNvGrpSpPr/>
          <p:nvPr/>
        </p:nvGrpSpPr>
        <p:grpSpPr>
          <a:xfrm>
            <a:off x="1026896" y="4840393"/>
            <a:ext cx="7090208" cy="200055"/>
            <a:chOff x="1234440" y="4840393"/>
            <a:chExt cx="7090208" cy="200055"/>
          </a:xfrm>
        </p:grpSpPr>
        <p:sp>
          <p:nvSpPr>
            <p:cNvPr id="8" name="TextBox 7">
              <a:extLst>
                <a:ext uri="{FF2B5EF4-FFF2-40B4-BE49-F238E27FC236}">
                  <a16:creationId xmlns:a16="http://schemas.microsoft.com/office/drawing/2014/main" id="{00DD10E4-2146-7E6A-73EC-C014806C9BFC}"/>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9" name="Picture 8">
              <a:extLst>
                <a:ext uri="{FF2B5EF4-FFF2-40B4-BE49-F238E27FC236}">
                  <a16:creationId xmlns:a16="http://schemas.microsoft.com/office/drawing/2014/main" id="{CD056E05-3393-2A2B-6876-15290EF354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3070287927"/>
      </p:ext>
    </p:extLst>
  </p:cSld>
  <p:clrMapOvr>
    <a:masterClrMapping/>
  </p:clrMapOvr>
  <p:hf sldNum="0" hdr="0" dt="0"/>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Role assignment">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B9B53B-8991-2398-C17A-E6D3020B5109}"/>
              </a:ext>
            </a:extLst>
          </p:cNvPr>
          <p:cNvSpPr/>
          <p:nvPr/>
        </p:nvSpPr>
        <p:spPr>
          <a:xfrm>
            <a:off x="5772226" y="806042"/>
            <a:ext cx="2286000" cy="274320"/>
          </a:xfrm>
          <a:prstGeom prst="rect">
            <a:avLst/>
          </a:prstGeom>
          <a:solidFill>
            <a:schemeClr val="tx2"/>
          </a:solidFill>
          <a:ln>
            <a:noFill/>
          </a:ln>
          <a:effectLst/>
        </p:spPr>
        <p:txBody>
          <a:bodyPr wrap="square" lIns="91103" tIns="45552" rIns="91103" bIns="45552" rtlCol="0" anchor="ctr">
            <a:noAutofit/>
          </a:bodyPr>
          <a:lstStyle/>
          <a:p>
            <a:pPr algn="ctr"/>
            <a:r>
              <a:rPr lang="en-US" sz="1595" b="0" i="0">
                <a:solidFill>
                  <a:schemeClr val="bg1"/>
                </a:solidFill>
                <a:latin typeface="+mj-lt"/>
                <a:ea typeface="+mj-ea"/>
              </a:rPr>
              <a:t>CUSTOMER</a:t>
            </a:r>
          </a:p>
        </p:txBody>
      </p:sp>
      <p:sp>
        <p:nvSpPr>
          <p:cNvPr id="5" name="Rectangle 4">
            <a:extLst>
              <a:ext uri="{FF2B5EF4-FFF2-40B4-BE49-F238E27FC236}">
                <a16:creationId xmlns:a16="http://schemas.microsoft.com/office/drawing/2014/main" id="{B002DAB8-C801-1E6E-1139-DC12A7229537}"/>
              </a:ext>
            </a:extLst>
          </p:cNvPr>
          <p:cNvSpPr/>
          <p:nvPr/>
        </p:nvSpPr>
        <p:spPr>
          <a:xfrm>
            <a:off x="1086132" y="806042"/>
            <a:ext cx="4625307" cy="274320"/>
          </a:xfrm>
          <a:prstGeom prst="rect">
            <a:avLst/>
          </a:prstGeom>
          <a:solidFill>
            <a:schemeClr val="tx2"/>
          </a:solidFill>
          <a:ln>
            <a:noFill/>
          </a:ln>
          <a:effectLst/>
        </p:spPr>
        <p:txBody>
          <a:bodyPr wrap="square" lIns="91103" tIns="45552" rIns="91103" bIns="45552" rtlCol="0" anchor="ctr">
            <a:noAutofit/>
          </a:bodyPr>
          <a:lstStyle/>
          <a:p>
            <a:pPr marL="0" marR="0" indent="0" algn="ctr" defTabSz="455499" rtl="0" eaLnBrk="1" fontAlgn="base" latinLnBrk="0" hangingPunct="1">
              <a:lnSpc>
                <a:spcPct val="100000"/>
              </a:lnSpc>
              <a:spcBef>
                <a:spcPct val="0"/>
              </a:spcBef>
              <a:spcAft>
                <a:spcPct val="0"/>
              </a:spcAft>
              <a:buClrTx/>
              <a:buSzTx/>
              <a:buFontTx/>
              <a:buNone/>
              <a:tabLst/>
              <a:defRPr/>
            </a:pPr>
            <a:r>
              <a:rPr lang="en-US" sz="1595" b="0" i="0">
                <a:solidFill>
                  <a:schemeClr val="bg1"/>
                </a:solidFill>
                <a:latin typeface="+mj-lt"/>
                <a:ea typeface="+mj-ea"/>
              </a:rPr>
              <a:t>MARKET</a:t>
            </a:r>
          </a:p>
        </p:txBody>
      </p:sp>
      <p:sp>
        <p:nvSpPr>
          <p:cNvPr id="6" name="Rectangle 5">
            <a:extLst>
              <a:ext uri="{FF2B5EF4-FFF2-40B4-BE49-F238E27FC236}">
                <a16:creationId xmlns:a16="http://schemas.microsoft.com/office/drawing/2014/main" id="{879E2599-18F5-1889-720C-00054D3602D8}"/>
              </a:ext>
            </a:extLst>
          </p:cNvPr>
          <p:cNvSpPr/>
          <p:nvPr/>
        </p:nvSpPr>
        <p:spPr>
          <a:xfrm>
            <a:off x="1086848" y="1144534"/>
            <a:ext cx="2286000" cy="274320"/>
          </a:xfrm>
          <a:prstGeom prst="rect">
            <a:avLst/>
          </a:prstGeom>
          <a:solidFill>
            <a:schemeClr val="tx2"/>
          </a:solidFill>
          <a:ln>
            <a:noFill/>
          </a:ln>
          <a:effectLst/>
        </p:spPr>
        <p:txBody>
          <a:bodyPr wrap="square" lIns="91103" tIns="45552" rIns="91103" bIns="45552" rtlCol="0" anchor="ctr">
            <a:noAutofit/>
          </a:bodyPr>
          <a:lstStyle/>
          <a:p>
            <a:pPr marL="0" marR="0" indent="0" algn="ctr" defTabSz="455499" rtl="0" eaLnBrk="1" fontAlgn="base" latinLnBrk="0" hangingPunct="1">
              <a:lnSpc>
                <a:spcPct val="100000"/>
              </a:lnSpc>
              <a:spcBef>
                <a:spcPct val="0"/>
              </a:spcBef>
              <a:spcAft>
                <a:spcPct val="0"/>
              </a:spcAft>
              <a:buClrTx/>
              <a:buSzTx/>
              <a:buFontTx/>
              <a:buNone/>
              <a:tabLst/>
              <a:defRPr/>
            </a:pPr>
            <a:r>
              <a:rPr lang="en-US" sz="1396" b="0" i="0">
                <a:solidFill>
                  <a:schemeClr val="bg1"/>
                </a:solidFill>
                <a:latin typeface="+mj-lt"/>
              </a:rPr>
              <a:t>PROBLEMS</a:t>
            </a:r>
          </a:p>
        </p:txBody>
      </p:sp>
      <p:sp>
        <p:nvSpPr>
          <p:cNvPr id="7" name="Rectangle 6">
            <a:extLst>
              <a:ext uri="{FF2B5EF4-FFF2-40B4-BE49-F238E27FC236}">
                <a16:creationId xmlns:a16="http://schemas.microsoft.com/office/drawing/2014/main" id="{FC81FA06-94AD-8773-60E7-0494F1F61312}"/>
              </a:ext>
            </a:extLst>
          </p:cNvPr>
          <p:cNvSpPr/>
          <p:nvPr/>
        </p:nvSpPr>
        <p:spPr>
          <a:xfrm>
            <a:off x="3429358" y="1142678"/>
            <a:ext cx="2286000" cy="274320"/>
          </a:xfrm>
          <a:prstGeom prst="rect">
            <a:avLst/>
          </a:prstGeom>
          <a:solidFill>
            <a:schemeClr val="tx2"/>
          </a:solidFill>
          <a:ln>
            <a:noFill/>
          </a:ln>
          <a:effectLst/>
        </p:spPr>
        <p:txBody>
          <a:bodyPr wrap="square" lIns="91103" tIns="45552" rIns="91103" bIns="45552" rtlCol="0" anchor="ctr">
            <a:noAutofit/>
          </a:bodyPr>
          <a:lstStyle/>
          <a:p>
            <a:pPr marL="0" marR="0" indent="0" algn="ctr" defTabSz="455499" rtl="0" eaLnBrk="1" fontAlgn="base" latinLnBrk="0" hangingPunct="1">
              <a:lnSpc>
                <a:spcPct val="100000"/>
              </a:lnSpc>
              <a:spcBef>
                <a:spcPct val="0"/>
              </a:spcBef>
              <a:spcAft>
                <a:spcPct val="0"/>
              </a:spcAft>
              <a:buClrTx/>
              <a:buSzTx/>
              <a:buFontTx/>
              <a:buNone/>
              <a:tabLst/>
              <a:defRPr/>
            </a:pPr>
            <a:r>
              <a:rPr lang="en-US" sz="1396" b="0" i="0">
                <a:solidFill>
                  <a:schemeClr val="bg1"/>
                </a:solidFill>
                <a:latin typeface="+mj-lt"/>
              </a:rPr>
              <a:t>SOLUTIONS</a:t>
            </a:r>
          </a:p>
        </p:txBody>
      </p:sp>
      <p:sp>
        <p:nvSpPr>
          <p:cNvPr id="8" name="Rectangle 7">
            <a:extLst>
              <a:ext uri="{FF2B5EF4-FFF2-40B4-BE49-F238E27FC236}">
                <a16:creationId xmlns:a16="http://schemas.microsoft.com/office/drawing/2014/main" id="{07C6A34D-6086-CEDB-6973-923665C0B7C2}"/>
              </a:ext>
            </a:extLst>
          </p:cNvPr>
          <p:cNvSpPr/>
          <p:nvPr/>
        </p:nvSpPr>
        <p:spPr>
          <a:xfrm>
            <a:off x="5772226" y="1142678"/>
            <a:ext cx="2286000" cy="274320"/>
          </a:xfrm>
          <a:prstGeom prst="rect">
            <a:avLst/>
          </a:prstGeom>
          <a:solidFill>
            <a:schemeClr val="tx2"/>
          </a:solidFill>
          <a:ln>
            <a:noFill/>
          </a:ln>
          <a:effectLst/>
        </p:spPr>
        <p:txBody>
          <a:bodyPr wrap="square" lIns="91103" tIns="45552" rIns="91103" bIns="45552" rtlCol="0" anchor="ctr">
            <a:noAutofit/>
          </a:bodyPr>
          <a:lstStyle/>
          <a:p>
            <a:pPr algn="ctr"/>
            <a:r>
              <a:rPr lang="en-US" sz="1396" b="0" i="0">
                <a:solidFill>
                  <a:schemeClr val="bg1"/>
                </a:solidFill>
                <a:latin typeface="+mj-lt"/>
              </a:rPr>
              <a:t>ENGAGEMENT</a:t>
            </a:r>
          </a:p>
        </p:txBody>
      </p:sp>
      <p:sp>
        <p:nvSpPr>
          <p:cNvPr id="10" name="TextBox 9">
            <a:extLst>
              <a:ext uri="{FF2B5EF4-FFF2-40B4-BE49-F238E27FC236}">
                <a16:creationId xmlns:a16="http://schemas.microsoft.com/office/drawing/2014/main" id="{5B6AA700-BE7D-F1B3-6FFD-25112B3FF001}"/>
              </a:ext>
            </a:extLst>
          </p:cNvPr>
          <p:cNvSpPr txBox="1"/>
          <p:nvPr/>
        </p:nvSpPr>
        <p:spPr>
          <a:xfrm>
            <a:off x="374904" y="91440"/>
            <a:ext cx="2679192" cy="457200"/>
          </a:xfrm>
          <a:prstGeom prst="rect">
            <a:avLst/>
          </a:prstGeom>
          <a:noFill/>
        </p:spPr>
        <p:txBody>
          <a:bodyPr wrap="none" lIns="91440" rIns="91440" rtlCol="0" anchor="ctr">
            <a:noAutofit/>
          </a:bodyPr>
          <a:lstStyle/>
          <a:p>
            <a:r>
              <a:rPr lang="en-US" sz="1800" b="0" i="0">
                <a:latin typeface="+mj-lt"/>
                <a:ea typeface="+mj-ea"/>
              </a:rPr>
              <a:t>Role Assignments</a:t>
            </a:r>
            <a:endParaRPr lang="en-US" sz="1800" b="0" i="0">
              <a:solidFill>
                <a:schemeClr val="tx2"/>
              </a:solidFill>
              <a:latin typeface="+mj-lt"/>
              <a:ea typeface="+mj-ea"/>
              <a:cs typeface="Calibri" panose="020F0502020204030204" pitchFamily="34" charset="0"/>
            </a:endParaRPr>
          </a:p>
        </p:txBody>
      </p:sp>
      <p:sp>
        <p:nvSpPr>
          <p:cNvPr id="9" name="Rectangle 8">
            <a:extLst>
              <a:ext uri="{FF2B5EF4-FFF2-40B4-BE49-F238E27FC236}">
                <a16:creationId xmlns:a16="http://schemas.microsoft.com/office/drawing/2014/main" id="{1B2AC45F-9F82-AC28-E9B9-017340F5A66C}"/>
              </a:ext>
            </a:extLst>
          </p:cNvPr>
          <p:cNvSpPr/>
          <p:nvPr/>
        </p:nvSpPr>
        <p:spPr>
          <a:xfrm>
            <a:off x="1086132" y="1479314"/>
            <a:ext cx="2286000" cy="3035536"/>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mj-lt"/>
            </a:endParaRPr>
          </a:p>
        </p:txBody>
      </p:sp>
      <p:sp>
        <p:nvSpPr>
          <p:cNvPr id="11" name="Text Placeholder 10">
            <a:extLst>
              <a:ext uri="{FF2B5EF4-FFF2-40B4-BE49-F238E27FC236}">
                <a16:creationId xmlns:a16="http://schemas.microsoft.com/office/drawing/2014/main" id="{3245A07B-81E7-FEDA-FC25-1FE85BF97DB0}"/>
              </a:ext>
            </a:extLst>
          </p:cNvPr>
          <p:cNvSpPr>
            <a:spLocks noGrp="1"/>
          </p:cNvSpPr>
          <p:nvPr>
            <p:ph type="body" sz="quarter" idx="13"/>
          </p:nvPr>
        </p:nvSpPr>
        <p:spPr>
          <a:xfrm>
            <a:off x="1085774" y="1479315"/>
            <a:ext cx="2286000" cy="3035536"/>
          </a:xfrm>
          <a:prstGeom prst="rect">
            <a:avLst/>
          </a:prstGeom>
        </p:spPr>
        <p:txBody>
          <a:bodyPr>
            <a:normAutofit/>
          </a:bodyPr>
          <a:lstStyle>
            <a:lvl1pPr marL="0" indent="0" algn="ctr">
              <a:spcAft>
                <a:spcPts val="300"/>
              </a:spcAft>
              <a:buFont typeface="Arial" panose="020B0604020202020204" pitchFamily="34" charset="0"/>
              <a:buNone/>
              <a:defRPr sz="1200" b="0" i="0">
                <a:solidFill>
                  <a:schemeClr val="tx1"/>
                </a:solidFill>
                <a:latin typeface="+mn-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3" name="Rectangle 2">
            <a:extLst>
              <a:ext uri="{FF2B5EF4-FFF2-40B4-BE49-F238E27FC236}">
                <a16:creationId xmlns:a16="http://schemas.microsoft.com/office/drawing/2014/main" id="{6C3AF620-8834-6178-110F-3F5FBC70E963}"/>
              </a:ext>
            </a:extLst>
          </p:cNvPr>
          <p:cNvSpPr/>
          <p:nvPr/>
        </p:nvSpPr>
        <p:spPr>
          <a:xfrm>
            <a:off x="3429358" y="1479314"/>
            <a:ext cx="2286000" cy="3035536"/>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mj-lt"/>
            </a:endParaRPr>
          </a:p>
        </p:txBody>
      </p:sp>
      <p:sp>
        <p:nvSpPr>
          <p:cNvPr id="12" name="Text Placeholder 10">
            <a:extLst>
              <a:ext uri="{FF2B5EF4-FFF2-40B4-BE49-F238E27FC236}">
                <a16:creationId xmlns:a16="http://schemas.microsoft.com/office/drawing/2014/main" id="{DE290520-16C7-28F7-6856-0FB1FD741863}"/>
              </a:ext>
            </a:extLst>
          </p:cNvPr>
          <p:cNvSpPr>
            <a:spLocks noGrp="1"/>
          </p:cNvSpPr>
          <p:nvPr>
            <p:ph type="body" sz="quarter" idx="14"/>
          </p:nvPr>
        </p:nvSpPr>
        <p:spPr>
          <a:xfrm>
            <a:off x="3429000" y="1479315"/>
            <a:ext cx="2286000" cy="3035535"/>
          </a:xfrm>
          <a:prstGeom prst="rect">
            <a:avLst/>
          </a:prstGeom>
        </p:spPr>
        <p:txBody>
          <a:bodyPr>
            <a:normAutofit/>
          </a:bodyPr>
          <a:lstStyle>
            <a:lvl1pPr algn="ctr">
              <a:spcAft>
                <a:spcPts val="300"/>
              </a:spcAft>
              <a:defRPr lang="en-US" sz="1200"/>
            </a:lvl1pPr>
          </a:lstStyle>
          <a:p>
            <a:pPr lvl="0"/>
            <a:r>
              <a:rPr lang="en-US"/>
              <a:t>Click to edit Master text styles</a:t>
            </a:r>
          </a:p>
        </p:txBody>
      </p:sp>
      <p:sp>
        <p:nvSpPr>
          <p:cNvPr id="13" name="Rectangle 12">
            <a:extLst>
              <a:ext uri="{FF2B5EF4-FFF2-40B4-BE49-F238E27FC236}">
                <a16:creationId xmlns:a16="http://schemas.microsoft.com/office/drawing/2014/main" id="{72861D20-3261-37A6-E43E-6F5D755A3EA1}"/>
              </a:ext>
            </a:extLst>
          </p:cNvPr>
          <p:cNvSpPr/>
          <p:nvPr/>
        </p:nvSpPr>
        <p:spPr>
          <a:xfrm>
            <a:off x="5772226" y="1479314"/>
            <a:ext cx="2286000" cy="3035536"/>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mj-lt"/>
            </a:endParaRPr>
          </a:p>
        </p:txBody>
      </p:sp>
      <p:sp>
        <p:nvSpPr>
          <p:cNvPr id="14" name="Text Placeholder 10">
            <a:extLst>
              <a:ext uri="{FF2B5EF4-FFF2-40B4-BE49-F238E27FC236}">
                <a16:creationId xmlns:a16="http://schemas.microsoft.com/office/drawing/2014/main" id="{6F46C7B0-C4DC-FC70-D051-5777C5A50F11}"/>
              </a:ext>
            </a:extLst>
          </p:cNvPr>
          <p:cNvSpPr>
            <a:spLocks noGrp="1"/>
          </p:cNvSpPr>
          <p:nvPr>
            <p:ph type="body" sz="quarter" idx="15"/>
          </p:nvPr>
        </p:nvSpPr>
        <p:spPr>
          <a:xfrm>
            <a:off x="5772226" y="1479316"/>
            <a:ext cx="2286000" cy="3035535"/>
          </a:xfrm>
          <a:prstGeom prst="rect">
            <a:avLst/>
          </a:prstGeom>
        </p:spPr>
        <p:txBody>
          <a:bodyPr>
            <a:normAutofit/>
          </a:bodyPr>
          <a:lstStyle>
            <a:lvl1pPr marL="0" indent="0" algn="ctr">
              <a:spcAft>
                <a:spcPts val="300"/>
              </a:spcAft>
              <a:buFont typeface="Arial" panose="020B0604020202020204" pitchFamily="34" charset="0"/>
              <a:buNone/>
              <a:defRPr lang="en-US" sz="1200" b="0" i="0" kern="1200">
                <a:solidFill>
                  <a:schemeClr val="tx1"/>
                </a:solidFill>
                <a:latin typeface="+mn-lt"/>
                <a:ea typeface="Open Sans Light" pitchFamily="2" charset="0"/>
                <a:cs typeface="Calibri" panose="020F0502020204030204" pitchFamily="34" charset="0"/>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2" name="TextBox 1">
            <a:extLst>
              <a:ext uri="{FF2B5EF4-FFF2-40B4-BE49-F238E27FC236}">
                <a16:creationId xmlns:a16="http://schemas.microsoft.com/office/drawing/2014/main" id="{6FD350B7-CA90-8FB3-BE94-8CFD96F62AF8}"/>
              </a:ext>
            </a:extLst>
          </p:cNvPr>
          <p:cNvSpPr txBox="1"/>
          <p:nvPr/>
        </p:nvSpPr>
        <p:spPr>
          <a:xfrm>
            <a:off x="384048" y="457200"/>
            <a:ext cx="7674178"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Identify which roles are responsible for problems, solutions, engagement for market and customer</a:t>
            </a:r>
          </a:p>
        </p:txBody>
      </p:sp>
      <p:sp>
        <p:nvSpPr>
          <p:cNvPr id="15" name="TextBox 14">
            <a:extLst>
              <a:ext uri="{FF2B5EF4-FFF2-40B4-BE49-F238E27FC236}">
                <a16:creationId xmlns:a16="http://schemas.microsoft.com/office/drawing/2014/main" id="{71FCD5A8-0940-0DB0-288F-D641CE9B16BF}"/>
              </a:ext>
            </a:extLst>
          </p:cNvPr>
          <p:cNvSpPr txBox="1"/>
          <p:nvPr/>
        </p:nvSpPr>
        <p:spPr>
          <a:xfrm>
            <a:off x="-2475" y="-709511"/>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As part of identifying roles and responsibilities for product management and product marketing, review which roles in the company support the market of customers and which support individual customers. Which roles are focused on problems, which focus on solutions, and which focus on engaging directly with customers.</a:t>
            </a:r>
          </a:p>
        </p:txBody>
      </p:sp>
      <p:grpSp>
        <p:nvGrpSpPr>
          <p:cNvPr id="26" name="Group 25">
            <a:extLst>
              <a:ext uri="{FF2B5EF4-FFF2-40B4-BE49-F238E27FC236}">
                <a16:creationId xmlns:a16="http://schemas.microsoft.com/office/drawing/2014/main" id="{03F54FAA-020C-7B46-A843-ADEF5FFA15DD}"/>
              </a:ext>
            </a:extLst>
          </p:cNvPr>
          <p:cNvGrpSpPr/>
          <p:nvPr/>
        </p:nvGrpSpPr>
        <p:grpSpPr>
          <a:xfrm>
            <a:off x="1026896" y="4840393"/>
            <a:ext cx="7090208" cy="200055"/>
            <a:chOff x="1234440" y="4840393"/>
            <a:chExt cx="7090208" cy="200055"/>
          </a:xfrm>
        </p:grpSpPr>
        <p:sp>
          <p:nvSpPr>
            <p:cNvPr id="27" name="TextBox 26">
              <a:extLst>
                <a:ext uri="{FF2B5EF4-FFF2-40B4-BE49-F238E27FC236}">
                  <a16:creationId xmlns:a16="http://schemas.microsoft.com/office/drawing/2014/main" id="{9D20F69B-BDC8-6044-B5BD-0006696D0570}"/>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8" name="Picture 27">
              <a:extLst>
                <a:ext uri="{FF2B5EF4-FFF2-40B4-BE49-F238E27FC236}">
                  <a16:creationId xmlns:a16="http://schemas.microsoft.com/office/drawing/2014/main" id="{08A84F32-5E6D-95BB-70F1-5F5C9F1A2A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18023558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2-column">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38500" y="977900"/>
            <a:ext cx="7894320" cy="3536950"/>
          </a:xfrm>
        </p:spPr>
        <p:txBody>
          <a:bodyPr numCol="2" spcCol="274320">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68B9E0DF-2E38-B14B-2192-B07EB881B9B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87360605"/>
      </p:ext>
    </p:extLst>
  </p:cSld>
  <p:clrMapOvr>
    <a:masterClrMapping/>
  </p:clrMapOvr>
  <p:hf sldNum="0" hdr="0" dt="0"/>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Quartz_Canvas">
    <p:bg>
      <p:bgPr>
        <a:solidFill>
          <a:schemeClr val="bg2"/>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4661EC8-16C9-5510-D964-7BECDBCECE14}"/>
              </a:ext>
            </a:extLst>
          </p:cNvPr>
          <p:cNvGraphicFramePr>
            <a:graphicFrameLocks noGrp="1"/>
          </p:cNvGraphicFramePr>
          <p:nvPr>
            <p:extLst>
              <p:ext uri="{D42A27DB-BD31-4B8C-83A1-F6EECF244321}">
                <p14:modId xmlns:p14="http://schemas.microsoft.com/office/powerpoint/2010/main" val="1350588807"/>
              </p:ext>
            </p:extLst>
          </p:nvPr>
        </p:nvGraphicFramePr>
        <p:xfrm>
          <a:off x="471537" y="710448"/>
          <a:ext cx="8200925" cy="3808869"/>
        </p:xfrm>
        <a:graphic>
          <a:graphicData uri="http://schemas.openxmlformats.org/drawingml/2006/table">
            <a:tbl>
              <a:tblPr firstRow="1" bandRow="1">
                <a:tableStyleId>{5C22544A-7EE6-4342-B048-85BDC9FD1C3A}</a:tableStyleId>
              </a:tblPr>
              <a:tblGrid>
                <a:gridCol w="400321">
                  <a:extLst>
                    <a:ext uri="{9D8B030D-6E8A-4147-A177-3AD203B41FA5}">
                      <a16:colId xmlns:a16="http://schemas.microsoft.com/office/drawing/2014/main" val="2729188033"/>
                    </a:ext>
                  </a:extLst>
                </a:gridCol>
                <a:gridCol w="3693060">
                  <a:extLst>
                    <a:ext uri="{9D8B030D-6E8A-4147-A177-3AD203B41FA5}">
                      <a16:colId xmlns:a16="http://schemas.microsoft.com/office/drawing/2014/main" val="2862159371"/>
                    </a:ext>
                  </a:extLst>
                </a:gridCol>
                <a:gridCol w="3707783">
                  <a:extLst>
                    <a:ext uri="{9D8B030D-6E8A-4147-A177-3AD203B41FA5}">
                      <a16:colId xmlns:a16="http://schemas.microsoft.com/office/drawing/2014/main" val="4092950342"/>
                    </a:ext>
                  </a:extLst>
                </a:gridCol>
                <a:gridCol w="399761">
                  <a:extLst>
                    <a:ext uri="{9D8B030D-6E8A-4147-A177-3AD203B41FA5}">
                      <a16:colId xmlns:a16="http://schemas.microsoft.com/office/drawing/2014/main" val="124491347"/>
                    </a:ext>
                  </a:extLst>
                </a:gridCol>
              </a:tblGrid>
              <a:tr h="1269623">
                <a:tc>
                  <a:txBody>
                    <a:bodyPr/>
                    <a:lstStyle/>
                    <a:p>
                      <a:pPr algn="ctr"/>
                      <a:r>
                        <a:rPr lang="en-US" b="0">
                          <a:solidFill>
                            <a:schemeClr val="tx1"/>
                          </a:solidFill>
                        </a:rPr>
                        <a:t>DELIVER</a:t>
                      </a:r>
                    </a:p>
                  </a:txBody>
                  <a:tcPr vert="vert270" anchor="ct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b="0">
                        <a:solidFill>
                          <a:schemeClr val="tx1"/>
                        </a:solidFill>
                      </a:endParaRP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r"/>
                      <a:endParaRPr lang="en-US" b="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kumimoji="0" lang="en-US" b="0" kern="1200">
                          <a:solidFill>
                            <a:schemeClr val="tx1"/>
                          </a:solidFill>
                          <a:latin typeface="+mn-lt"/>
                          <a:ea typeface="+mn-ea"/>
                          <a:cs typeface="+mn-cs"/>
                        </a:rPr>
                        <a:t>DEFINE</a:t>
                      </a:r>
                    </a:p>
                  </a:txBody>
                  <a:tcPr vert="vert" anchor="ctr">
                    <a:lnL w="12700"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488317329"/>
                  </a:ext>
                </a:extLst>
              </a:tr>
              <a:tr h="1269623">
                <a:tc>
                  <a:txBody>
                    <a:bodyPr/>
                    <a:lstStyle/>
                    <a:p>
                      <a:pPr algn="ctr"/>
                      <a:r>
                        <a:rPr lang="en-US" b="0">
                          <a:solidFill>
                            <a:schemeClr val="tx1"/>
                          </a:solidFill>
                        </a:rPr>
                        <a:t>PREPARE</a:t>
                      </a:r>
                    </a:p>
                  </a:txBody>
                  <a:tcPr vert="vert270" anchor="ctr">
                    <a:lnL w="9525"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b="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r"/>
                      <a:endParaRPr lang="en-US" b="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kumimoji="0" lang="en-US" b="0" kern="1200">
                          <a:solidFill>
                            <a:schemeClr val="tx1"/>
                          </a:solidFill>
                          <a:latin typeface="+mn-lt"/>
                          <a:ea typeface="+mn-ea"/>
                          <a:cs typeface="+mn-cs"/>
                        </a:rPr>
                        <a:t>COMMIT</a:t>
                      </a:r>
                    </a:p>
                  </a:txBody>
                  <a:tcPr vert="vert" anchor="ctr">
                    <a:lnL w="12700"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664806373"/>
                  </a:ext>
                </a:extLst>
              </a:tr>
              <a:tr h="1269623">
                <a:tc>
                  <a:txBody>
                    <a:bodyPr/>
                    <a:lstStyle/>
                    <a:p>
                      <a:pPr algn="ctr"/>
                      <a:r>
                        <a:rPr lang="en-US" b="0">
                          <a:solidFill>
                            <a:schemeClr val="tx1"/>
                          </a:solidFill>
                        </a:rPr>
                        <a:t>CREATE</a:t>
                      </a:r>
                    </a:p>
                  </a:txBody>
                  <a:tcPr vert="vert270" anchor="ctr">
                    <a:lnL w="9525"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b="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r"/>
                      <a:endParaRPr lang="en-US" b="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a:r>
                        <a:rPr kumimoji="0" lang="en-US" b="0" kern="1200">
                          <a:solidFill>
                            <a:schemeClr val="tx1"/>
                          </a:solidFill>
                          <a:latin typeface="+mn-lt"/>
                          <a:ea typeface="+mn-ea"/>
                          <a:cs typeface="+mn-cs"/>
                        </a:rPr>
                        <a:t>DESCRIBE</a:t>
                      </a:r>
                    </a:p>
                  </a:txBody>
                  <a:tcPr vert="vert" anchor="ctr">
                    <a:lnL w="12700"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2575594986"/>
                  </a:ext>
                </a:extLst>
              </a:tr>
            </a:tbl>
          </a:graphicData>
        </a:graphic>
      </p:graphicFrame>
      <p:pic>
        <p:nvPicPr>
          <p:cNvPr id="23" name="Picture 22">
            <a:extLst>
              <a:ext uri="{FF2B5EF4-FFF2-40B4-BE49-F238E27FC236}">
                <a16:creationId xmlns:a16="http://schemas.microsoft.com/office/drawing/2014/main" id="{16851BCB-DF3D-A067-36EB-FDDAD19AD06A}"/>
              </a:ext>
            </a:extLst>
          </p:cNvPr>
          <p:cNvPicPr>
            <a:picLocks noChangeAspect="1"/>
          </p:cNvPicPr>
          <p:nvPr/>
        </p:nvPicPr>
        <p:blipFill>
          <a:blip r:embed="rId2">
            <a:alphaModFix amt="35000"/>
          </a:blip>
          <a:srcRect/>
          <a:stretch/>
        </p:blipFill>
        <p:spPr>
          <a:xfrm>
            <a:off x="2743200" y="792732"/>
            <a:ext cx="3657600" cy="3644299"/>
          </a:xfrm>
          <a:prstGeom prst="rect">
            <a:avLst/>
          </a:prstGeom>
        </p:spPr>
      </p:pic>
      <p:sp>
        <p:nvSpPr>
          <p:cNvPr id="5" name="Title 4">
            <a:extLst>
              <a:ext uri="{FF2B5EF4-FFF2-40B4-BE49-F238E27FC236}">
                <a16:creationId xmlns:a16="http://schemas.microsoft.com/office/drawing/2014/main" id="{0AFECFBF-B308-7508-3288-94E6A451E385}"/>
              </a:ext>
            </a:extLst>
          </p:cNvPr>
          <p:cNvSpPr>
            <a:spLocks noGrp="1"/>
          </p:cNvSpPr>
          <p:nvPr>
            <p:ph type="title" hasCustomPrompt="1"/>
          </p:nvPr>
        </p:nvSpPr>
        <p:spPr>
          <a:xfrm>
            <a:off x="374904" y="91440"/>
            <a:ext cx="8075621" cy="430085"/>
          </a:xfrm>
        </p:spPr>
        <p:txBody>
          <a:bodyPr>
            <a:normAutofit/>
          </a:bodyPr>
          <a:lstStyle>
            <a:lvl1pPr>
              <a:defRPr sz="1800"/>
            </a:lvl1pPr>
          </a:lstStyle>
          <a:p>
            <a:r>
              <a:rPr lang="en-US"/>
              <a:t>Define Your Process</a:t>
            </a:r>
          </a:p>
        </p:txBody>
      </p:sp>
      <p:sp>
        <p:nvSpPr>
          <p:cNvPr id="6" name="TextBox 5">
            <a:extLst>
              <a:ext uri="{FF2B5EF4-FFF2-40B4-BE49-F238E27FC236}">
                <a16:creationId xmlns:a16="http://schemas.microsoft.com/office/drawing/2014/main" id="{AAD7065E-556C-30C6-24C1-DAE4BE8DC4CE}"/>
              </a:ext>
            </a:extLst>
          </p:cNvPr>
          <p:cNvSpPr txBox="1"/>
          <p:nvPr/>
        </p:nvSpPr>
        <p:spPr>
          <a:xfrm>
            <a:off x="384048" y="457200"/>
            <a:ext cx="494540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Identify the key activities, deliverables, and decisions in each organizational team</a:t>
            </a:r>
          </a:p>
        </p:txBody>
      </p:sp>
      <p:sp>
        <p:nvSpPr>
          <p:cNvPr id="2" name="Text Placeholder 25">
            <a:extLst>
              <a:ext uri="{FF2B5EF4-FFF2-40B4-BE49-F238E27FC236}">
                <a16:creationId xmlns:a16="http://schemas.microsoft.com/office/drawing/2014/main" id="{30AA62FA-2A72-3005-91F7-3A98417C3F9F}"/>
              </a:ext>
            </a:extLst>
          </p:cNvPr>
          <p:cNvSpPr>
            <a:spLocks noGrp="1"/>
          </p:cNvSpPr>
          <p:nvPr>
            <p:ph type="body" sz="quarter" idx="10" hasCustomPrompt="1"/>
          </p:nvPr>
        </p:nvSpPr>
        <p:spPr>
          <a:xfrm>
            <a:off x="4767261" y="706901"/>
            <a:ext cx="3483864" cy="1271016"/>
          </a:xfrm>
          <a:prstGeom prst="rect">
            <a:avLst/>
          </a:prstGeom>
        </p:spPr>
        <p:txBody>
          <a:bodyPr anchor="ctr">
            <a:normAutofit/>
          </a:bodyPr>
          <a:lstStyle>
            <a:lvl1pPr algn="r">
              <a:spcAft>
                <a:spcPts val="300"/>
              </a:spcAft>
              <a:defRPr sz="1400"/>
            </a:lvl1pPr>
          </a:lstStyle>
          <a:p>
            <a:pPr lvl="0"/>
            <a:r>
              <a:rPr lang="en-US"/>
              <a:t>Learn, activities, artifacts, decision</a:t>
            </a:r>
          </a:p>
        </p:txBody>
      </p:sp>
      <p:sp>
        <p:nvSpPr>
          <p:cNvPr id="4" name="Text Placeholder 25">
            <a:extLst>
              <a:ext uri="{FF2B5EF4-FFF2-40B4-BE49-F238E27FC236}">
                <a16:creationId xmlns:a16="http://schemas.microsoft.com/office/drawing/2014/main" id="{C63CE5EB-309E-529C-ED42-E83C702898D9}"/>
              </a:ext>
            </a:extLst>
          </p:cNvPr>
          <p:cNvSpPr>
            <a:spLocks noGrp="1"/>
          </p:cNvSpPr>
          <p:nvPr>
            <p:ph type="body" sz="quarter" idx="11" hasCustomPrompt="1"/>
          </p:nvPr>
        </p:nvSpPr>
        <p:spPr>
          <a:xfrm>
            <a:off x="888689" y="706901"/>
            <a:ext cx="3483864" cy="1271016"/>
          </a:xfrm>
          <a:prstGeom prst="rect">
            <a:avLst/>
          </a:prstGeom>
        </p:spPr>
        <p:txBody>
          <a:bodyPr anchor="ctr">
            <a:normAutofit/>
          </a:bodyPr>
          <a:lstStyle>
            <a:lvl1pPr>
              <a:spcAft>
                <a:spcPts val="300"/>
              </a:spcAft>
              <a:defRPr sz="1400"/>
            </a:lvl1pPr>
          </a:lstStyle>
          <a:p>
            <a:pPr lvl="0"/>
            <a:r>
              <a:rPr lang="en-US"/>
              <a:t>Learn, activities, artifacts, decision</a:t>
            </a:r>
          </a:p>
        </p:txBody>
      </p:sp>
      <p:sp>
        <p:nvSpPr>
          <p:cNvPr id="7" name="Text Placeholder 25">
            <a:extLst>
              <a:ext uri="{FF2B5EF4-FFF2-40B4-BE49-F238E27FC236}">
                <a16:creationId xmlns:a16="http://schemas.microsoft.com/office/drawing/2014/main" id="{AA21723C-D35B-26A2-8D3E-C645F995DCC7}"/>
              </a:ext>
            </a:extLst>
          </p:cNvPr>
          <p:cNvSpPr>
            <a:spLocks noGrp="1"/>
          </p:cNvSpPr>
          <p:nvPr>
            <p:ph type="body" sz="quarter" idx="12" hasCustomPrompt="1"/>
          </p:nvPr>
        </p:nvSpPr>
        <p:spPr>
          <a:xfrm>
            <a:off x="888689" y="1982559"/>
            <a:ext cx="3483864" cy="1271016"/>
          </a:xfrm>
          <a:prstGeom prst="rect">
            <a:avLst/>
          </a:prstGeom>
        </p:spPr>
        <p:txBody>
          <a:bodyPr anchor="ctr">
            <a:normAutofit/>
          </a:bodyPr>
          <a:lstStyle>
            <a:lvl1pPr algn="l">
              <a:spcAft>
                <a:spcPts val="300"/>
              </a:spcAft>
              <a:defRPr sz="1400"/>
            </a:lvl1pPr>
          </a:lstStyle>
          <a:p>
            <a:pPr lvl="0"/>
            <a:r>
              <a:rPr lang="en-US"/>
              <a:t>Learn, activities, artifacts, decision</a:t>
            </a:r>
          </a:p>
        </p:txBody>
      </p:sp>
      <p:sp>
        <p:nvSpPr>
          <p:cNvPr id="8" name="Text Placeholder 25">
            <a:extLst>
              <a:ext uri="{FF2B5EF4-FFF2-40B4-BE49-F238E27FC236}">
                <a16:creationId xmlns:a16="http://schemas.microsoft.com/office/drawing/2014/main" id="{5AE7D20C-188C-38B8-30BD-CBC8F3718664}"/>
              </a:ext>
            </a:extLst>
          </p:cNvPr>
          <p:cNvSpPr>
            <a:spLocks noGrp="1"/>
          </p:cNvSpPr>
          <p:nvPr>
            <p:ph type="body" sz="quarter" idx="13" hasCustomPrompt="1"/>
          </p:nvPr>
        </p:nvSpPr>
        <p:spPr>
          <a:xfrm>
            <a:off x="4767261" y="1981006"/>
            <a:ext cx="3483864" cy="1271016"/>
          </a:xfrm>
          <a:prstGeom prst="rect">
            <a:avLst/>
          </a:prstGeom>
        </p:spPr>
        <p:txBody>
          <a:bodyPr anchor="ctr">
            <a:normAutofit/>
          </a:bodyPr>
          <a:lstStyle>
            <a:lvl1pPr algn="r">
              <a:spcAft>
                <a:spcPts val="300"/>
              </a:spcAft>
              <a:defRPr sz="1400"/>
            </a:lvl1pPr>
          </a:lstStyle>
          <a:p>
            <a:pPr lvl="0"/>
            <a:r>
              <a:rPr lang="en-US"/>
              <a:t>Learn, activities, artifacts, decision</a:t>
            </a:r>
          </a:p>
        </p:txBody>
      </p:sp>
      <p:sp>
        <p:nvSpPr>
          <p:cNvPr id="9" name="Text Placeholder 25">
            <a:extLst>
              <a:ext uri="{FF2B5EF4-FFF2-40B4-BE49-F238E27FC236}">
                <a16:creationId xmlns:a16="http://schemas.microsoft.com/office/drawing/2014/main" id="{72620ED2-19F7-B54F-8DD3-F7E4F3D626E7}"/>
              </a:ext>
            </a:extLst>
          </p:cNvPr>
          <p:cNvSpPr>
            <a:spLocks noGrp="1"/>
          </p:cNvSpPr>
          <p:nvPr>
            <p:ph type="body" sz="quarter" idx="14" hasCustomPrompt="1"/>
          </p:nvPr>
        </p:nvSpPr>
        <p:spPr>
          <a:xfrm>
            <a:off x="4767261" y="3258218"/>
            <a:ext cx="3483864" cy="1271016"/>
          </a:xfrm>
          <a:prstGeom prst="rect">
            <a:avLst/>
          </a:prstGeom>
        </p:spPr>
        <p:txBody>
          <a:bodyPr anchor="ctr">
            <a:normAutofit/>
          </a:bodyPr>
          <a:lstStyle>
            <a:lvl1pPr algn="r">
              <a:spcAft>
                <a:spcPts val="300"/>
              </a:spcAft>
              <a:defRPr sz="1400"/>
            </a:lvl1pPr>
          </a:lstStyle>
          <a:p>
            <a:pPr lvl="0"/>
            <a:r>
              <a:rPr lang="en-US"/>
              <a:t>Learn, activities, artifacts, decision</a:t>
            </a:r>
          </a:p>
        </p:txBody>
      </p:sp>
      <p:sp>
        <p:nvSpPr>
          <p:cNvPr id="10" name="Text Placeholder 25">
            <a:extLst>
              <a:ext uri="{FF2B5EF4-FFF2-40B4-BE49-F238E27FC236}">
                <a16:creationId xmlns:a16="http://schemas.microsoft.com/office/drawing/2014/main" id="{B664A553-54A4-2E02-DEDB-6A142D384402}"/>
              </a:ext>
            </a:extLst>
          </p:cNvPr>
          <p:cNvSpPr>
            <a:spLocks noGrp="1"/>
          </p:cNvSpPr>
          <p:nvPr>
            <p:ph type="body" sz="quarter" idx="15" hasCustomPrompt="1"/>
          </p:nvPr>
        </p:nvSpPr>
        <p:spPr>
          <a:xfrm>
            <a:off x="888689" y="3258218"/>
            <a:ext cx="3483864" cy="1271016"/>
          </a:xfrm>
          <a:prstGeom prst="rect">
            <a:avLst/>
          </a:prstGeom>
        </p:spPr>
        <p:txBody>
          <a:bodyPr anchor="ctr">
            <a:normAutofit/>
          </a:bodyPr>
          <a:lstStyle>
            <a:lvl1pPr algn="l">
              <a:spcAft>
                <a:spcPts val="300"/>
              </a:spcAft>
              <a:defRPr sz="1400"/>
            </a:lvl1pPr>
          </a:lstStyle>
          <a:p>
            <a:pPr lvl="0"/>
            <a:r>
              <a:rPr lang="en-US"/>
              <a:t>Learn, activities, artifacts, decision</a:t>
            </a:r>
          </a:p>
        </p:txBody>
      </p:sp>
      <p:sp>
        <p:nvSpPr>
          <p:cNvPr id="11" name="TextBox 10">
            <a:extLst>
              <a:ext uri="{FF2B5EF4-FFF2-40B4-BE49-F238E27FC236}">
                <a16:creationId xmlns:a16="http://schemas.microsoft.com/office/drawing/2014/main" id="{353F9891-09A7-37C8-78F3-419A545D74BC}"/>
              </a:ext>
            </a:extLst>
          </p:cNvPr>
          <p:cNvSpPr txBox="1"/>
          <p:nvPr/>
        </p:nvSpPr>
        <p:spPr>
          <a:xfrm>
            <a:off x="0" y="-511018"/>
            <a:ext cx="9143999" cy="461665"/>
          </a:xfrm>
          <a:prstGeom prst="rect">
            <a:avLst/>
          </a:prstGeom>
          <a:noFill/>
        </p:spPr>
        <p:txBody>
          <a:bodyPr wrap="square" rtlCol="0" anchor="b">
            <a:spAutoFit/>
          </a:bodyPr>
          <a:lstStyle/>
          <a:p>
            <a:pPr algn="l">
              <a:spcAft>
                <a:spcPts val="300"/>
              </a:spcAft>
            </a:pPr>
            <a:r>
              <a:rPr lang="en-US" sz="1200" b="0" i="0">
                <a:latin typeface="Calibri" panose="020F0502020204030204" pitchFamily="34" charset="0"/>
                <a:ea typeface="Century Gothic" charset="0"/>
                <a:cs typeface="Calibri" panose="020F0502020204030204" pitchFamily="34" charset="0"/>
              </a:rPr>
              <a:t>Use the Quartz Open Framework to define your product planning process. Just as you have a process for development and for selling, you need a process for defining which products and features to create… from idea to market, from definition to delivery to the market.</a:t>
            </a:r>
          </a:p>
        </p:txBody>
      </p:sp>
      <p:grpSp>
        <p:nvGrpSpPr>
          <p:cNvPr id="12" name="Group 11">
            <a:extLst>
              <a:ext uri="{FF2B5EF4-FFF2-40B4-BE49-F238E27FC236}">
                <a16:creationId xmlns:a16="http://schemas.microsoft.com/office/drawing/2014/main" id="{FF79800E-5AD2-495A-BD53-527E97EECB43}"/>
              </a:ext>
            </a:extLst>
          </p:cNvPr>
          <p:cNvGrpSpPr/>
          <p:nvPr/>
        </p:nvGrpSpPr>
        <p:grpSpPr>
          <a:xfrm>
            <a:off x="1026896" y="4840393"/>
            <a:ext cx="7090208" cy="200055"/>
            <a:chOff x="1234440" y="4840393"/>
            <a:chExt cx="7090208" cy="200055"/>
          </a:xfrm>
        </p:grpSpPr>
        <p:sp>
          <p:nvSpPr>
            <p:cNvPr id="13" name="TextBox 12">
              <a:extLst>
                <a:ext uri="{FF2B5EF4-FFF2-40B4-BE49-F238E27FC236}">
                  <a16:creationId xmlns:a16="http://schemas.microsoft.com/office/drawing/2014/main" id="{9B613348-ED53-2EC7-B2BB-4C1364381E83}"/>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4" name="Picture 13">
              <a:extLst>
                <a:ext uri="{FF2B5EF4-FFF2-40B4-BE49-F238E27FC236}">
                  <a16:creationId xmlns:a16="http://schemas.microsoft.com/office/drawing/2014/main" id="{A061911F-9EFC-9808-1B4C-AA424DCC18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1437943965"/>
      </p:ext>
    </p:extLst>
  </p:cSld>
  <p:clrMapOvr>
    <a:masterClrMapping/>
  </p:clrMapOvr>
  <p:hf sldNum="0" hdr="0" dt="0"/>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Quartz_Process_Table">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C8377DD-DC29-6313-AF41-A48DFAD1742A}"/>
              </a:ext>
            </a:extLst>
          </p:cNvPr>
          <p:cNvSpPr>
            <a:spLocks noGrp="1"/>
          </p:cNvSpPr>
          <p:nvPr>
            <p:ph type="title" hasCustomPrompt="1"/>
          </p:nvPr>
        </p:nvSpPr>
        <p:spPr>
          <a:xfrm>
            <a:off x="374904" y="91440"/>
            <a:ext cx="8075621" cy="430085"/>
          </a:xfrm>
        </p:spPr>
        <p:txBody>
          <a:bodyPr/>
          <a:lstStyle>
            <a:lvl1pPr>
              <a:defRPr sz="1800"/>
            </a:lvl1pPr>
          </a:lstStyle>
          <a:p>
            <a:r>
              <a:rPr lang="en-US"/>
              <a:t>Define Your Process</a:t>
            </a:r>
          </a:p>
        </p:txBody>
      </p:sp>
      <p:graphicFrame>
        <p:nvGraphicFramePr>
          <p:cNvPr id="2" name="Content Placeholder 4">
            <a:extLst>
              <a:ext uri="{FF2B5EF4-FFF2-40B4-BE49-F238E27FC236}">
                <a16:creationId xmlns:a16="http://schemas.microsoft.com/office/drawing/2014/main" id="{19865815-E1B0-31DA-9AE6-FB8AFCF98C27}"/>
              </a:ext>
            </a:extLst>
          </p:cNvPr>
          <p:cNvGraphicFramePr>
            <a:graphicFrameLocks/>
          </p:cNvGraphicFramePr>
          <p:nvPr>
            <p:extLst>
              <p:ext uri="{D42A27DB-BD31-4B8C-83A1-F6EECF244321}">
                <p14:modId xmlns:p14="http://schemas.microsoft.com/office/powerpoint/2010/main" val="1916757616"/>
              </p:ext>
            </p:extLst>
          </p:nvPr>
        </p:nvGraphicFramePr>
        <p:xfrm>
          <a:off x="457200" y="752829"/>
          <a:ext cx="8229600" cy="3762024"/>
        </p:xfrm>
        <a:graphic>
          <a:graphicData uri="http://schemas.openxmlformats.org/drawingml/2006/table">
            <a:tbl>
              <a:tblPr firstRow="1" bandRow="1">
                <a:tableStyleId>{793D81CF-94F2-401A-BA57-92F5A7B2D0C5}</a:tableStyleId>
              </a:tblPr>
              <a:tblGrid>
                <a:gridCol w="1371600">
                  <a:extLst>
                    <a:ext uri="{9D8B030D-6E8A-4147-A177-3AD203B41FA5}">
                      <a16:colId xmlns:a16="http://schemas.microsoft.com/office/drawing/2014/main" val="902857379"/>
                    </a:ext>
                  </a:extLst>
                </a:gridCol>
                <a:gridCol w="1371600">
                  <a:extLst>
                    <a:ext uri="{9D8B030D-6E8A-4147-A177-3AD203B41FA5}">
                      <a16:colId xmlns:a16="http://schemas.microsoft.com/office/drawing/2014/main" val="908721420"/>
                    </a:ext>
                  </a:extLst>
                </a:gridCol>
                <a:gridCol w="1371600">
                  <a:extLst>
                    <a:ext uri="{9D8B030D-6E8A-4147-A177-3AD203B41FA5}">
                      <a16:colId xmlns:a16="http://schemas.microsoft.com/office/drawing/2014/main" val="3475388747"/>
                    </a:ext>
                  </a:extLst>
                </a:gridCol>
                <a:gridCol w="1371600">
                  <a:extLst>
                    <a:ext uri="{9D8B030D-6E8A-4147-A177-3AD203B41FA5}">
                      <a16:colId xmlns:a16="http://schemas.microsoft.com/office/drawing/2014/main" val="3064004159"/>
                    </a:ext>
                  </a:extLst>
                </a:gridCol>
                <a:gridCol w="1371600">
                  <a:extLst>
                    <a:ext uri="{9D8B030D-6E8A-4147-A177-3AD203B41FA5}">
                      <a16:colId xmlns:a16="http://schemas.microsoft.com/office/drawing/2014/main" val="712502287"/>
                    </a:ext>
                  </a:extLst>
                </a:gridCol>
                <a:gridCol w="1371600">
                  <a:extLst>
                    <a:ext uri="{9D8B030D-6E8A-4147-A177-3AD203B41FA5}">
                      <a16:colId xmlns:a16="http://schemas.microsoft.com/office/drawing/2014/main" val="1555192226"/>
                    </a:ext>
                  </a:extLst>
                </a:gridCol>
              </a:tblGrid>
              <a:tr h="537432">
                <a:tc>
                  <a:txBody>
                    <a:bodyPr/>
                    <a:lstStyle/>
                    <a:p>
                      <a:pPr algn="ctr"/>
                      <a:r>
                        <a:rPr lang="en-US" sz="1400" b="0"/>
                        <a:t>FACET</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b="0"/>
                        <a:t>FOCUS</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b="0"/>
                        <a:t>LEARN</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b="0"/>
                        <a:t>ACTIVITIES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b="0"/>
                        <a:t>ARTIFACTS</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b="0"/>
                        <a:t>DECISION</a:t>
                      </a:r>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909493487"/>
                  </a:ext>
                </a:extLst>
              </a:tr>
              <a:tr h="537432">
                <a:tc>
                  <a:txBody>
                    <a:bodyPr/>
                    <a:lstStyle/>
                    <a:p>
                      <a:pPr algn="l"/>
                      <a:r>
                        <a:rPr lang="en-US" sz="1400" b="0"/>
                        <a:t>DEFINE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144696053"/>
                  </a:ext>
                </a:extLst>
              </a:tr>
              <a:tr h="537432">
                <a:tc>
                  <a:txBody>
                    <a:bodyPr/>
                    <a:lstStyle/>
                    <a:p>
                      <a:pPr algn="l"/>
                      <a:r>
                        <a:rPr lang="en-US" sz="1400" b="0"/>
                        <a:t>COMMIT</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437426368"/>
                  </a:ext>
                </a:extLst>
              </a:tr>
              <a:tr h="537432">
                <a:tc>
                  <a:txBody>
                    <a:bodyPr/>
                    <a:lstStyle/>
                    <a:p>
                      <a:pPr algn="l"/>
                      <a:r>
                        <a:rPr lang="en-US" sz="1400" b="0"/>
                        <a:t>DESCRIBE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1275270409"/>
                  </a:ext>
                </a:extLst>
              </a:tr>
              <a:tr h="537432">
                <a:tc>
                  <a:txBody>
                    <a:bodyPr/>
                    <a:lstStyle/>
                    <a:p>
                      <a:pPr algn="l"/>
                      <a:r>
                        <a:rPr lang="en-US" sz="1400" b="0"/>
                        <a:t>CREATE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val="3942392774"/>
                  </a:ext>
                </a:extLst>
              </a:tr>
              <a:tr h="537432">
                <a:tc>
                  <a:txBody>
                    <a:bodyPr/>
                    <a:lstStyle/>
                    <a:p>
                      <a:pPr algn="l"/>
                      <a:r>
                        <a:rPr lang="en-US" sz="1400" b="0"/>
                        <a:t>PREPARE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307276615"/>
                  </a:ext>
                </a:extLst>
              </a:tr>
              <a:tr h="537432">
                <a:tc>
                  <a:txBody>
                    <a:bodyPr/>
                    <a:lstStyle/>
                    <a:p>
                      <a:pPr algn="l"/>
                      <a:r>
                        <a:rPr lang="en-US" sz="1400" b="0"/>
                        <a:t>DELIVER</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rtl="0" eaLnBrk="1" fontAlgn="b" latinLnBrk="0" hangingPunct="1"/>
                      <a:endParaRPr kumimoji="0" lang="en-US" sz="900" kern="1200">
                        <a:solidFill>
                          <a:schemeClr val="dk1"/>
                        </a:solidFill>
                        <a:latin typeface="+mn-lt"/>
                        <a:ea typeface="+mn-ea"/>
                        <a:cs typeface="+mn-cs"/>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a:endParaRPr lang="en-US" sz="900"/>
                    </a:p>
                  </a:txBody>
                  <a:tcPr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684207409"/>
                  </a:ext>
                </a:extLst>
              </a:tr>
            </a:tbl>
          </a:graphicData>
        </a:graphic>
      </p:graphicFrame>
      <p:sp>
        <p:nvSpPr>
          <p:cNvPr id="6" name="Table Placeholder 5">
            <a:extLst>
              <a:ext uri="{FF2B5EF4-FFF2-40B4-BE49-F238E27FC236}">
                <a16:creationId xmlns:a16="http://schemas.microsoft.com/office/drawing/2014/main" id="{41377F8C-8B7A-EF94-8F71-915838EDE5FB}"/>
              </a:ext>
            </a:extLst>
          </p:cNvPr>
          <p:cNvSpPr>
            <a:spLocks noGrp="1"/>
          </p:cNvSpPr>
          <p:nvPr>
            <p:ph type="tbl" sz="quarter" idx="10" hasCustomPrompt="1"/>
          </p:nvPr>
        </p:nvSpPr>
        <p:spPr>
          <a:xfrm>
            <a:off x="1828800" y="1305099"/>
            <a:ext cx="6858000" cy="3209752"/>
          </a:xfrm>
          <a:prstGeom prst="rect">
            <a:avLst/>
          </a:prstGeom>
        </p:spPr>
        <p:txBody>
          <a:bodyPr/>
          <a:lstStyle>
            <a:lvl1pPr>
              <a:defRPr sz="1000"/>
            </a:lvl1pPr>
          </a:lstStyle>
          <a:p>
            <a:r>
              <a:rPr lang="en-US"/>
              <a:t>Insert 5 column, 6 row table; stretch to fit template</a:t>
            </a:r>
          </a:p>
        </p:txBody>
      </p:sp>
      <p:sp>
        <p:nvSpPr>
          <p:cNvPr id="16" name="TextBox 15">
            <a:extLst>
              <a:ext uri="{FF2B5EF4-FFF2-40B4-BE49-F238E27FC236}">
                <a16:creationId xmlns:a16="http://schemas.microsoft.com/office/drawing/2014/main" id="{D021B02D-FD93-BB70-A645-4C93FD7BD079}"/>
              </a:ext>
            </a:extLst>
          </p:cNvPr>
          <p:cNvSpPr txBox="1"/>
          <p:nvPr/>
        </p:nvSpPr>
        <p:spPr>
          <a:xfrm>
            <a:off x="384048" y="457200"/>
            <a:ext cx="6474629" cy="183918"/>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A table to identify the key activities, deliverables, and decisions in each organizational team</a:t>
            </a:r>
          </a:p>
        </p:txBody>
      </p:sp>
      <p:sp>
        <p:nvSpPr>
          <p:cNvPr id="17" name="TextBox 16">
            <a:extLst>
              <a:ext uri="{FF2B5EF4-FFF2-40B4-BE49-F238E27FC236}">
                <a16:creationId xmlns:a16="http://schemas.microsoft.com/office/drawing/2014/main" id="{BC1D736A-F2D0-BE7E-D869-B892E19A5219}"/>
              </a:ext>
            </a:extLst>
          </p:cNvPr>
          <p:cNvSpPr txBox="1"/>
          <p:nvPr/>
        </p:nvSpPr>
        <p:spPr>
          <a:xfrm>
            <a:off x="0" y="-511018"/>
            <a:ext cx="9143999" cy="461665"/>
          </a:xfrm>
          <a:prstGeom prst="rect">
            <a:avLst/>
          </a:prstGeom>
          <a:noFill/>
        </p:spPr>
        <p:txBody>
          <a:bodyPr wrap="square" rtlCol="0" anchor="b">
            <a:spAutoFit/>
          </a:bodyPr>
          <a:lstStyle/>
          <a:p>
            <a:pPr algn="l">
              <a:spcAft>
                <a:spcPts val="300"/>
              </a:spcAft>
            </a:pPr>
            <a:r>
              <a:rPr lang="en-US" sz="1200" b="0" i="0">
                <a:latin typeface="Calibri" panose="020F0502020204030204" pitchFamily="34" charset="0"/>
                <a:ea typeface="Century Gothic" charset="0"/>
                <a:cs typeface="Calibri" panose="020F0502020204030204" pitchFamily="34" charset="0"/>
              </a:rPr>
              <a:t>Use the Quartz Open Framework to define your product planning process. Just as you have a process for development and for selling, you need a process for defining which products and features to create… from idea to market, from definition to delivery into the market.</a:t>
            </a:r>
          </a:p>
        </p:txBody>
      </p:sp>
      <p:grpSp>
        <p:nvGrpSpPr>
          <p:cNvPr id="18" name="Group 17">
            <a:extLst>
              <a:ext uri="{FF2B5EF4-FFF2-40B4-BE49-F238E27FC236}">
                <a16:creationId xmlns:a16="http://schemas.microsoft.com/office/drawing/2014/main" id="{826F488D-E3A5-2C10-D6A4-554189B177C8}"/>
              </a:ext>
            </a:extLst>
          </p:cNvPr>
          <p:cNvGrpSpPr/>
          <p:nvPr/>
        </p:nvGrpSpPr>
        <p:grpSpPr>
          <a:xfrm>
            <a:off x="1026896" y="4840393"/>
            <a:ext cx="7090208" cy="200055"/>
            <a:chOff x="1234440" y="4840393"/>
            <a:chExt cx="7090208" cy="200055"/>
          </a:xfrm>
        </p:grpSpPr>
        <p:sp>
          <p:nvSpPr>
            <p:cNvPr id="19" name="TextBox 18">
              <a:extLst>
                <a:ext uri="{FF2B5EF4-FFF2-40B4-BE49-F238E27FC236}">
                  <a16:creationId xmlns:a16="http://schemas.microsoft.com/office/drawing/2014/main" id="{DB52C622-0BB2-DCC7-4962-ACBE919998C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0" name="Picture 19">
              <a:extLst>
                <a:ext uri="{FF2B5EF4-FFF2-40B4-BE49-F238E27FC236}">
                  <a16:creationId xmlns:a16="http://schemas.microsoft.com/office/drawing/2014/main" id="{165EBB5B-BFA5-FE72-E815-1AC4AFBE2D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537242976"/>
      </p:ext>
    </p:extLst>
  </p:cSld>
  <p:clrMapOvr>
    <a:masterClrMapping/>
  </p:clrMapOvr>
  <p:hf sldNum="0"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Product_Brief">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395FD1-29C0-8E1E-91B4-B431C1EA8E7E}"/>
              </a:ext>
            </a:extLst>
          </p:cNvPr>
          <p:cNvSpPr/>
          <p:nvPr/>
        </p:nvSpPr>
        <p:spPr>
          <a:xfrm>
            <a:off x="2121408" y="3472434"/>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ALTERNATIVES</a:t>
            </a:r>
          </a:p>
        </p:txBody>
      </p:sp>
      <p:sp>
        <p:nvSpPr>
          <p:cNvPr id="36" name="Rectangle 35">
            <a:extLst>
              <a:ext uri="{FF2B5EF4-FFF2-40B4-BE49-F238E27FC236}">
                <a16:creationId xmlns:a16="http://schemas.microsoft.com/office/drawing/2014/main" id="{E2F6434E-736C-FC31-606D-7758CD89FCE5}"/>
              </a:ext>
            </a:extLst>
          </p:cNvPr>
          <p:cNvSpPr/>
          <p:nvPr/>
        </p:nvSpPr>
        <p:spPr>
          <a:xfrm>
            <a:off x="5436408" y="684735"/>
            <a:ext cx="1592243" cy="548640"/>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EXECUTIVE SPONSOR</a:t>
            </a:r>
          </a:p>
        </p:txBody>
      </p:sp>
      <p:sp>
        <p:nvSpPr>
          <p:cNvPr id="3" name="Rectangle 2">
            <a:extLst>
              <a:ext uri="{FF2B5EF4-FFF2-40B4-BE49-F238E27FC236}">
                <a16:creationId xmlns:a16="http://schemas.microsoft.com/office/drawing/2014/main" id="{2254EE02-986A-0D5E-0B14-BE887E3ACCA9}"/>
              </a:ext>
            </a:extLst>
          </p:cNvPr>
          <p:cNvSpPr/>
          <p:nvPr/>
        </p:nvSpPr>
        <p:spPr>
          <a:xfrm>
            <a:off x="3770009" y="2379726"/>
            <a:ext cx="3255264"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OPPORTUNITY</a:t>
            </a:r>
          </a:p>
          <a:p>
            <a:pPr lvl="0"/>
            <a:endParaRPr lang="en-US" sz="800" b="1" i="0" cap="none" spc="0">
              <a:ln w="0">
                <a:noFill/>
              </a:ln>
              <a:solidFill>
                <a:schemeClr val="tx1"/>
              </a:solidFill>
              <a:latin typeface="+mj-lt"/>
              <a:ea typeface="+mj-ea"/>
              <a:cs typeface="Calibri" panose="020F0502020204030204" pitchFamily="34" charset="0"/>
            </a:endParaRPr>
          </a:p>
        </p:txBody>
      </p:sp>
      <p:sp>
        <p:nvSpPr>
          <p:cNvPr id="4" name="Rectangle 3">
            <a:extLst>
              <a:ext uri="{FF2B5EF4-FFF2-40B4-BE49-F238E27FC236}">
                <a16:creationId xmlns:a16="http://schemas.microsoft.com/office/drawing/2014/main" id="{62783E6D-07B9-0002-3807-9D1BB76D3B16}"/>
              </a:ext>
            </a:extLst>
          </p:cNvPr>
          <p:cNvSpPr/>
          <p:nvPr/>
        </p:nvSpPr>
        <p:spPr>
          <a:xfrm>
            <a:off x="7097532" y="3472434"/>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spcBef>
                <a:spcPts val="300"/>
              </a:spcBef>
              <a:spcAft>
                <a:spcPts val="300"/>
              </a:spcAft>
            </a:pPr>
            <a:r>
              <a:rPr lang="en-US" sz="800" b="1" i="0" cap="none" spc="0">
                <a:ln w="0">
                  <a:noFill/>
                </a:ln>
                <a:solidFill>
                  <a:schemeClr val="tx1"/>
                </a:solidFill>
                <a:latin typeface="+mj-lt"/>
                <a:ea typeface="+mj-ea"/>
                <a:cs typeface="Calibri" panose="020F0502020204030204" pitchFamily="34" charset="0"/>
              </a:rPr>
              <a:t>COSTS</a:t>
            </a:r>
          </a:p>
        </p:txBody>
      </p:sp>
      <p:sp>
        <p:nvSpPr>
          <p:cNvPr id="5" name="Rectangle 4">
            <a:extLst>
              <a:ext uri="{FF2B5EF4-FFF2-40B4-BE49-F238E27FC236}">
                <a16:creationId xmlns:a16="http://schemas.microsoft.com/office/drawing/2014/main" id="{6CC7A0C5-7538-ACB0-6DCE-35AC5E018BF3}"/>
              </a:ext>
            </a:extLst>
          </p:cNvPr>
          <p:cNvSpPr/>
          <p:nvPr/>
        </p:nvSpPr>
        <p:spPr>
          <a:xfrm>
            <a:off x="3777366" y="3472434"/>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dirty="0">
                <a:ln w="0">
                  <a:noFill/>
                </a:ln>
                <a:solidFill>
                  <a:schemeClr val="tx1"/>
                </a:solidFill>
                <a:latin typeface="+mj-lt"/>
                <a:ea typeface="+mj-ea"/>
                <a:cs typeface="Calibri" panose="020F0502020204030204" pitchFamily="34" charset="0"/>
              </a:rPr>
              <a:t>ADVANTAGE</a:t>
            </a:r>
          </a:p>
          <a:p>
            <a:pPr lvl="0"/>
            <a:r>
              <a:rPr lang="en-US" sz="800" b="1" i="0" cap="none" spc="0" dirty="0">
                <a:ln w="0">
                  <a:noFill/>
                </a:ln>
                <a:solidFill>
                  <a:schemeClr val="tx1"/>
                </a:solidFill>
                <a:latin typeface="+mj-lt"/>
                <a:ea typeface="+mj-ea"/>
                <a:cs typeface="Calibri" panose="020F0502020204030204" pitchFamily="34" charset="0"/>
              </a:rPr>
              <a:t> </a:t>
            </a:r>
          </a:p>
        </p:txBody>
      </p:sp>
      <p:sp>
        <p:nvSpPr>
          <p:cNvPr id="6" name="Rectangle 5">
            <a:extLst>
              <a:ext uri="{FF2B5EF4-FFF2-40B4-BE49-F238E27FC236}">
                <a16:creationId xmlns:a16="http://schemas.microsoft.com/office/drawing/2014/main" id="{885487E3-DDB9-A83F-D89B-E7C25EDFB071}"/>
              </a:ext>
            </a:extLst>
          </p:cNvPr>
          <p:cNvSpPr/>
          <p:nvPr/>
        </p:nvSpPr>
        <p:spPr>
          <a:xfrm>
            <a:off x="7097532" y="1290880"/>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b="1" i="0" cap="none" spc="0">
                <a:ln w="0">
                  <a:noFill/>
                </a:ln>
                <a:solidFill>
                  <a:schemeClr val="tx1"/>
                </a:solidFill>
                <a:latin typeface="+mj-lt"/>
                <a:ea typeface="+mj-ea"/>
                <a:cs typeface="Calibri" panose="020F0502020204030204" pitchFamily="34" charset="0"/>
              </a:rPr>
              <a:t>SUCCESS METRICS</a:t>
            </a:r>
          </a:p>
        </p:txBody>
      </p:sp>
      <p:sp>
        <p:nvSpPr>
          <p:cNvPr id="7" name="Rectangle 6">
            <a:extLst>
              <a:ext uri="{FF2B5EF4-FFF2-40B4-BE49-F238E27FC236}">
                <a16:creationId xmlns:a16="http://schemas.microsoft.com/office/drawing/2014/main" id="{A1C9B7CA-A963-8AAB-1071-9D3C80344C59}"/>
              </a:ext>
            </a:extLst>
          </p:cNvPr>
          <p:cNvSpPr/>
          <p:nvPr/>
        </p:nvSpPr>
        <p:spPr>
          <a:xfrm>
            <a:off x="7097532" y="2381657"/>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REVENUE</a:t>
            </a:r>
          </a:p>
        </p:txBody>
      </p:sp>
      <p:sp>
        <p:nvSpPr>
          <p:cNvPr id="8" name="Rectangle 7">
            <a:extLst>
              <a:ext uri="{FF2B5EF4-FFF2-40B4-BE49-F238E27FC236}">
                <a16:creationId xmlns:a16="http://schemas.microsoft.com/office/drawing/2014/main" id="{2328C143-C3D9-9446-11D0-841318DDAC5A}"/>
              </a:ext>
            </a:extLst>
          </p:cNvPr>
          <p:cNvSpPr/>
          <p:nvPr/>
        </p:nvSpPr>
        <p:spPr>
          <a:xfrm>
            <a:off x="457200" y="2381657"/>
            <a:ext cx="3255264"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PROBLEM</a:t>
            </a: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p:txBody>
      </p:sp>
      <p:sp>
        <p:nvSpPr>
          <p:cNvPr id="10" name="Rectangle 9">
            <a:extLst>
              <a:ext uri="{FF2B5EF4-FFF2-40B4-BE49-F238E27FC236}">
                <a16:creationId xmlns:a16="http://schemas.microsoft.com/office/drawing/2014/main" id="{A965C358-17D1-93D3-3D12-E99FC9BD21B3}"/>
              </a:ext>
            </a:extLst>
          </p:cNvPr>
          <p:cNvSpPr/>
          <p:nvPr/>
        </p:nvSpPr>
        <p:spPr>
          <a:xfrm>
            <a:off x="457200" y="1290880"/>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BUYER PERSONA</a:t>
            </a: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a:p>
            <a:pPr lvl="0"/>
            <a:endParaRPr lang="en-US" sz="800" b="1" i="0" cap="none" spc="0">
              <a:ln w="0">
                <a:noFill/>
              </a:ln>
              <a:solidFill>
                <a:schemeClr val="tx1"/>
              </a:solidFill>
              <a:latin typeface="+mj-lt"/>
              <a:ea typeface="+mj-ea"/>
              <a:cs typeface="Calibri" panose="020F0502020204030204" pitchFamily="34" charset="0"/>
            </a:endParaRPr>
          </a:p>
        </p:txBody>
      </p:sp>
      <p:sp>
        <p:nvSpPr>
          <p:cNvPr id="11" name="Rectangle 10">
            <a:extLst>
              <a:ext uri="{FF2B5EF4-FFF2-40B4-BE49-F238E27FC236}">
                <a16:creationId xmlns:a16="http://schemas.microsoft.com/office/drawing/2014/main" id="{E3A5FA0C-E9CF-E474-4CA9-968E4960CE99}"/>
              </a:ext>
            </a:extLst>
          </p:cNvPr>
          <p:cNvSpPr/>
          <p:nvPr/>
        </p:nvSpPr>
        <p:spPr>
          <a:xfrm>
            <a:off x="2121408" y="1290880"/>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USER PERSONA</a:t>
            </a:r>
          </a:p>
        </p:txBody>
      </p:sp>
      <p:sp>
        <p:nvSpPr>
          <p:cNvPr id="12" name="Rectangle 11">
            <a:extLst>
              <a:ext uri="{FF2B5EF4-FFF2-40B4-BE49-F238E27FC236}">
                <a16:creationId xmlns:a16="http://schemas.microsoft.com/office/drawing/2014/main" id="{19DC956B-7963-5F3A-79C0-8C5700EB2C3F}"/>
              </a:ext>
            </a:extLst>
          </p:cNvPr>
          <p:cNvSpPr/>
          <p:nvPr/>
        </p:nvSpPr>
        <p:spPr>
          <a:xfrm>
            <a:off x="3783828" y="170539"/>
            <a:ext cx="3238763" cy="457200"/>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PRODUCT</a:t>
            </a:r>
          </a:p>
        </p:txBody>
      </p:sp>
      <p:sp>
        <p:nvSpPr>
          <p:cNvPr id="14" name="Rectangle 13">
            <a:extLst>
              <a:ext uri="{FF2B5EF4-FFF2-40B4-BE49-F238E27FC236}">
                <a16:creationId xmlns:a16="http://schemas.microsoft.com/office/drawing/2014/main" id="{46AF5843-B544-7BAA-3569-C751F436951C}"/>
              </a:ext>
            </a:extLst>
          </p:cNvPr>
          <p:cNvSpPr/>
          <p:nvPr/>
        </p:nvSpPr>
        <p:spPr>
          <a:xfrm>
            <a:off x="7097532" y="684735"/>
            <a:ext cx="1591056" cy="548640"/>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STATUS</a:t>
            </a:r>
          </a:p>
        </p:txBody>
      </p:sp>
      <p:sp>
        <p:nvSpPr>
          <p:cNvPr id="15" name="Text Placeholder 5">
            <a:extLst>
              <a:ext uri="{FF2B5EF4-FFF2-40B4-BE49-F238E27FC236}">
                <a16:creationId xmlns:a16="http://schemas.microsoft.com/office/drawing/2014/main" id="{D85A4CFF-3AFB-630A-06E9-C0E2399EE3DC}"/>
              </a:ext>
            </a:extLst>
          </p:cNvPr>
          <p:cNvSpPr>
            <a:spLocks noGrp="1"/>
          </p:cNvSpPr>
          <p:nvPr>
            <p:ph type="body" sz="quarter" idx="11" hasCustomPrompt="1"/>
          </p:nvPr>
        </p:nvSpPr>
        <p:spPr>
          <a:xfrm>
            <a:off x="463663" y="2571750"/>
            <a:ext cx="3255264" cy="843179"/>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What problem do you intend to solve?</a:t>
            </a:r>
          </a:p>
        </p:txBody>
      </p:sp>
      <p:sp>
        <p:nvSpPr>
          <p:cNvPr id="16" name="Text Placeholder 5">
            <a:extLst>
              <a:ext uri="{FF2B5EF4-FFF2-40B4-BE49-F238E27FC236}">
                <a16:creationId xmlns:a16="http://schemas.microsoft.com/office/drawing/2014/main" id="{0B19FAC6-54DC-785E-3738-8F87F6716302}"/>
              </a:ext>
            </a:extLst>
          </p:cNvPr>
          <p:cNvSpPr>
            <a:spLocks noGrp="1"/>
          </p:cNvSpPr>
          <p:nvPr>
            <p:ph type="body" sz="quarter" idx="12" hasCustomPrompt="1"/>
          </p:nvPr>
        </p:nvSpPr>
        <p:spPr>
          <a:xfrm>
            <a:off x="3770009" y="2554080"/>
            <a:ext cx="3255264" cy="858916"/>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r>
              <a:rPr lang="en-US"/>
              <a:t>Why does solving this problem make sense for your organization?</a:t>
            </a:r>
          </a:p>
          <a:p>
            <a:r>
              <a:rPr lang="en-US"/>
              <a:t>Your customers have problems that are not solved by others. How are you uniquely qualified to solve this in a way that your competitors cannot or will not?</a:t>
            </a:r>
          </a:p>
        </p:txBody>
      </p:sp>
      <p:sp>
        <p:nvSpPr>
          <p:cNvPr id="17" name="Text Placeholder 5">
            <a:extLst>
              <a:ext uri="{FF2B5EF4-FFF2-40B4-BE49-F238E27FC236}">
                <a16:creationId xmlns:a16="http://schemas.microsoft.com/office/drawing/2014/main" id="{32489D81-85F2-36EA-053D-C4A87F6E67BE}"/>
              </a:ext>
            </a:extLst>
          </p:cNvPr>
          <p:cNvSpPr>
            <a:spLocks noGrp="1"/>
          </p:cNvSpPr>
          <p:nvPr>
            <p:ph type="body" sz="quarter" idx="14" hasCustomPrompt="1"/>
          </p:nvPr>
        </p:nvSpPr>
        <p:spPr>
          <a:xfrm>
            <a:off x="3783829" y="3646052"/>
            <a:ext cx="1591056" cy="859654"/>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How will you succeed with this product idea? Ideally you will leverage your unique capabilities and institutional expertise. </a:t>
            </a:r>
          </a:p>
        </p:txBody>
      </p:sp>
      <p:sp>
        <p:nvSpPr>
          <p:cNvPr id="18" name="Text Placeholder 5">
            <a:extLst>
              <a:ext uri="{FF2B5EF4-FFF2-40B4-BE49-F238E27FC236}">
                <a16:creationId xmlns:a16="http://schemas.microsoft.com/office/drawing/2014/main" id="{F1826590-E63C-A606-30FF-FF241189D8BB}"/>
              </a:ext>
            </a:extLst>
          </p:cNvPr>
          <p:cNvSpPr>
            <a:spLocks noGrp="1"/>
          </p:cNvSpPr>
          <p:nvPr>
            <p:ph type="body" sz="quarter" idx="16" hasCustomPrompt="1"/>
          </p:nvPr>
        </p:nvSpPr>
        <p:spPr>
          <a:xfrm>
            <a:off x="2123746" y="3646052"/>
            <a:ext cx="1591056" cy="859654"/>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How is the market solving the problem today?</a:t>
            </a:r>
          </a:p>
          <a:p>
            <a:pPr lvl="0">
              <a:spcBef>
                <a:spcPts val="0"/>
              </a:spcBef>
            </a:pPr>
            <a:endParaRPr lang="en-US"/>
          </a:p>
        </p:txBody>
      </p:sp>
      <p:sp>
        <p:nvSpPr>
          <p:cNvPr id="19" name="Text Placeholder 5">
            <a:extLst>
              <a:ext uri="{FF2B5EF4-FFF2-40B4-BE49-F238E27FC236}">
                <a16:creationId xmlns:a16="http://schemas.microsoft.com/office/drawing/2014/main" id="{BACBC44B-E1CD-ADF4-AEF4-53B11056C607}"/>
              </a:ext>
            </a:extLst>
          </p:cNvPr>
          <p:cNvSpPr>
            <a:spLocks noGrp="1"/>
          </p:cNvSpPr>
          <p:nvPr>
            <p:ph type="body" sz="quarter" idx="19" hasCustomPrompt="1"/>
          </p:nvPr>
        </p:nvSpPr>
        <p:spPr>
          <a:xfrm>
            <a:off x="7092976" y="1481640"/>
            <a:ext cx="1591056" cy="842510"/>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dirty="0"/>
              <a:t>How to measure success, such as acquiring customers in a new segment, increased satisfaction, expanded usage.</a:t>
            </a:r>
          </a:p>
        </p:txBody>
      </p:sp>
      <p:sp>
        <p:nvSpPr>
          <p:cNvPr id="20" name="Text Placeholder 5">
            <a:extLst>
              <a:ext uri="{FF2B5EF4-FFF2-40B4-BE49-F238E27FC236}">
                <a16:creationId xmlns:a16="http://schemas.microsoft.com/office/drawing/2014/main" id="{54B38CA7-C33C-8F1B-D46C-EBCD87E2A0C3}"/>
              </a:ext>
            </a:extLst>
          </p:cNvPr>
          <p:cNvSpPr>
            <a:spLocks noGrp="1"/>
          </p:cNvSpPr>
          <p:nvPr>
            <p:ph type="body" sz="quarter" idx="20" hasCustomPrompt="1"/>
          </p:nvPr>
        </p:nvSpPr>
        <p:spPr>
          <a:xfrm>
            <a:off x="7095744" y="2571750"/>
            <a:ext cx="1591056" cy="841248"/>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Anticipated sources or actual revenues</a:t>
            </a:r>
          </a:p>
        </p:txBody>
      </p:sp>
      <p:sp>
        <p:nvSpPr>
          <p:cNvPr id="21" name="Text Placeholder 5">
            <a:extLst>
              <a:ext uri="{FF2B5EF4-FFF2-40B4-BE49-F238E27FC236}">
                <a16:creationId xmlns:a16="http://schemas.microsoft.com/office/drawing/2014/main" id="{5E6832C0-B8ED-C915-BF4D-D998B3EAFF95}"/>
              </a:ext>
            </a:extLst>
          </p:cNvPr>
          <p:cNvSpPr>
            <a:spLocks noGrp="1"/>
          </p:cNvSpPr>
          <p:nvPr>
            <p:ph type="body" sz="quarter" idx="22" hasCustomPrompt="1"/>
          </p:nvPr>
        </p:nvSpPr>
        <p:spPr>
          <a:xfrm>
            <a:off x="7102207" y="3646052"/>
            <a:ext cx="1591056" cy="859654"/>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Anticipated sources or actual costs</a:t>
            </a:r>
          </a:p>
        </p:txBody>
      </p:sp>
      <p:sp>
        <p:nvSpPr>
          <p:cNvPr id="22" name="Text Placeholder 5">
            <a:extLst>
              <a:ext uri="{FF2B5EF4-FFF2-40B4-BE49-F238E27FC236}">
                <a16:creationId xmlns:a16="http://schemas.microsoft.com/office/drawing/2014/main" id="{C86D2882-9B47-1146-488F-F181425A1681}"/>
              </a:ext>
            </a:extLst>
          </p:cNvPr>
          <p:cNvSpPr>
            <a:spLocks noGrp="1"/>
          </p:cNvSpPr>
          <p:nvPr>
            <p:ph type="body" sz="quarter" idx="23" hasCustomPrompt="1"/>
          </p:nvPr>
        </p:nvSpPr>
        <p:spPr>
          <a:xfrm>
            <a:off x="3783828" y="302150"/>
            <a:ext cx="3238763" cy="318706"/>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dirty="0">
                <a:solidFill>
                  <a:schemeClr val="tx1"/>
                </a:solidFill>
                <a:latin typeface="+mn-lt"/>
              </a:defRPr>
            </a:lvl1pPr>
          </a:lstStyle>
          <a:p>
            <a:pPr lvl="0">
              <a:spcBef>
                <a:spcPts val="0"/>
              </a:spcBef>
            </a:pPr>
            <a:r>
              <a:rPr lang="en-US" dirty="0"/>
              <a:t>Name of idea, product, service, or project</a:t>
            </a:r>
          </a:p>
        </p:txBody>
      </p:sp>
      <p:sp>
        <p:nvSpPr>
          <p:cNvPr id="24" name="Text Placeholder 5">
            <a:extLst>
              <a:ext uri="{FF2B5EF4-FFF2-40B4-BE49-F238E27FC236}">
                <a16:creationId xmlns:a16="http://schemas.microsoft.com/office/drawing/2014/main" id="{B3E3A72F-47AB-C00F-1FEF-C82152A25CDA}"/>
              </a:ext>
            </a:extLst>
          </p:cNvPr>
          <p:cNvSpPr>
            <a:spLocks noGrp="1"/>
          </p:cNvSpPr>
          <p:nvPr>
            <p:ph type="body" sz="quarter" idx="25" hasCustomPrompt="1"/>
          </p:nvPr>
        </p:nvSpPr>
        <p:spPr>
          <a:xfrm>
            <a:off x="7097532" y="844059"/>
            <a:ext cx="1591056" cy="389315"/>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Status or phase</a:t>
            </a:r>
          </a:p>
        </p:txBody>
      </p:sp>
      <p:sp>
        <p:nvSpPr>
          <p:cNvPr id="25" name="Rectangle 24">
            <a:extLst>
              <a:ext uri="{FF2B5EF4-FFF2-40B4-BE49-F238E27FC236}">
                <a16:creationId xmlns:a16="http://schemas.microsoft.com/office/drawing/2014/main" id="{0735CE91-6DE7-1A0C-AB0E-3668952802F5}"/>
              </a:ext>
            </a:extLst>
          </p:cNvPr>
          <p:cNvSpPr/>
          <p:nvPr/>
        </p:nvSpPr>
        <p:spPr>
          <a:xfrm>
            <a:off x="5437448" y="3472434"/>
            <a:ext cx="1593395"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RISKS</a:t>
            </a:r>
          </a:p>
          <a:p>
            <a:pPr lvl="0"/>
            <a:endParaRPr lang="en-US" sz="800" b="1" i="0" cap="none" spc="0">
              <a:ln w="0">
                <a:noFill/>
              </a:ln>
              <a:solidFill>
                <a:schemeClr val="tx1"/>
              </a:solidFill>
              <a:latin typeface="+mj-lt"/>
              <a:ea typeface="+mj-ea"/>
              <a:cs typeface="Calibri" panose="020F0502020204030204" pitchFamily="34" charset="0"/>
            </a:endParaRPr>
          </a:p>
        </p:txBody>
      </p:sp>
      <p:sp>
        <p:nvSpPr>
          <p:cNvPr id="26" name="Text Placeholder 5">
            <a:extLst>
              <a:ext uri="{FF2B5EF4-FFF2-40B4-BE49-F238E27FC236}">
                <a16:creationId xmlns:a16="http://schemas.microsoft.com/office/drawing/2014/main" id="{1D5579AA-71B5-B94B-70FC-C1F62EE3CF25}"/>
              </a:ext>
            </a:extLst>
          </p:cNvPr>
          <p:cNvSpPr>
            <a:spLocks noGrp="1"/>
          </p:cNvSpPr>
          <p:nvPr>
            <p:ph type="body" sz="quarter" idx="27" hasCustomPrompt="1"/>
          </p:nvPr>
        </p:nvSpPr>
        <p:spPr>
          <a:xfrm>
            <a:off x="5446251" y="3646052"/>
            <a:ext cx="1591056" cy="859654"/>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ea typeface="Open Sans Light" pitchFamily="2" charset="0"/>
                <a:cs typeface="Calibri" panose="020F0502020204030204" pitchFamily="34" charset="0"/>
              </a:defRPr>
            </a:lvl1pPr>
          </a:lstStyle>
          <a:p>
            <a:pPr lvl="0">
              <a:spcBef>
                <a:spcPts val="0"/>
              </a:spcBef>
            </a:pPr>
            <a:r>
              <a:rPr lang="en-US"/>
              <a:t>Consider the competitive response, product impact on your brand and your sales channels, critical projects that might steal resources. </a:t>
            </a:r>
          </a:p>
        </p:txBody>
      </p:sp>
      <p:sp>
        <p:nvSpPr>
          <p:cNvPr id="30" name="Rectangle 29">
            <a:extLst>
              <a:ext uri="{FF2B5EF4-FFF2-40B4-BE49-F238E27FC236}">
                <a16:creationId xmlns:a16="http://schemas.microsoft.com/office/drawing/2014/main" id="{BB8CEBBF-265B-9DEF-E42A-BA4C953AA465}"/>
              </a:ext>
            </a:extLst>
          </p:cNvPr>
          <p:cNvSpPr/>
          <p:nvPr/>
        </p:nvSpPr>
        <p:spPr>
          <a:xfrm>
            <a:off x="3776472" y="684735"/>
            <a:ext cx="1591056" cy="548640"/>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MARKET or SEGMENT</a:t>
            </a:r>
          </a:p>
        </p:txBody>
      </p:sp>
      <p:sp>
        <p:nvSpPr>
          <p:cNvPr id="31" name="Text Placeholder 5">
            <a:extLst>
              <a:ext uri="{FF2B5EF4-FFF2-40B4-BE49-F238E27FC236}">
                <a16:creationId xmlns:a16="http://schemas.microsoft.com/office/drawing/2014/main" id="{477ED399-15D0-FF5C-7762-A195C1C7E7FF}"/>
              </a:ext>
            </a:extLst>
          </p:cNvPr>
          <p:cNvSpPr>
            <a:spLocks noGrp="1"/>
          </p:cNvSpPr>
          <p:nvPr>
            <p:ph type="body" sz="quarter" idx="31" hasCustomPrompt="1"/>
          </p:nvPr>
        </p:nvSpPr>
        <p:spPr>
          <a:xfrm>
            <a:off x="3776472" y="844059"/>
            <a:ext cx="1591056" cy="389315"/>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dirty="0">
                <a:solidFill>
                  <a:schemeClr val="tx1"/>
                </a:solidFill>
                <a:latin typeface="+mn-lt"/>
              </a:defRPr>
            </a:lvl1pPr>
          </a:lstStyle>
          <a:p>
            <a:pPr lvl="0">
              <a:spcBef>
                <a:spcPts val="0"/>
              </a:spcBef>
            </a:pPr>
            <a:r>
              <a:rPr lang="en-US" dirty="0"/>
              <a:t>The primary target</a:t>
            </a:r>
          </a:p>
        </p:txBody>
      </p:sp>
      <p:sp>
        <p:nvSpPr>
          <p:cNvPr id="32" name="Rectangle 31">
            <a:extLst>
              <a:ext uri="{FF2B5EF4-FFF2-40B4-BE49-F238E27FC236}">
                <a16:creationId xmlns:a16="http://schemas.microsoft.com/office/drawing/2014/main" id="{7238C7BD-E484-731D-1344-39FE803664A1}"/>
              </a:ext>
            </a:extLst>
          </p:cNvPr>
          <p:cNvSpPr/>
          <p:nvPr/>
        </p:nvSpPr>
        <p:spPr>
          <a:xfrm>
            <a:off x="7097532" y="170539"/>
            <a:ext cx="1591056"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r>
              <a:rPr lang="en-US" sz="800" b="1" i="0" cap="none" spc="0">
                <a:ln w="0">
                  <a:noFill/>
                </a:ln>
                <a:solidFill>
                  <a:schemeClr val="tx1"/>
                </a:solidFill>
                <a:latin typeface="+mj-lt"/>
                <a:ea typeface="+mj-ea"/>
                <a:cs typeface="Calibri" panose="020F0502020204030204" pitchFamily="34" charset="0"/>
              </a:rPr>
              <a:t>WRITTEN BY</a:t>
            </a:r>
          </a:p>
        </p:txBody>
      </p:sp>
      <p:sp>
        <p:nvSpPr>
          <p:cNvPr id="33" name="Text Placeholder 5">
            <a:extLst>
              <a:ext uri="{FF2B5EF4-FFF2-40B4-BE49-F238E27FC236}">
                <a16:creationId xmlns:a16="http://schemas.microsoft.com/office/drawing/2014/main" id="{F11CF23B-66E6-817E-0148-8E14A12265CE}"/>
              </a:ext>
            </a:extLst>
          </p:cNvPr>
          <p:cNvSpPr>
            <a:spLocks noGrp="1"/>
          </p:cNvSpPr>
          <p:nvPr>
            <p:ph type="body" sz="quarter" idx="26" hasCustomPrompt="1"/>
          </p:nvPr>
        </p:nvSpPr>
        <p:spPr>
          <a:xfrm>
            <a:off x="7097532" y="299205"/>
            <a:ext cx="1591056" cy="318706"/>
          </a:xfrm>
          <a:prstGeom prst="rect">
            <a:avLst/>
          </a:prstGeom>
        </p:spPr>
        <p:txBody>
          <a:bodyPr wrap="square" lIns="45720" tIns="64008" rIns="45720">
            <a:normAutofit/>
          </a:bodyPr>
          <a:lstStyle>
            <a:lvl1pPr marL="0" indent="0">
              <a:spcBef>
                <a:spcPts val="0"/>
              </a:spcBef>
              <a:spcAft>
                <a:spcPts val="300"/>
              </a:spcAft>
              <a:buFont typeface="Arial" panose="020B0604020202020204" pitchFamily="34" charset="0"/>
              <a:buNone/>
              <a:defRPr sz="1000" b="0" i="0" baseline="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dirty="0"/>
              <a:t>Author and date</a:t>
            </a:r>
          </a:p>
        </p:txBody>
      </p:sp>
      <p:sp>
        <p:nvSpPr>
          <p:cNvPr id="34" name="Rectangle 33">
            <a:extLst>
              <a:ext uri="{FF2B5EF4-FFF2-40B4-BE49-F238E27FC236}">
                <a16:creationId xmlns:a16="http://schemas.microsoft.com/office/drawing/2014/main" id="{3A5E70A2-7C53-A5C0-36C4-E9E45CCA5BB5}"/>
              </a:ext>
            </a:extLst>
          </p:cNvPr>
          <p:cNvSpPr/>
          <p:nvPr/>
        </p:nvSpPr>
        <p:spPr>
          <a:xfrm>
            <a:off x="463663" y="3472434"/>
            <a:ext cx="1591056"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VALUE to MARKET</a:t>
            </a:r>
          </a:p>
        </p:txBody>
      </p:sp>
      <p:sp>
        <p:nvSpPr>
          <p:cNvPr id="37" name="Text Placeholder 5">
            <a:extLst>
              <a:ext uri="{FF2B5EF4-FFF2-40B4-BE49-F238E27FC236}">
                <a16:creationId xmlns:a16="http://schemas.microsoft.com/office/drawing/2014/main" id="{D8766609-3DB6-3B5B-B775-5761731EC027}"/>
              </a:ext>
            </a:extLst>
          </p:cNvPr>
          <p:cNvSpPr>
            <a:spLocks noGrp="1"/>
          </p:cNvSpPr>
          <p:nvPr>
            <p:ph type="body" sz="quarter" idx="33" hasCustomPrompt="1"/>
          </p:nvPr>
        </p:nvSpPr>
        <p:spPr>
          <a:xfrm>
            <a:off x="5437449" y="844059"/>
            <a:ext cx="1593395" cy="389315"/>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dirty="0">
                <a:solidFill>
                  <a:schemeClr val="tx1"/>
                </a:solidFill>
                <a:latin typeface="+mn-lt"/>
              </a:defRPr>
            </a:lvl1pPr>
          </a:lstStyle>
          <a:p>
            <a:pPr lvl="0">
              <a:spcBef>
                <a:spcPts val="0"/>
              </a:spcBef>
            </a:pPr>
            <a:r>
              <a:rPr lang="en-US"/>
              <a:t>A senior advocate</a:t>
            </a:r>
          </a:p>
        </p:txBody>
      </p:sp>
      <p:sp>
        <p:nvSpPr>
          <p:cNvPr id="35" name="Text Placeholder 5">
            <a:extLst>
              <a:ext uri="{FF2B5EF4-FFF2-40B4-BE49-F238E27FC236}">
                <a16:creationId xmlns:a16="http://schemas.microsoft.com/office/drawing/2014/main" id="{04C5A205-B90C-27EE-1D32-4B0FC35B7614}"/>
              </a:ext>
            </a:extLst>
          </p:cNvPr>
          <p:cNvSpPr>
            <a:spLocks noGrp="1"/>
          </p:cNvSpPr>
          <p:nvPr>
            <p:ph type="body" sz="quarter" idx="32" hasCustomPrompt="1"/>
          </p:nvPr>
        </p:nvSpPr>
        <p:spPr>
          <a:xfrm>
            <a:off x="463663" y="3646052"/>
            <a:ext cx="1591056" cy="859654"/>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r>
              <a:rPr lang="en-US"/>
              <a:t>How does solving the problem outweigh the cost or pain of change?</a:t>
            </a:r>
          </a:p>
        </p:txBody>
      </p:sp>
      <p:sp>
        <p:nvSpPr>
          <p:cNvPr id="38" name="TextBox 37">
            <a:extLst>
              <a:ext uri="{FF2B5EF4-FFF2-40B4-BE49-F238E27FC236}">
                <a16:creationId xmlns:a16="http://schemas.microsoft.com/office/drawing/2014/main" id="{A09D0588-73B3-3333-A319-8A55C60B8AA9}"/>
              </a:ext>
            </a:extLst>
          </p:cNvPr>
          <p:cNvSpPr txBox="1"/>
          <p:nvPr/>
        </p:nvSpPr>
        <p:spPr>
          <a:xfrm>
            <a:off x="374904" y="91440"/>
            <a:ext cx="3333983" cy="457200"/>
          </a:xfrm>
          <a:prstGeom prst="rect">
            <a:avLst/>
          </a:prstGeom>
          <a:noFill/>
        </p:spPr>
        <p:txBody>
          <a:bodyPr wrap="square" lIns="91440" rIns="91440" rtlCol="0" anchor="ctr">
            <a:normAutofit/>
          </a:bodyPr>
          <a:lstStyle>
            <a:defPPr>
              <a:defRPr lang="en-US"/>
            </a:defPPr>
            <a:lvl1pPr>
              <a:defRPr sz="2400" b="0" i="0">
                <a:latin typeface="+mj-lt"/>
                <a:ea typeface="+mj-ea"/>
              </a:defRPr>
            </a:lvl1pPr>
          </a:lstStyle>
          <a:p>
            <a:pPr lvl="0"/>
            <a:r>
              <a:rPr lang="en-US" sz="1800"/>
              <a:t>Product Brief</a:t>
            </a:r>
          </a:p>
        </p:txBody>
      </p:sp>
      <p:sp>
        <p:nvSpPr>
          <p:cNvPr id="2" name="Rectangle 1">
            <a:extLst>
              <a:ext uri="{FF2B5EF4-FFF2-40B4-BE49-F238E27FC236}">
                <a16:creationId xmlns:a16="http://schemas.microsoft.com/office/drawing/2014/main" id="{745418A7-0DD5-3A1D-12F4-07732DAE3035}"/>
              </a:ext>
            </a:extLst>
          </p:cNvPr>
          <p:cNvSpPr/>
          <p:nvPr/>
        </p:nvSpPr>
        <p:spPr>
          <a:xfrm>
            <a:off x="3767328" y="1289914"/>
            <a:ext cx="3255264" cy="1033272"/>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a:ln w="0">
                  <a:noFill/>
                </a:ln>
                <a:solidFill>
                  <a:schemeClr val="tx1"/>
                </a:solidFill>
                <a:latin typeface="+mj-lt"/>
                <a:ea typeface="+mj-ea"/>
                <a:cs typeface="Calibri" panose="020F0502020204030204" pitchFamily="34" charset="0"/>
              </a:rPr>
              <a:t>VISION</a:t>
            </a:r>
          </a:p>
          <a:p>
            <a:pPr lvl="0"/>
            <a:endParaRPr lang="en-US" sz="800" b="1" i="0" cap="none" spc="0">
              <a:ln w="0">
                <a:noFill/>
              </a:ln>
              <a:solidFill>
                <a:schemeClr val="tx1"/>
              </a:solidFill>
              <a:latin typeface="+mj-lt"/>
              <a:ea typeface="+mj-ea"/>
              <a:cs typeface="Calibri" panose="020F0502020204030204" pitchFamily="34" charset="0"/>
            </a:endParaRPr>
          </a:p>
        </p:txBody>
      </p:sp>
      <p:sp>
        <p:nvSpPr>
          <p:cNvPr id="27" name="Text Placeholder 5">
            <a:extLst>
              <a:ext uri="{FF2B5EF4-FFF2-40B4-BE49-F238E27FC236}">
                <a16:creationId xmlns:a16="http://schemas.microsoft.com/office/drawing/2014/main" id="{832A9BE0-01ED-3F89-6AA2-E68FE49E6838}"/>
              </a:ext>
            </a:extLst>
          </p:cNvPr>
          <p:cNvSpPr>
            <a:spLocks noGrp="1"/>
          </p:cNvSpPr>
          <p:nvPr>
            <p:ph type="body" sz="quarter" idx="34" hasCustomPrompt="1"/>
          </p:nvPr>
        </p:nvSpPr>
        <p:spPr>
          <a:xfrm>
            <a:off x="3767328" y="1480007"/>
            <a:ext cx="3255264" cy="841248"/>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r>
              <a:rPr lang="en-US" dirty="0"/>
              <a:t>What is your vision for the product? </a:t>
            </a:r>
          </a:p>
          <a:p>
            <a:r>
              <a:rPr lang="en-US" dirty="0"/>
              <a:t>Is there a simile you can reference? “It’s like &lt;product&gt; for &lt;new application&gt;.” It’s like Airbnb but for dogs. It’s like Yelp for college professors.</a:t>
            </a:r>
          </a:p>
        </p:txBody>
      </p:sp>
      <p:sp>
        <p:nvSpPr>
          <p:cNvPr id="39" name="TextBox 38">
            <a:extLst>
              <a:ext uri="{FF2B5EF4-FFF2-40B4-BE49-F238E27FC236}">
                <a16:creationId xmlns:a16="http://schemas.microsoft.com/office/drawing/2014/main" id="{EFB3DE3F-C666-54D4-B9A3-DD5DEE79CBA2}"/>
              </a:ext>
            </a:extLst>
          </p:cNvPr>
          <p:cNvSpPr txBox="1"/>
          <p:nvPr/>
        </p:nvSpPr>
        <p:spPr>
          <a:xfrm>
            <a:off x="384048" y="457200"/>
            <a:ext cx="6644457" cy="201066"/>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Define the product, problems, and personas for a product or initiative</a:t>
            </a:r>
          </a:p>
        </p:txBody>
      </p:sp>
      <p:sp>
        <p:nvSpPr>
          <p:cNvPr id="40" name="Text Placeholder 5">
            <a:extLst>
              <a:ext uri="{FF2B5EF4-FFF2-40B4-BE49-F238E27FC236}">
                <a16:creationId xmlns:a16="http://schemas.microsoft.com/office/drawing/2014/main" id="{BD91CBFE-0137-3B93-60EE-F1CF45FA546A}"/>
              </a:ext>
            </a:extLst>
          </p:cNvPr>
          <p:cNvSpPr>
            <a:spLocks noGrp="1"/>
          </p:cNvSpPr>
          <p:nvPr>
            <p:ph type="body" sz="quarter" idx="35" hasCustomPrompt="1"/>
          </p:nvPr>
        </p:nvSpPr>
        <p:spPr>
          <a:xfrm>
            <a:off x="457200" y="1465236"/>
            <a:ext cx="1591056" cy="858916"/>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Types of people who will BUY the solution. The buyer persona guides your marketing and sales enablement.</a:t>
            </a:r>
          </a:p>
        </p:txBody>
      </p:sp>
      <p:sp>
        <p:nvSpPr>
          <p:cNvPr id="41" name="Text Placeholder 5">
            <a:extLst>
              <a:ext uri="{FF2B5EF4-FFF2-40B4-BE49-F238E27FC236}">
                <a16:creationId xmlns:a16="http://schemas.microsoft.com/office/drawing/2014/main" id="{B81A039B-2B2E-7EBD-2785-54636EB109CF}"/>
              </a:ext>
            </a:extLst>
          </p:cNvPr>
          <p:cNvSpPr>
            <a:spLocks noGrp="1"/>
          </p:cNvSpPr>
          <p:nvPr>
            <p:ph type="body" sz="quarter" idx="36" hasCustomPrompt="1"/>
          </p:nvPr>
        </p:nvSpPr>
        <p:spPr>
          <a:xfrm>
            <a:off x="2121408" y="1465236"/>
            <a:ext cx="1591056" cy="858916"/>
          </a:xfrm>
          <a:prstGeom prst="rect">
            <a:avLst/>
          </a:prstGeom>
          <a:noFill/>
          <a:ln>
            <a:noFill/>
          </a:ln>
        </p:spPr>
        <p:txBody>
          <a:bodyPr vert="horz" wrap="square" lIns="45720" tIns="45716" rIns="45720" bIns="45716" numCol="1" anchor="t" anchorCtr="0" compatLnSpc="1">
            <a:prstTxWarp prst="textNoShape">
              <a:avLst/>
            </a:prstTxWarp>
            <a:normAutofit/>
          </a:bodyPr>
          <a:lstStyle>
            <a:lvl1pPr>
              <a:spcBef>
                <a:spcPts val="0"/>
              </a:spcBef>
              <a:spcAft>
                <a:spcPts val="300"/>
              </a:spcAft>
              <a:defRPr lang="en-US" sz="1000" b="0" i="0" baseline="0">
                <a:solidFill>
                  <a:schemeClr val="tx1"/>
                </a:solidFill>
                <a:latin typeface="+mn-lt"/>
              </a:defRPr>
            </a:lvl1pPr>
          </a:lstStyle>
          <a:p>
            <a:pPr lvl="0">
              <a:spcBef>
                <a:spcPts val="0"/>
              </a:spcBef>
            </a:pPr>
            <a:r>
              <a:rPr lang="en-US"/>
              <a:t>Types of people who will USE the solution. The user persona guides your product design.</a:t>
            </a:r>
          </a:p>
        </p:txBody>
      </p:sp>
      <p:sp>
        <p:nvSpPr>
          <p:cNvPr id="13" name="TextBox 12">
            <a:extLst>
              <a:ext uri="{FF2B5EF4-FFF2-40B4-BE49-F238E27FC236}">
                <a16:creationId xmlns:a16="http://schemas.microsoft.com/office/drawing/2014/main" id="{136DD78E-FFB4-2808-33EF-09D31C5FD910}"/>
              </a:ext>
            </a:extLst>
          </p:cNvPr>
          <p:cNvSpPr txBox="1"/>
          <p:nvPr/>
        </p:nvSpPr>
        <p:spPr>
          <a:xfrm>
            <a:off x="0" y="-691225"/>
            <a:ext cx="9143999" cy="646331"/>
          </a:xfrm>
          <a:prstGeom prst="rect">
            <a:avLst/>
          </a:prstGeom>
          <a:noFill/>
        </p:spPr>
        <p:txBody>
          <a:bodyPr wrap="square" rtlCol="0" anchor="b">
            <a:spAutoFit/>
          </a:bodyPr>
          <a:lstStyle>
            <a:defPPr>
              <a:defRPr lang="en-US"/>
            </a:defPPr>
            <a:lvl1pPr>
              <a:spcAft>
                <a:spcPts val="300"/>
              </a:spcAft>
              <a:defRPr sz="1200">
                <a:latin typeface="Calibri" panose="020F0502020204030204" pitchFamily="34" charset="0"/>
                <a:ea typeface="Century Gothic" charset="0"/>
                <a:cs typeface="Calibri" panose="020F0502020204030204" pitchFamily="34" charset="0"/>
              </a:defRPr>
            </a:lvl1pPr>
          </a:lstStyle>
          <a:p>
            <a:r>
              <a:rPr lang="en-US" b="0" i="0" dirty="0"/>
              <a:t>The Product Brief captures the essence of a product idea on one page: why it exists and who it’s for. The brief helps the entire organization understand its larger purpose. A product manager with market and product expertise should be able to complete this document in less than an hour.</a:t>
            </a:r>
          </a:p>
        </p:txBody>
      </p:sp>
      <p:grpSp>
        <p:nvGrpSpPr>
          <p:cNvPr id="49" name="Group 48">
            <a:extLst>
              <a:ext uri="{FF2B5EF4-FFF2-40B4-BE49-F238E27FC236}">
                <a16:creationId xmlns:a16="http://schemas.microsoft.com/office/drawing/2014/main" id="{3923FE8B-8D92-3278-6D98-7594C010FF84}"/>
              </a:ext>
            </a:extLst>
          </p:cNvPr>
          <p:cNvGrpSpPr/>
          <p:nvPr/>
        </p:nvGrpSpPr>
        <p:grpSpPr>
          <a:xfrm>
            <a:off x="1026896" y="4840393"/>
            <a:ext cx="7090208" cy="200055"/>
            <a:chOff x="1234440" y="4840393"/>
            <a:chExt cx="7090208" cy="200055"/>
          </a:xfrm>
        </p:grpSpPr>
        <p:sp>
          <p:nvSpPr>
            <p:cNvPr id="50" name="TextBox 49">
              <a:extLst>
                <a:ext uri="{FF2B5EF4-FFF2-40B4-BE49-F238E27FC236}">
                  <a16:creationId xmlns:a16="http://schemas.microsoft.com/office/drawing/2014/main" id="{61FCFE67-093E-773F-1A81-966DF36D463D}"/>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51" name="Picture 50">
              <a:extLst>
                <a:ext uri="{FF2B5EF4-FFF2-40B4-BE49-F238E27FC236}">
                  <a16:creationId xmlns:a16="http://schemas.microsoft.com/office/drawing/2014/main" id="{57A43F46-CE49-047B-5236-AC86A77AB2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23" name="Rectangle 22">
            <a:extLst>
              <a:ext uri="{FF2B5EF4-FFF2-40B4-BE49-F238E27FC236}">
                <a16:creationId xmlns:a16="http://schemas.microsoft.com/office/drawing/2014/main" id="{231E29BF-FBF0-1F0E-7D21-065264A17DF7}"/>
              </a:ext>
            </a:extLst>
          </p:cNvPr>
          <p:cNvSpPr/>
          <p:nvPr/>
        </p:nvSpPr>
        <p:spPr>
          <a:xfrm>
            <a:off x="457200" y="684735"/>
            <a:ext cx="3257602" cy="548640"/>
          </a:xfrm>
          <a:prstGeom prst="rect">
            <a:avLst/>
          </a:prstGeom>
          <a:solidFill>
            <a:schemeClr val="bg1"/>
          </a:solidFill>
          <a:ln>
            <a:solidFill>
              <a:schemeClr val="bg1">
                <a:lumMod val="75000"/>
              </a:schemeClr>
            </a:solidFill>
          </a:ln>
          <a:effectLst/>
        </p:spPr>
        <p:txBody>
          <a:bodyPr wrap="square" lIns="45720" tIns="47830" rIns="45720" bIns="47830" rtlCol="0" anchor="t" anchorCtr="0">
            <a:noAutofit/>
          </a:bodyPr>
          <a:lstStyle/>
          <a:p>
            <a:pPr lvl="0"/>
            <a:r>
              <a:rPr lang="en-US" sz="800" b="1" i="0" cap="none" spc="0" dirty="0">
                <a:ln w="0">
                  <a:noFill/>
                </a:ln>
                <a:solidFill>
                  <a:schemeClr val="tx1"/>
                </a:solidFill>
                <a:latin typeface="+mj-lt"/>
                <a:ea typeface="+mj-ea"/>
                <a:cs typeface="Calibri" panose="020F0502020204030204" pitchFamily="34" charset="0"/>
              </a:rPr>
              <a:t>PRODUCT DESCRIPTION</a:t>
            </a:r>
          </a:p>
        </p:txBody>
      </p:sp>
      <p:sp>
        <p:nvSpPr>
          <p:cNvPr id="43" name="Text Placeholder 42">
            <a:extLst>
              <a:ext uri="{FF2B5EF4-FFF2-40B4-BE49-F238E27FC236}">
                <a16:creationId xmlns:a16="http://schemas.microsoft.com/office/drawing/2014/main" id="{57963BF8-9470-819F-36B9-760194F489C2}"/>
              </a:ext>
            </a:extLst>
          </p:cNvPr>
          <p:cNvSpPr>
            <a:spLocks noGrp="1"/>
          </p:cNvSpPr>
          <p:nvPr>
            <p:ph type="body" sz="quarter" idx="37" hasCustomPrompt="1"/>
          </p:nvPr>
        </p:nvSpPr>
        <p:spPr>
          <a:xfrm>
            <a:off x="463550" y="844059"/>
            <a:ext cx="3249613" cy="388938"/>
          </a:xfrm>
        </p:spPr>
        <p:txBody>
          <a:bodyPr lIns="45720" rIns="45720">
            <a:normAutofit/>
          </a:bodyPr>
          <a:lstStyle>
            <a:lvl1pPr>
              <a:spcBef>
                <a:spcPts val="0"/>
              </a:spcBef>
              <a:spcAft>
                <a:spcPts val="300"/>
              </a:spcAft>
              <a:defRPr sz="1000"/>
            </a:lvl1pPr>
          </a:lstStyle>
          <a:p>
            <a:pPr lvl="0"/>
            <a:r>
              <a:rPr lang="en-US" dirty="0"/>
              <a:t>Description of the product</a:t>
            </a:r>
          </a:p>
        </p:txBody>
      </p:sp>
    </p:spTree>
    <p:extLst>
      <p:ext uri="{BB962C8B-B14F-4D97-AF65-F5344CB8AC3E}">
        <p14:creationId xmlns:p14="http://schemas.microsoft.com/office/powerpoint/2010/main" val="4255735530"/>
      </p:ext>
    </p:extLst>
  </p:cSld>
  <p:clrMapOvr>
    <a:masterClrMapping/>
  </p:clrMapOvr>
  <p:hf sldNum="0" hdr="0" dt="0"/>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Persona">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DED6BD-F3D1-7A8B-23DB-279C8F2CDEA4}"/>
              </a:ext>
            </a:extLst>
          </p:cNvPr>
          <p:cNvSpPr/>
          <p:nvPr/>
        </p:nvSpPr>
        <p:spPr>
          <a:xfrm>
            <a:off x="467154" y="673815"/>
            <a:ext cx="2697480" cy="704088"/>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NAME</a:t>
            </a:r>
          </a:p>
        </p:txBody>
      </p:sp>
      <p:sp>
        <p:nvSpPr>
          <p:cNvPr id="4" name="Rectangle 3">
            <a:extLst>
              <a:ext uri="{FF2B5EF4-FFF2-40B4-BE49-F238E27FC236}">
                <a16:creationId xmlns:a16="http://schemas.microsoft.com/office/drawing/2014/main" id="{4370A5A3-E563-0543-085A-1E5A25284287}"/>
              </a:ext>
            </a:extLst>
          </p:cNvPr>
          <p:cNvSpPr/>
          <p:nvPr/>
        </p:nvSpPr>
        <p:spPr>
          <a:xfrm>
            <a:off x="5998443" y="673815"/>
            <a:ext cx="1640437" cy="704088"/>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SEGMENTS</a:t>
            </a:r>
          </a:p>
        </p:txBody>
      </p:sp>
      <p:sp>
        <p:nvSpPr>
          <p:cNvPr id="5" name="Rectangle 4">
            <a:extLst>
              <a:ext uri="{FF2B5EF4-FFF2-40B4-BE49-F238E27FC236}">
                <a16:creationId xmlns:a16="http://schemas.microsoft.com/office/drawing/2014/main" id="{0B012F33-448A-EB5F-FC0C-147F3192613F}"/>
              </a:ext>
            </a:extLst>
          </p:cNvPr>
          <p:cNvSpPr/>
          <p:nvPr/>
        </p:nvSpPr>
        <p:spPr>
          <a:xfrm>
            <a:off x="467155" y="1430475"/>
            <a:ext cx="2697480" cy="1865376"/>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DESCRIPTION</a:t>
            </a:r>
          </a:p>
        </p:txBody>
      </p:sp>
      <p:sp>
        <p:nvSpPr>
          <p:cNvPr id="6" name="Rectangle 5">
            <a:extLst>
              <a:ext uri="{FF2B5EF4-FFF2-40B4-BE49-F238E27FC236}">
                <a16:creationId xmlns:a16="http://schemas.microsoft.com/office/drawing/2014/main" id="{F14459C6-D6BF-7EC0-13C3-7B9889AEB733}"/>
              </a:ext>
            </a:extLst>
          </p:cNvPr>
          <p:cNvSpPr/>
          <p:nvPr/>
        </p:nvSpPr>
        <p:spPr>
          <a:xfrm>
            <a:off x="5998444" y="2389633"/>
            <a:ext cx="2697480" cy="905256"/>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FRICTION</a:t>
            </a:r>
          </a:p>
        </p:txBody>
      </p:sp>
      <p:sp>
        <p:nvSpPr>
          <p:cNvPr id="7" name="Rectangle 6">
            <a:extLst>
              <a:ext uri="{FF2B5EF4-FFF2-40B4-BE49-F238E27FC236}">
                <a16:creationId xmlns:a16="http://schemas.microsoft.com/office/drawing/2014/main" id="{4710541D-D7AE-614A-907A-2BA8FB1ED60C}"/>
              </a:ext>
            </a:extLst>
          </p:cNvPr>
          <p:cNvSpPr/>
          <p:nvPr/>
        </p:nvSpPr>
        <p:spPr>
          <a:xfrm>
            <a:off x="5994135" y="1429513"/>
            <a:ext cx="2697480" cy="905256"/>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GOALS AND ASPIRATIONS</a:t>
            </a:r>
          </a:p>
        </p:txBody>
      </p:sp>
      <p:sp>
        <p:nvSpPr>
          <p:cNvPr id="8" name="Rectangle 7">
            <a:extLst>
              <a:ext uri="{FF2B5EF4-FFF2-40B4-BE49-F238E27FC236}">
                <a16:creationId xmlns:a16="http://schemas.microsoft.com/office/drawing/2014/main" id="{4AEB71C3-2794-4646-082C-BDD336434590}"/>
              </a:ext>
            </a:extLst>
          </p:cNvPr>
          <p:cNvSpPr/>
          <p:nvPr/>
        </p:nvSpPr>
        <p:spPr>
          <a:xfrm>
            <a:off x="467154" y="3348422"/>
            <a:ext cx="2697480" cy="1168253"/>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marL="0" marR="0" lvl="0" indent="0" algn="l" defTabSz="455511" rtl="0" eaLnBrk="1" fontAlgn="base" latinLnBrk="0" hangingPunct="1">
              <a:lnSpc>
                <a:spcPct val="100000"/>
              </a:lnSpc>
              <a:spcBef>
                <a:spcPct val="0"/>
              </a:spcBef>
              <a:spcAft>
                <a:spcPct val="0"/>
              </a:spcAft>
              <a:buClrTx/>
              <a:buSzTx/>
              <a:buFontTx/>
              <a:buNone/>
              <a:tabLst/>
              <a:defRPr/>
            </a:pPr>
            <a:r>
              <a:rPr lang="en-US" sz="800" b="1" i="0" cap="none" spc="0">
                <a:ln w="0">
                  <a:noFill/>
                </a:ln>
                <a:latin typeface="+mj-lt"/>
                <a:ea typeface="+mj-ea"/>
                <a:cs typeface="Calibri" panose="020F0502020204030204" pitchFamily="34" charset="0"/>
              </a:rPr>
              <a:t>SKILLS</a:t>
            </a:r>
          </a:p>
          <a:p>
            <a:pPr lvl="0"/>
            <a:endParaRPr lang="en-US" sz="800" b="1" i="0" cap="none" spc="0">
              <a:ln w="0">
                <a:noFill/>
              </a:ln>
              <a:latin typeface="+mj-lt"/>
              <a:ea typeface="+mj-ea"/>
              <a:cs typeface="Calibri" panose="020F0502020204030204" pitchFamily="34" charset="0"/>
            </a:endParaRPr>
          </a:p>
        </p:txBody>
      </p:sp>
      <p:sp>
        <p:nvSpPr>
          <p:cNvPr id="10" name="Rectangle 9">
            <a:extLst>
              <a:ext uri="{FF2B5EF4-FFF2-40B4-BE49-F238E27FC236}">
                <a16:creationId xmlns:a16="http://schemas.microsoft.com/office/drawing/2014/main" id="{4012E0B9-E620-E951-66CD-59A6DE04C6C3}"/>
              </a:ext>
            </a:extLst>
          </p:cNvPr>
          <p:cNvSpPr/>
          <p:nvPr/>
        </p:nvSpPr>
        <p:spPr>
          <a:xfrm>
            <a:off x="3232799" y="3348422"/>
            <a:ext cx="2697480" cy="1168253"/>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TECHNOLOGY</a:t>
            </a:r>
          </a:p>
          <a:p>
            <a:pPr lvl="0"/>
            <a:endParaRPr lang="en-US" sz="800" b="1" i="0" cap="none" spc="0">
              <a:ln w="0">
                <a:noFill/>
              </a:ln>
              <a:latin typeface="+mj-lt"/>
              <a:ea typeface="+mj-ea"/>
              <a:cs typeface="Calibri" panose="020F0502020204030204" pitchFamily="34" charset="0"/>
            </a:endParaRPr>
          </a:p>
        </p:txBody>
      </p:sp>
      <p:sp>
        <p:nvSpPr>
          <p:cNvPr id="11" name="Rectangle 10">
            <a:extLst>
              <a:ext uri="{FF2B5EF4-FFF2-40B4-BE49-F238E27FC236}">
                <a16:creationId xmlns:a16="http://schemas.microsoft.com/office/drawing/2014/main" id="{82D8485A-D5CA-D0DE-FF12-30714B9DB226}"/>
              </a:ext>
            </a:extLst>
          </p:cNvPr>
          <p:cNvSpPr/>
          <p:nvPr/>
        </p:nvSpPr>
        <p:spPr>
          <a:xfrm>
            <a:off x="5998444" y="3348422"/>
            <a:ext cx="2697480" cy="1168253"/>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HOW TO REACH THEM</a:t>
            </a:r>
          </a:p>
        </p:txBody>
      </p:sp>
      <p:sp>
        <p:nvSpPr>
          <p:cNvPr id="12" name="Rectangle 11">
            <a:extLst>
              <a:ext uri="{FF2B5EF4-FFF2-40B4-BE49-F238E27FC236}">
                <a16:creationId xmlns:a16="http://schemas.microsoft.com/office/drawing/2014/main" id="{6B0A2DE5-92EA-E3F3-62F2-C19052F1B7C1}"/>
              </a:ext>
            </a:extLst>
          </p:cNvPr>
          <p:cNvSpPr/>
          <p:nvPr/>
        </p:nvSpPr>
        <p:spPr>
          <a:xfrm>
            <a:off x="3232798" y="1429513"/>
            <a:ext cx="2697482" cy="1865376"/>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TYPICAL DAY</a:t>
            </a:r>
          </a:p>
        </p:txBody>
      </p:sp>
      <p:sp>
        <p:nvSpPr>
          <p:cNvPr id="13" name="TextBox 12">
            <a:extLst>
              <a:ext uri="{FF2B5EF4-FFF2-40B4-BE49-F238E27FC236}">
                <a16:creationId xmlns:a16="http://schemas.microsoft.com/office/drawing/2014/main" id="{D593FECA-6CCE-878D-150F-8C0D5BF53F55}"/>
              </a:ext>
            </a:extLst>
          </p:cNvPr>
          <p:cNvSpPr txBox="1"/>
          <p:nvPr/>
        </p:nvSpPr>
        <p:spPr>
          <a:xfrm>
            <a:off x="374904" y="91440"/>
            <a:ext cx="2743200" cy="457200"/>
          </a:xfrm>
          <a:prstGeom prst="rect">
            <a:avLst/>
          </a:prstGeom>
          <a:noFill/>
        </p:spPr>
        <p:txBody>
          <a:bodyPr wrap="square" lIns="91440" rIns="91440" anchor="ctr">
            <a:normAutofit/>
          </a:bodyPr>
          <a:lstStyle/>
          <a:p>
            <a:r>
              <a:rPr lang="en-US" sz="1800" b="0" i="0" kern="1200">
                <a:solidFill>
                  <a:schemeClr val="tx1"/>
                </a:solidFill>
                <a:latin typeface="+mj-lt"/>
                <a:ea typeface="+mj-ea"/>
                <a:cs typeface="Calibri" panose="020F0502020204030204" pitchFamily="34" charset="0"/>
              </a:rPr>
              <a:t>Persona</a:t>
            </a:r>
          </a:p>
        </p:txBody>
      </p:sp>
      <p:sp>
        <p:nvSpPr>
          <p:cNvPr id="14" name="Text Placeholder 5">
            <a:extLst>
              <a:ext uri="{FF2B5EF4-FFF2-40B4-BE49-F238E27FC236}">
                <a16:creationId xmlns:a16="http://schemas.microsoft.com/office/drawing/2014/main" id="{45309E8A-196C-47E3-E490-E5E796E8A0EF}"/>
              </a:ext>
            </a:extLst>
          </p:cNvPr>
          <p:cNvSpPr>
            <a:spLocks noGrp="1"/>
          </p:cNvSpPr>
          <p:nvPr>
            <p:ph type="body" sz="quarter" idx="28" hasCustomPrompt="1"/>
          </p:nvPr>
        </p:nvSpPr>
        <p:spPr>
          <a:xfrm>
            <a:off x="467154" y="835635"/>
            <a:ext cx="2697480" cy="539014"/>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Open Sans Light" pitchFamily="2" charset="0"/>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Name</a:t>
            </a:r>
          </a:p>
        </p:txBody>
      </p:sp>
      <p:sp>
        <p:nvSpPr>
          <p:cNvPr id="15" name="Text Placeholder 5">
            <a:extLst>
              <a:ext uri="{FF2B5EF4-FFF2-40B4-BE49-F238E27FC236}">
                <a16:creationId xmlns:a16="http://schemas.microsoft.com/office/drawing/2014/main" id="{A1033F6D-2ADC-1EC2-937C-A66BDD4EE588}"/>
              </a:ext>
            </a:extLst>
          </p:cNvPr>
          <p:cNvSpPr>
            <a:spLocks noGrp="1"/>
          </p:cNvSpPr>
          <p:nvPr>
            <p:ph type="body" sz="quarter" idx="29" hasCustomPrompt="1"/>
          </p:nvPr>
        </p:nvSpPr>
        <p:spPr>
          <a:xfrm>
            <a:off x="467155" y="1592573"/>
            <a:ext cx="2697480" cy="1702324"/>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dirty="0"/>
              <a:t>General description of the persona and relevant context</a:t>
            </a:r>
          </a:p>
        </p:txBody>
      </p:sp>
      <p:sp>
        <p:nvSpPr>
          <p:cNvPr id="16" name="Text Placeholder 5">
            <a:extLst>
              <a:ext uri="{FF2B5EF4-FFF2-40B4-BE49-F238E27FC236}">
                <a16:creationId xmlns:a16="http://schemas.microsoft.com/office/drawing/2014/main" id="{8959651D-D1D7-AB42-5129-3F8B461A92D1}"/>
              </a:ext>
            </a:extLst>
          </p:cNvPr>
          <p:cNvSpPr>
            <a:spLocks noGrp="1"/>
          </p:cNvSpPr>
          <p:nvPr>
            <p:ph type="body" sz="quarter" idx="32" hasCustomPrompt="1"/>
          </p:nvPr>
        </p:nvSpPr>
        <p:spPr>
          <a:xfrm>
            <a:off x="3232798" y="1592573"/>
            <a:ext cx="2697482" cy="1701988"/>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What do they do all day? What are they responsible for? How do they interact with co-workers and customers?</a:t>
            </a:r>
          </a:p>
        </p:txBody>
      </p:sp>
      <p:sp>
        <p:nvSpPr>
          <p:cNvPr id="17" name="Text Placeholder 5">
            <a:extLst>
              <a:ext uri="{FF2B5EF4-FFF2-40B4-BE49-F238E27FC236}">
                <a16:creationId xmlns:a16="http://schemas.microsoft.com/office/drawing/2014/main" id="{4574F899-BAB3-9EA7-3441-54FBB87B2125}"/>
              </a:ext>
            </a:extLst>
          </p:cNvPr>
          <p:cNvSpPr>
            <a:spLocks noGrp="1"/>
          </p:cNvSpPr>
          <p:nvPr>
            <p:ph type="body" sz="quarter" idx="33" hasCustomPrompt="1"/>
          </p:nvPr>
        </p:nvSpPr>
        <p:spPr>
          <a:xfrm>
            <a:off x="5998444" y="2571750"/>
            <a:ext cx="2697480" cy="723140"/>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Problems that cause the most trouble in their daily work</a:t>
            </a:r>
          </a:p>
        </p:txBody>
      </p:sp>
      <p:sp>
        <p:nvSpPr>
          <p:cNvPr id="19" name="Text Placeholder 5">
            <a:extLst>
              <a:ext uri="{FF2B5EF4-FFF2-40B4-BE49-F238E27FC236}">
                <a16:creationId xmlns:a16="http://schemas.microsoft.com/office/drawing/2014/main" id="{58C528D3-185A-1DE9-584C-27E3709DB8D7}"/>
              </a:ext>
            </a:extLst>
          </p:cNvPr>
          <p:cNvSpPr>
            <a:spLocks noGrp="1"/>
          </p:cNvSpPr>
          <p:nvPr>
            <p:ph type="body" sz="quarter" idx="37" hasCustomPrompt="1"/>
          </p:nvPr>
        </p:nvSpPr>
        <p:spPr>
          <a:xfrm>
            <a:off x="3232799" y="3502933"/>
            <a:ext cx="2697480" cy="1014984"/>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 type of devices and applications they can access</a:t>
            </a:r>
          </a:p>
        </p:txBody>
      </p:sp>
      <p:sp>
        <p:nvSpPr>
          <p:cNvPr id="20" name="TextBox 19">
            <a:extLst>
              <a:ext uri="{FF2B5EF4-FFF2-40B4-BE49-F238E27FC236}">
                <a16:creationId xmlns:a16="http://schemas.microsoft.com/office/drawing/2014/main" id="{2D9DB2B4-62C2-95DD-F9B9-DC3D079545E8}"/>
              </a:ext>
            </a:extLst>
          </p:cNvPr>
          <p:cNvSpPr txBox="1"/>
          <p:nvPr/>
        </p:nvSpPr>
        <p:spPr>
          <a:xfrm>
            <a:off x="7715610" y="673815"/>
            <a:ext cx="971190" cy="702095"/>
          </a:xfrm>
          <a:prstGeom prst="rect">
            <a:avLst/>
          </a:prstGeom>
          <a:solidFill>
            <a:schemeClr val="bg1"/>
          </a:solidFill>
          <a:ln>
            <a:solidFill>
              <a:schemeClr val="bg1">
                <a:lumMod val="75000"/>
              </a:schemeClr>
            </a:solidFill>
          </a:ln>
        </p:spPr>
        <p:txBody>
          <a:bodyPr wrap="square" rtlCol="0" anchor="t" anchorCtr="0">
            <a:normAutofit/>
          </a:bodyPr>
          <a:lstStyle/>
          <a:p>
            <a:pPr marL="0" indent="0">
              <a:buSzPct val="100000"/>
              <a:buFontTx/>
              <a:buNone/>
            </a:pPr>
            <a:r>
              <a:rPr lang="en-US" sz="800" b="1" i="0">
                <a:solidFill>
                  <a:schemeClr val="tx1"/>
                </a:solidFill>
                <a:latin typeface="+mj-lt"/>
                <a:ea typeface="+mj-ea"/>
                <a:cs typeface="Calibri" panose="020F0502020204030204" pitchFamily="34" charset="0"/>
              </a:rPr>
              <a:t>ROLE(S)</a:t>
            </a:r>
          </a:p>
          <a:p>
            <a:pPr marL="170816" indent="-170816">
              <a:buSzPct val="100000"/>
              <a:buFont typeface="Wingdings" pitchFamily="2" charset="2"/>
              <a:buChar char="q"/>
            </a:pPr>
            <a:r>
              <a:rPr lang="en-US" sz="800" b="0" i="0">
                <a:solidFill>
                  <a:schemeClr val="tx1"/>
                </a:solidFill>
                <a:latin typeface="+mj-lt"/>
                <a:ea typeface="+mj-ea"/>
                <a:cs typeface="Calibri" panose="020F0502020204030204" pitchFamily="34" charset="0"/>
              </a:rPr>
              <a:t>DECIDES</a:t>
            </a:r>
          </a:p>
          <a:p>
            <a:pPr marL="170816" indent="-170816">
              <a:buSzPct val="100000"/>
              <a:buFont typeface="Wingdings" pitchFamily="2" charset="2"/>
              <a:buChar char="q"/>
            </a:pPr>
            <a:r>
              <a:rPr lang="en-US" sz="800" b="0" i="0">
                <a:solidFill>
                  <a:schemeClr val="tx1"/>
                </a:solidFill>
                <a:latin typeface="+mj-lt"/>
                <a:ea typeface="+mj-ea"/>
                <a:cs typeface="Calibri" panose="020F0502020204030204" pitchFamily="34" charset="0"/>
              </a:rPr>
              <a:t>APPROVES</a:t>
            </a:r>
          </a:p>
          <a:p>
            <a:pPr marL="170816" indent="-170816">
              <a:buSzPct val="100000"/>
              <a:buFont typeface="Wingdings" pitchFamily="2" charset="2"/>
              <a:buChar char="q"/>
            </a:pPr>
            <a:r>
              <a:rPr lang="en-US" sz="800" b="0" i="0">
                <a:solidFill>
                  <a:schemeClr val="tx1"/>
                </a:solidFill>
                <a:latin typeface="+mj-lt"/>
                <a:ea typeface="+mj-ea"/>
                <a:cs typeface="Calibri" panose="020F0502020204030204" pitchFamily="34" charset="0"/>
              </a:rPr>
              <a:t>CONSULTED</a:t>
            </a:r>
          </a:p>
          <a:p>
            <a:pPr marL="170816" indent="-170816">
              <a:buSzPct val="100000"/>
              <a:buFont typeface="Wingdings" pitchFamily="2" charset="2"/>
              <a:buChar char="q"/>
            </a:pPr>
            <a:r>
              <a:rPr lang="en-US" sz="800" b="0" i="0">
                <a:solidFill>
                  <a:schemeClr val="tx1"/>
                </a:solidFill>
                <a:latin typeface="+mj-lt"/>
                <a:ea typeface="+mj-ea"/>
                <a:cs typeface="Calibri" panose="020F0502020204030204" pitchFamily="34" charset="0"/>
              </a:rPr>
              <a:t>USES</a:t>
            </a:r>
          </a:p>
        </p:txBody>
      </p:sp>
      <p:sp>
        <p:nvSpPr>
          <p:cNvPr id="21" name="Rectangle 20">
            <a:extLst>
              <a:ext uri="{FF2B5EF4-FFF2-40B4-BE49-F238E27FC236}">
                <a16:creationId xmlns:a16="http://schemas.microsoft.com/office/drawing/2014/main" id="{D6887DC8-7ABE-2E74-6C59-46F2097CD16B}"/>
              </a:ext>
            </a:extLst>
          </p:cNvPr>
          <p:cNvSpPr/>
          <p:nvPr/>
        </p:nvSpPr>
        <p:spPr>
          <a:xfrm>
            <a:off x="5998444" y="158581"/>
            <a:ext cx="2697480"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r>
              <a:rPr lang="en-US" sz="800" b="1" i="0" cap="none" spc="0">
                <a:ln w="0">
                  <a:noFill/>
                </a:ln>
                <a:latin typeface="+mj-lt"/>
                <a:ea typeface="+mj-ea"/>
                <a:cs typeface="Calibri" panose="020F0502020204030204" pitchFamily="34" charset="0"/>
              </a:rPr>
              <a:t>WRITTEN BY</a:t>
            </a:r>
          </a:p>
        </p:txBody>
      </p:sp>
      <p:sp>
        <p:nvSpPr>
          <p:cNvPr id="22" name="Text Placeholder 5">
            <a:extLst>
              <a:ext uri="{FF2B5EF4-FFF2-40B4-BE49-F238E27FC236}">
                <a16:creationId xmlns:a16="http://schemas.microsoft.com/office/drawing/2014/main" id="{6AD47958-F544-2BBF-AD8B-DB1A2A79B62B}"/>
              </a:ext>
            </a:extLst>
          </p:cNvPr>
          <p:cNvSpPr>
            <a:spLocks noGrp="1"/>
          </p:cNvSpPr>
          <p:nvPr>
            <p:ph type="body" sz="quarter" idx="26" hasCustomPrompt="1"/>
          </p:nvPr>
        </p:nvSpPr>
        <p:spPr>
          <a:xfrm>
            <a:off x="5998444" y="322904"/>
            <a:ext cx="2697480" cy="288812"/>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latin typeface="+mn-lt"/>
                <a:ea typeface="Open Sans Light" pitchFamily="2" charset="0"/>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29" name="Text Placeholder 5">
            <a:extLst>
              <a:ext uri="{FF2B5EF4-FFF2-40B4-BE49-F238E27FC236}">
                <a16:creationId xmlns:a16="http://schemas.microsoft.com/office/drawing/2014/main" id="{500B2E25-58DB-1A30-217F-446207550804}"/>
              </a:ext>
            </a:extLst>
          </p:cNvPr>
          <p:cNvSpPr>
            <a:spLocks noGrp="1"/>
          </p:cNvSpPr>
          <p:nvPr>
            <p:ph type="body" sz="quarter" idx="39" hasCustomPrompt="1"/>
          </p:nvPr>
        </p:nvSpPr>
        <p:spPr>
          <a:xfrm>
            <a:off x="5996290" y="1592573"/>
            <a:ext cx="2697480" cy="732724"/>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Describe what will improve their performance or benefit the business</a:t>
            </a:r>
          </a:p>
        </p:txBody>
      </p:sp>
      <p:sp>
        <p:nvSpPr>
          <p:cNvPr id="30" name="Text Placeholder 5">
            <a:extLst>
              <a:ext uri="{FF2B5EF4-FFF2-40B4-BE49-F238E27FC236}">
                <a16:creationId xmlns:a16="http://schemas.microsoft.com/office/drawing/2014/main" id="{15894468-BF8A-08DD-BE86-F9B449FB0438}"/>
              </a:ext>
            </a:extLst>
          </p:cNvPr>
          <p:cNvSpPr>
            <a:spLocks noGrp="1"/>
          </p:cNvSpPr>
          <p:nvPr>
            <p:ph type="body" sz="quarter" idx="40" hasCustomPrompt="1"/>
          </p:nvPr>
        </p:nvSpPr>
        <p:spPr>
          <a:xfrm>
            <a:off x="467154" y="3502933"/>
            <a:ext cx="2697480" cy="1014984"/>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 abilities and typical products they know well</a:t>
            </a:r>
          </a:p>
        </p:txBody>
      </p:sp>
      <p:sp>
        <p:nvSpPr>
          <p:cNvPr id="31" name="Text Placeholder 5">
            <a:extLst>
              <a:ext uri="{FF2B5EF4-FFF2-40B4-BE49-F238E27FC236}">
                <a16:creationId xmlns:a16="http://schemas.microsoft.com/office/drawing/2014/main" id="{85CE285A-C06A-C7F2-0E31-9E4D6EC507D4}"/>
              </a:ext>
            </a:extLst>
          </p:cNvPr>
          <p:cNvSpPr>
            <a:spLocks noGrp="1"/>
          </p:cNvSpPr>
          <p:nvPr>
            <p:ph type="body" sz="quarter" idx="41" hasCustomPrompt="1"/>
          </p:nvPr>
        </p:nvSpPr>
        <p:spPr>
          <a:xfrm>
            <a:off x="5998444" y="3644977"/>
            <a:ext cx="1308873" cy="872939"/>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 most relevant ways to communicate with the persona as a buyer</a:t>
            </a:r>
          </a:p>
        </p:txBody>
      </p:sp>
      <p:sp>
        <p:nvSpPr>
          <p:cNvPr id="32" name="Rectangle 31">
            <a:extLst>
              <a:ext uri="{FF2B5EF4-FFF2-40B4-BE49-F238E27FC236}">
                <a16:creationId xmlns:a16="http://schemas.microsoft.com/office/drawing/2014/main" id="{CB99C48A-78AB-26A2-9D8B-705893F5E188}"/>
              </a:ext>
            </a:extLst>
          </p:cNvPr>
          <p:cNvSpPr/>
          <p:nvPr/>
        </p:nvSpPr>
        <p:spPr>
          <a:xfrm>
            <a:off x="3232799" y="673815"/>
            <a:ext cx="2697480" cy="704088"/>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cap="none" spc="0">
                <a:ln w="0">
                  <a:noFill/>
                </a:ln>
                <a:latin typeface="+mj-lt"/>
                <a:ea typeface="+mj-ea"/>
                <a:cs typeface="Calibri" panose="020F0502020204030204" pitchFamily="34" charset="0"/>
              </a:rPr>
              <a:t>TITLE(S)</a:t>
            </a:r>
          </a:p>
        </p:txBody>
      </p:sp>
      <p:sp>
        <p:nvSpPr>
          <p:cNvPr id="33" name="Text Placeholder 5">
            <a:extLst>
              <a:ext uri="{FF2B5EF4-FFF2-40B4-BE49-F238E27FC236}">
                <a16:creationId xmlns:a16="http://schemas.microsoft.com/office/drawing/2014/main" id="{AF534A46-02FE-98E5-9805-739594F3E821}"/>
              </a:ext>
            </a:extLst>
          </p:cNvPr>
          <p:cNvSpPr>
            <a:spLocks noGrp="1"/>
          </p:cNvSpPr>
          <p:nvPr>
            <p:ph type="body" sz="quarter" idx="38" hasCustomPrompt="1"/>
          </p:nvPr>
        </p:nvSpPr>
        <p:spPr>
          <a:xfrm>
            <a:off x="3232799" y="835635"/>
            <a:ext cx="2697480" cy="539014"/>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Open Sans Light" pitchFamily="2" charset="0"/>
                <a:cs typeface="Open Sans Light" pitchFamily="2"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r>
              <a:rPr lang="en-US" sz="996" b="0" cap="none" spc="0">
                <a:ln w="0">
                  <a:noFill/>
                </a:ln>
                <a:solidFill>
                  <a:schemeClr val="tx1"/>
                </a:solidFill>
                <a:ea typeface="Calibri" charset="0"/>
                <a:cs typeface="Calibri" charset="0"/>
              </a:rPr>
              <a:t>Other terms for this persona</a:t>
            </a:r>
          </a:p>
        </p:txBody>
      </p:sp>
      <p:sp>
        <p:nvSpPr>
          <p:cNvPr id="34" name="Text Placeholder 5">
            <a:extLst>
              <a:ext uri="{FF2B5EF4-FFF2-40B4-BE49-F238E27FC236}">
                <a16:creationId xmlns:a16="http://schemas.microsoft.com/office/drawing/2014/main" id="{F40579B0-C1DB-6945-B77B-FFF76B7E094E}"/>
              </a:ext>
            </a:extLst>
          </p:cNvPr>
          <p:cNvSpPr>
            <a:spLocks noGrp="1"/>
          </p:cNvSpPr>
          <p:nvPr>
            <p:ph type="body" sz="quarter" idx="42" hasCustomPrompt="1"/>
          </p:nvPr>
        </p:nvSpPr>
        <p:spPr>
          <a:xfrm>
            <a:off x="5998443" y="835635"/>
            <a:ext cx="1630871" cy="539014"/>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Open Sans Light" pitchFamily="2" charset="0"/>
                <a:cs typeface="Open Sans Light" pitchFamily="2"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r>
              <a:rPr lang="en-US" sz="996" b="0" cap="none" spc="0">
                <a:ln w="0">
                  <a:noFill/>
                </a:ln>
                <a:solidFill>
                  <a:schemeClr val="tx1"/>
                </a:solidFill>
                <a:ea typeface="Calibri" charset="0"/>
                <a:cs typeface="Calibri" charset="0"/>
              </a:rPr>
              <a:t>Target market segment</a:t>
            </a:r>
          </a:p>
        </p:txBody>
      </p:sp>
      <p:sp>
        <p:nvSpPr>
          <p:cNvPr id="45" name="Rectangle 44">
            <a:extLst>
              <a:ext uri="{FF2B5EF4-FFF2-40B4-BE49-F238E27FC236}">
                <a16:creationId xmlns:a16="http://schemas.microsoft.com/office/drawing/2014/main" id="{6CDEC6C5-8932-A1BF-27D1-FE892A7DB5AA}"/>
              </a:ext>
            </a:extLst>
          </p:cNvPr>
          <p:cNvSpPr>
            <a:spLocks noChangeAspect="1"/>
          </p:cNvSpPr>
          <p:nvPr/>
        </p:nvSpPr>
        <p:spPr>
          <a:xfrm>
            <a:off x="9246476" y="743157"/>
            <a:ext cx="91440" cy="91440"/>
          </a:xfrm>
          <a:prstGeom prst="rect">
            <a:avLst/>
          </a:prstGeom>
          <a:solidFill>
            <a:schemeClr val="tx1"/>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46" name="TextBox 45">
            <a:extLst>
              <a:ext uri="{FF2B5EF4-FFF2-40B4-BE49-F238E27FC236}">
                <a16:creationId xmlns:a16="http://schemas.microsoft.com/office/drawing/2014/main" id="{9F81E6F6-1B07-9E37-27AF-55349D821A2E}"/>
              </a:ext>
            </a:extLst>
          </p:cNvPr>
          <p:cNvSpPr txBox="1"/>
          <p:nvPr/>
        </p:nvSpPr>
        <p:spPr>
          <a:xfrm>
            <a:off x="9337916" y="597971"/>
            <a:ext cx="1488162" cy="780779"/>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Copy the square from the slide master and paste onto your template to indicate the persona’s roles.</a:t>
            </a:r>
          </a:p>
        </p:txBody>
      </p:sp>
      <p:sp>
        <p:nvSpPr>
          <p:cNvPr id="2" name="TextBox 1">
            <a:extLst>
              <a:ext uri="{FF2B5EF4-FFF2-40B4-BE49-F238E27FC236}">
                <a16:creationId xmlns:a16="http://schemas.microsoft.com/office/drawing/2014/main" id="{F1AFC2C0-BCB9-6229-30F5-818D2772AE94}"/>
              </a:ext>
            </a:extLst>
          </p:cNvPr>
          <p:cNvSpPr txBox="1"/>
          <p:nvPr/>
        </p:nvSpPr>
        <p:spPr>
          <a:xfrm>
            <a:off x="384048" y="457200"/>
            <a:ext cx="2796171"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Define the characteristics of customers</a:t>
            </a:r>
          </a:p>
        </p:txBody>
      </p:sp>
      <p:sp>
        <p:nvSpPr>
          <p:cNvPr id="23" name="Rectangle 22">
            <a:extLst>
              <a:ext uri="{FF2B5EF4-FFF2-40B4-BE49-F238E27FC236}">
                <a16:creationId xmlns:a16="http://schemas.microsoft.com/office/drawing/2014/main" id="{5FB42D71-066E-174E-7DAC-333070C61B6C}"/>
              </a:ext>
            </a:extLst>
          </p:cNvPr>
          <p:cNvSpPr/>
          <p:nvPr/>
        </p:nvSpPr>
        <p:spPr>
          <a:xfrm>
            <a:off x="3232799" y="158581"/>
            <a:ext cx="26974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24" name="Text Placeholder 5">
            <a:extLst>
              <a:ext uri="{FF2B5EF4-FFF2-40B4-BE49-F238E27FC236}">
                <a16:creationId xmlns:a16="http://schemas.microsoft.com/office/drawing/2014/main" id="{28F16B82-116D-E8B9-CDC6-37CAB475BC91}"/>
              </a:ext>
            </a:extLst>
          </p:cNvPr>
          <p:cNvSpPr>
            <a:spLocks noGrp="1"/>
          </p:cNvSpPr>
          <p:nvPr>
            <p:ph type="body" sz="quarter" idx="52" hasCustomPrompt="1"/>
          </p:nvPr>
        </p:nvSpPr>
        <p:spPr>
          <a:xfrm>
            <a:off x="3232799" y="322904"/>
            <a:ext cx="2697480" cy="289345"/>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Type of product</a:t>
            </a:r>
          </a:p>
        </p:txBody>
      </p:sp>
      <p:sp>
        <p:nvSpPr>
          <p:cNvPr id="25" name="TextBox 24">
            <a:extLst>
              <a:ext uri="{FF2B5EF4-FFF2-40B4-BE49-F238E27FC236}">
                <a16:creationId xmlns:a16="http://schemas.microsoft.com/office/drawing/2014/main" id="{D0A28809-B092-A74E-4E39-DFB64D85D26A}"/>
              </a:ext>
            </a:extLst>
          </p:cNvPr>
          <p:cNvSpPr txBox="1"/>
          <p:nvPr/>
        </p:nvSpPr>
        <p:spPr>
          <a:xfrm>
            <a:off x="5998442" y="3510814"/>
            <a:ext cx="1308873" cy="132921"/>
          </a:xfrm>
          <a:prstGeom prst="rect">
            <a:avLst/>
          </a:prstGeom>
          <a:noFill/>
        </p:spPr>
        <p:txBody>
          <a:bodyPr wrap="square" lIns="45720" rIns="45720" rtlCol="0" anchor="ctr">
            <a:noAutofit/>
          </a:bodyPr>
          <a:lstStyle/>
          <a:p>
            <a:pPr algn="l"/>
            <a:r>
              <a:rPr lang="en-US" sz="800" b="0" i="0">
                <a:latin typeface="Calibri" panose="020F0502020204030204" pitchFamily="34" charset="0"/>
                <a:ea typeface="Century Gothic" charset="0"/>
                <a:cs typeface="Calibri" panose="020F0502020204030204" pitchFamily="34" charset="0"/>
              </a:rPr>
              <a:t>MARKETING and SALES</a:t>
            </a:r>
          </a:p>
        </p:txBody>
      </p:sp>
      <p:sp>
        <p:nvSpPr>
          <p:cNvPr id="26" name="Text Placeholder 5">
            <a:extLst>
              <a:ext uri="{FF2B5EF4-FFF2-40B4-BE49-F238E27FC236}">
                <a16:creationId xmlns:a16="http://schemas.microsoft.com/office/drawing/2014/main" id="{45B209C3-9258-4331-2A58-E5DB732ACF22}"/>
              </a:ext>
            </a:extLst>
          </p:cNvPr>
          <p:cNvSpPr>
            <a:spLocks noGrp="1"/>
          </p:cNvSpPr>
          <p:nvPr>
            <p:ph type="body" sz="quarter" idx="53" hasCustomPrompt="1"/>
          </p:nvPr>
        </p:nvSpPr>
        <p:spPr>
          <a:xfrm>
            <a:off x="7367973" y="3644977"/>
            <a:ext cx="1308873" cy="872939"/>
          </a:xfrm>
          <a:prstGeom prst="rect">
            <a:avLst/>
          </a:prstGeom>
        </p:spPr>
        <p:txBody>
          <a:bodyPr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 most relevant ways to communicate with the persona for product usage or support</a:t>
            </a:r>
          </a:p>
        </p:txBody>
      </p:sp>
      <p:sp>
        <p:nvSpPr>
          <p:cNvPr id="27" name="TextBox 26">
            <a:extLst>
              <a:ext uri="{FF2B5EF4-FFF2-40B4-BE49-F238E27FC236}">
                <a16:creationId xmlns:a16="http://schemas.microsoft.com/office/drawing/2014/main" id="{8AEDA970-FD97-1168-6F20-54263D471359}"/>
              </a:ext>
            </a:extLst>
          </p:cNvPr>
          <p:cNvSpPr txBox="1"/>
          <p:nvPr/>
        </p:nvSpPr>
        <p:spPr>
          <a:xfrm>
            <a:off x="7367973" y="3505569"/>
            <a:ext cx="1240710" cy="139408"/>
          </a:xfrm>
          <a:prstGeom prst="rect">
            <a:avLst/>
          </a:prstGeom>
          <a:noFill/>
        </p:spPr>
        <p:txBody>
          <a:bodyPr wrap="square" lIns="45720" rIns="45720" rtlCol="0" anchor="ctr">
            <a:noAutofit/>
          </a:bodyPr>
          <a:lstStyle/>
          <a:p>
            <a:pPr algn="l"/>
            <a:r>
              <a:rPr lang="en-US" sz="800" b="0" i="0">
                <a:latin typeface="Calibri" panose="020F0502020204030204" pitchFamily="34" charset="0"/>
                <a:ea typeface="Century Gothic" charset="0"/>
                <a:cs typeface="Calibri" panose="020F0502020204030204" pitchFamily="34" charset="0"/>
              </a:rPr>
              <a:t>PRODUCT and SUPPORT</a:t>
            </a:r>
          </a:p>
        </p:txBody>
      </p:sp>
      <p:sp>
        <p:nvSpPr>
          <p:cNvPr id="28" name="TextBox 27">
            <a:extLst>
              <a:ext uri="{FF2B5EF4-FFF2-40B4-BE49-F238E27FC236}">
                <a16:creationId xmlns:a16="http://schemas.microsoft.com/office/drawing/2014/main" id="{6DD4D5B8-A582-2B08-5893-AD42C4DB4E7C}"/>
              </a:ext>
            </a:extLst>
          </p:cNvPr>
          <p:cNvSpPr txBox="1"/>
          <p:nvPr/>
        </p:nvSpPr>
        <p:spPr>
          <a:xfrm>
            <a:off x="0" y="-695684"/>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Who uses your product? Instead of referring to “the customer” or “the user,” describe real people with real problems. A persona is an archetype for the users of your product. A persona is typically based on research with several customers, not a single customer. Avoid using demographic information such as age or race unless these factors are relevant to product decisions.</a:t>
            </a:r>
          </a:p>
        </p:txBody>
      </p:sp>
      <p:cxnSp>
        <p:nvCxnSpPr>
          <p:cNvPr id="36" name="Straight Connector 35">
            <a:extLst>
              <a:ext uri="{FF2B5EF4-FFF2-40B4-BE49-F238E27FC236}">
                <a16:creationId xmlns:a16="http://schemas.microsoft.com/office/drawing/2014/main" id="{72D007FE-E72A-B62A-3770-56354975A48D}"/>
              </a:ext>
            </a:extLst>
          </p:cNvPr>
          <p:cNvCxnSpPr>
            <a:cxnSpLocks/>
          </p:cNvCxnSpPr>
          <p:nvPr/>
        </p:nvCxnSpPr>
        <p:spPr>
          <a:xfrm flipH="1">
            <a:off x="7337757" y="3510814"/>
            <a:ext cx="0" cy="1005861"/>
          </a:xfrm>
          <a:prstGeom prst="line">
            <a:avLst/>
          </a:prstGeom>
          <a:ln w="19050">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44" name="Group 43">
            <a:extLst>
              <a:ext uri="{FF2B5EF4-FFF2-40B4-BE49-F238E27FC236}">
                <a16:creationId xmlns:a16="http://schemas.microsoft.com/office/drawing/2014/main" id="{E4CAE466-D204-170B-1010-D53FB7BA2303}"/>
              </a:ext>
            </a:extLst>
          </p:cNvPr>
          <p:cNvGrpSpPr/>
          <p:nvPr/>
        </p:nvGrpSpPr>
        <p:grpSpPr>
          <a:xfrm>
            <a:off x="1026896" y="4840393"/>
            <a:ext cx="7090208" cy="200055"/>
            <a:chOff x="1234440" y="4840393"/>
            <a:chExt cx="7090208" cy="200055"/>
          </a:xfrm>
        </p:grpSpPr>
        <p:sp>
          <p:nvSpPr>
            <p:cNvPr id="47" name="TextBox 46">
              <a:extLst>
                <a:ext uri="{FF2B5EF4-FFF2-40B4-BE49-F238E27FC236}">
                  <a16:creationId xmlns:a16="http://schemas.microsoft.com/office/drawing/2014/main" id="{BAD4ABBA-74CB-C108-7E15-A78BBAF5D092}"/>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48" name="Picture 47">
              <a:extLst>
                <a:ext uri="{FF2B5EF4-FFF2-40B4-BE49-F238E27FC236}">
                  <a16:creationId xmlns:a16="http://schemas.microsoft.com/office/drawing/2014/main" id="{41CB982E-11E5-197E-4939-908FCD8DC79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125365756"/>
      </p:ext>
    </p:extLst>
  </p:cSld>
  <p:clrMapOvr>
    <a:masterClrMapping/>
  </p:clrMapOvr>
  <p:hf sldNum="0" hdr="0" dt="0"/>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FeatureRequest">
    <p:bg>
      <p:bgPr>
        <a:solidFill>
          <a:schemeClr val="bg2"/>
        </a:solidFill>
        <a:effectLst/>
      </p:bgPr>
    </p:bg>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5F7325BC-64EA-1D58-34B9-321FA086FB27}"/>
              </a:ext>
            </a:extLst>
          </p:cNvPr>
          <p:cNvSpPr txBox="1">
            <a:spLocks/>
          </p:cNvSpPr>
          <p:nvPr/>
        </p:nvSpPr>
        <p:spPr bwMode="auto">
          <a:xfrm>
            <a:off x="374904" y="91440"/>
            <a:ext cx="3904487"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nchor="ctr">
            <a:noAutofit/>
          </a:bodyPr>
          <a:lstStyle>
            <a:defPPr>
              <a:defRPr lang="en-US"/>
            </a:defPPr>
            <a:lvl1pPr>
              <a:defRPr sz="2400">
                <a:latin typeface="Calibri" panose="020F0502020204030204" pitchFamily="34" charset="0"/>
                <a:ea typeface="Century Gothic" charset="0"/>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t>Feature Request</a:t>
            </a:r>
          </a:p>
        </p:txBody>
      </p:sp>
      <p:sp>
        <p:nvSpPr>
          <p:cNvPr id="6" name="Rectangle 5">
            <a:extLst>
              <a:ext uri="{FF2B5EF4-FFF2-40B4-BE49-F238E27FC236}">
                <a16:creationId xmlns:a16="http://schemas.microsoft.com/office/drawing/2014/main" id="{931A9A6E-99AA-3839-3F99-4D8B774164B8}"/>
              </a:ext>
            </a:extLst>
          </p:cNvPr>
          <p:cNvSpPr/>
          <p:nvPr/>
        </p:nvSpPr>
        <p:spPr>
          <a:xfrm>
            <a:off x="457200" y="681273"/>
            <a:ext cx="6153904" cy="1300351"/>
          </a:xfrm>
          <a:prstGeom prst="rect">
            <a:avLst/>
          </a:prstGeom>
          <a:solidFill>
            <a:schemeClr val="bg1"/>
          </a:solidFill>
          <a:ln>
            <a:solidFill>
              <a:schemeClr val="bg1">
                <a:lumMod val="75000"/>
              </a:schemeClr>
            </a:solidFill>
          </a:ln>
          <a:effectLst/>
        </p:spPr>
        <p:txBody>
          <a:bodyPr wrap="square" lIns="45720" tIns="45678" rIns="45720" bIns="45678" rtlCol="0" anchor="t" anchorCtr="0">
            <a:normAutofit/>
          </a:bodyPr>
          <a:lstStyle/>
          <a:p>
            <a:r>
              <a:rPr lang="en-US" sz="800" b="1">
                <a:ln w="0">
                  <a:noFill/>
                </a:ln>
                <a:solidFill>
                  <a:schemeClr val="tx1"/>
                </a:solidFill>
                <a:latin typeface="+mj-lt"/>
                <a:ea typeface="Calibri" charset="0"/>
                <a:cs typeface="Calibri" panose="020F0502020204030204" pitchFamily="34" charset="0"/>
              </a:rPr>
              <a:t>DESCRIPTION OF THE ISSUE</a:t>
            </a:r>
          </a:p>
        </p:txBody>
      </p:sp>
      <p:sp>
        <p:nvSpPr>
          <p:cNvPr id="7" name="Rectangle 6">
            <a:extLst>
              <a:ext uri="{FF2B5EF4-FFF2-40B4-BE49-F238E27FC236}">
                <a16:creationId xmlns:a16="http://schemas.microsoft.com/office/drawing/2014/main" id="{1795FB78-8091-7C51-87B1-193D6F82F0C6}"/>
              </a:ext>
            </a:extLst>
          </p:cNvPr>
          <p:cNvSpPr/>
          <p:nvPr/>
        </p:nvSpPr>
        <p:spPr>
          <a:xfrm>
            <a:off x="452769" y="2034393"/>
            <a:ext cx="6151864" cy="1189415"/>
          </a:xfrm>
          <a:prstGeom prst="rect">
            <a:avLst/>
          </a:prstGeom>
          <a:solidFill>
            <a:schemeClr val="bg1"/>
          </a:solidFill>
          <a:ln>
            <a:solidFill>
              <a:schemeClr val="bg1">
                <a:lumMod val="75000"/>
              </a:schemeClr>
            </a:solidFill>
          </a:ln>
          <a:effectLst/>
        </p:spPr>
        <p:txBody>
          <a:bodyPr wrap="square" lIns="45720" tIns="45678" rIns="45720" bIns="45678" rtlCol="0" anchor="t" anchorCtr="0">
            <a:normAutofit/>
          </a:bodyPr>
          <a:lstStyle/>
          <a:p>
            <a:r>
              <a:rPr lang="en-US" sz="800" b="1">
                <a:ln w="0">
                  <a:noFill/>
                </a:ln>
                <a:solidFill>
                  <a:schemeClr val="tx1"/>
                </a:solidFill>
                <a:latin typeface="+mj-lt"/>
                <a:ea typeface="Calibri" charset="0"/>
                <a:cs typeface="Calibri" panose="020F0502020204030204" pitchFamily="34" charset="0"/>
              </a:rPr>
              <a:t>DESCRIBE ONE OR MORE SCENARIOS FOR THE PROBLEM OR ISSUE</a:t>
            </a:r>
          </a:p>
        </p:txBody>
      </p:sp>
      <p:sp>
        <p:nvSpPr>
          <p:cNvPr id="12" name="Text Placeholder 41">
            <a:extLst>
              <a:ext uri="{FF2B5EF4-FFF2-40B4-BE49-F238E27FC236}">
                <a16:creationId xmlns:a16="http://schemas.microsoft.com/office/drawing/2014/main" id="{D25C1250-A5BD-FDE6-7274-DB545446A09B}"/>
              </a:ext>
            </a:extLst>
          </p:cNvPr>
          <p:cNvSpPr>
            <a:spLocks noGrp="1"/>
          </p:cNvSpPr>
          <p:nvPr>
            <p:ph type="body" sz="quarter" idx="37" hasCustomPrompt="1"/>
          </p:nvPr>
        </p:nvSpPr>
        <p:spPr>
          <a:xfrm>
            <a:off x="457199" y="836227"/>
            <a:ext cx="6153907" cy="1145398"/>
          </a:xfrm>
          <a:prstGeom prst="rect">
            <a:avLst/>
          </a:prstGeom>
        </p:spPr>
        <p:txBody>
          <a:bodyPr wrap="square" lIns="45720" rIns="45720" anchor="t">
            <a:normAutofit/>
          </a:bodyPr>
          <a:lstStyle>
            <a:lvl1pPr>
              <a:spcAft>
                <a:spcPts val="300"/>
              </a:spcAft>
              <a:defRPr sz="1000" b="0" i="0">
                <a:latin typeface="+mn-lt"/>
              </a:defRPr>
            </a:lvl1pPr>
          </a:lstStyle>
          <a:p>
            <a:pPr lvl="0"/>
            <a:r>
              <a:rPr lang="en-US"/>
              <a:t>How would a customer describe the problem or issue?</a:t>
            </a:r>
          </a:p>
        </p:txBody>
      </p:sp>
      <p:sp>
        <p:nvSpPr>
          <p:cNvPr id="13" name="Text Placeholder 41">
            <a:extLst>
              <a:ext uri="{FF2B5EF4-FFF2-40B4-BE49-F238E27FC236}">
                <a16:creationId xmlns:a16="http://schemas.microsoft.com/office/drawing/2014/main" id="{FCAF761B-A2B6-0E6F-66BD-46B2E49EC9C5}"/>
              </a:ext>
            </a:extLst>
          </p:cNvPr>
          <p:cNvSpPr>
            <a:spLocks noGrp="1"/>
          </p:cNvSpPr>
          <p:nvPr>
            <p:ph type="body" sz="quarter" idx="38" hasCustomPrompt="1"/>
          </p:nvPr>
        </p:nvSpPr>
        <p:spPr>
          <a:xfrm>
            <a:off x="465924" y="2266376"/>
            <a:ext cx="6138709" cy="956275"/>
          </a:xfrm>
          <a:prstGeom prst="rect">
            <a:avLst/>
          </a:prstGeom>
        </p:spPr>
        <p:txBody>
          <a:bodyPr wrap="square" lIns="45720" rIns="45720" anchor="t">
            <a:normAutofit/>
          </a:bodyPr>
          <a:lstStyle>
            <a:lvl1pPr>
              <a:spcAft>
                <a:spcPts val="300"/>
              </a:spcAft>
              <a:defRPr sz="1000" b="0" i="0">
                <a:latin typeface="+mn-lt"/>
              </a:defRPr>
            </a:lvl1pPr>
          </a:lstStyle>
          <a:p>
            <a:pPr lvl="0"/>
            <a:r>
              <a:rPr lang="en-US"/>
              <a:t>Provide context about the issue. Include situations where it happens, how frequently it happens and if known, the impact of not addressing the issue.</a:t>
            </a:r>
          </a:p>
        </p:txBody>
      </p:sp>
      <p:sp>
        <p:nvSpPr>
          <p:cNvPr id="18" name="Rectangle 17">
            <a:extLst>
              <a:ext uri="{FF2B5EF4-FFF2-40B4-BE49-F238E27FC236}">
                <a16:creationId xmlns:a16="http://schemas.microsoft.com/office/drawing/2014/main" id="{4153940A-3935-7154-9277-3D0E17E48975}"/>
              </a:ext>
            </a:extLst>
          </p:cNvPr>
          <p:cNvSpPr>
            <a:spLocks noChangeAspect="1"/>
          </p:cNvSpPr>
          <p:nvPr/>
        </p:nvSpPr>
        <p:spPr>
          <a:xfrm>
            <a:off x="9209672" y="3383809"/>
            <a:ext cx="91440" cy="91440"/>
          </a:xfrm>
          <a:prstGeom prst="rect">
            <a:avLst/>
          </a:prstGeom>
          <a:solidFill>
            <a:schemeClr val="tx1"/>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9" name="TextBox 18">
            <a:extLst>
              <a:ext uri="{FF2B5EF4-FFF2-40B4-BE49-F238E27FC236}">
                <a16:creationId xmlns:a16="http://schemas.microsoft.com/office/drawing/2014/main" id="{549BFF22-5C49-4015-6515-33E78548D00D}"/>
              </a:ext>
            </a:extLst>
          </p:cNvPr>
          <p:cNvSpPr txBox="1"/>
          <p:nvPr/>
        </p:nvSpPr>
        <p:spPr>
          <a:xfrm>
            <a:off x="9301112" y="3234489"/>
            <a:ext cx="1488162" cy="780779"/>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Copy the square from the slide master and paste onto your template to indicate the status</a:t>
            </a:r>
          </a:p>
        </p:txBody>
      </p:sp>
      <p:sp>
        <p:nvSpPr>
          <p:cNvPr id="2" name="TextBox 1">
            <a:extLst>
              <a:ext uri="{FF2B5EF4-FFF2-40B4-BE49-F238E27FC236}">
                <a16:creationId xmlns:a16="http://schemas.microsoft.com/office/drawing/2014/main" id="{98F12097-0EBD-E53F-BA8B-96C9FFB5B6F3}"/>
              </a:ext>
            </a:extLst>
          </p:cNvPr>
          <p:cNvSpPr txBox="1"/>
          <p:nvPr/>
        </p:nvSpPr>
        <p:spPr>
          <a:xfrm>
            <a:off x="384048" y="457200"/>
            <a:ext cx="494540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Information needed to understand a request for new capabilities</a:t>
            </a:r>
          </a:p>
        </p:txBody>
      </p:sp>
      <p:sp>
        <p:nvSpPr>
          <p:cNvPr id="23" name="Rectangle 22">
            <a:extLst>
              <a:ext uri="{FF2B5EF4-FFF2-40B4-BE49-F238E27FC236}">
                <a16:creationId xmlns:a16="http://schemas.microsoft.com/office/drawing/2014/main" id="{63061050-9985-ACBF-71A5-9C1AF932C00A}"/>
              </a:ext>
            </a:extLst>
          </p:cNvPr>
          <p:cNvSpPr/>
          <p:nvPr/>
        </p:nvSpPr>
        <p:spPr>
          <a:xfrm>
            <a:off x="4603774" y="71152"/>
            <a:ext cx="2011680" cy="376261"/>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24" name="Text Placeholder 5">
            <a:extLst>
              <a:ext uri="{FF2B5EF4-FFF2-40B4-BE49-F238E27FC236}">
                <a16:creationId xmlns:a16="http://schemas.microsoft.com/office/drawing/2014/main" id="{B604697B-055E-83C4-6F21-F7DF08CD8FE3}"/>
              </a:ext>
            </a:extLst>
          </p:cNvPr>
          <p:cNvSpPr>
            <a:spLocks noGrp="1"/>
          </p:cNvSpPr>
          <p:nvPr>
            <p:ph type="body" sz="quarter" idx="32" hasCustomPrompt="1"/>
          </p:nvPr>
        </p:nvSpPr>
        <p:spPr>
          <a:xfrm>
            <a:off x="4597383" y="235475"/>
            <a:ext cx="2011680" cy="219456"/>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sp>
        <p:nvSpPr>
          <p:cNvPr id="4" name="Rectangle 3">
            <a:extLst>
              <a:ext uri="{FF2B5EF4-FFF2-40B4-BE49-F238E27FC236}">
                <a16:creationId xmlns:a16="http://schemas.microsoft.com/office/drawing/2014/main" id="{0951AB90-9C60-2A7A-F6A9-24FDAFA489F0}"/>
              </a:ext>
            </a:extLst>
          </p:cNvPr>
          <p:cNvSpPr/>
          <p:nvPr/>
        </p:nvSpPr>
        <p:spPr>
          <a:xfrm>
            <a:off x="6676856" y="832731"/>
            <a:ext cx="2010697" cy="548640"/>
          </a:xfrm>
          <a:prstGeom prst="rect">
            <a:avLst/>
          </a:prstGeom>
          <a:solidFill>
            <a:schemeClr val="accent4">
              <a:lumMod val="20000"/>
              <a:lumOff val="80000"/>
            </a:schemeClr>
          </a:solidFill>
          <a:ln>
            <a:solidFill>
              <a:schemeClr val="bg1">
                <a:lumMod val="75000"/>
              </a:schemeClr>
            </a:solidFill>
          </a:ln>
          <a:effectLst/>
        </p:spPr>
        <p:txBody>
          <a:bodyPr wrap="square" lIns="45720" tIns="45678" rIns="45720" bIns="45678" rtlCol="0" anchor="t" anchorCtr="0">
            <a:normAutofit/>
          </a:bodyPr>
          <a:lstStyle/>
          <a:p>
            <a:r>
              <a:rPr lang="en-US" sz="800" b="1">
                <a:ln w="0">
                  <a:noFill/>
                </a:ln>
                <a:latin typeface="+mj-lt"/>
                <a:ea typeface="Calibri" charset="0"/>
                <a:cs typeface="Calibri" panose="020F0502020204030204" pitchFamily="34" charset="0"/>
              </a:rPr>
              <a:t>BUYER PERSONA</a:t>
            </a:r>
          </a:p>
        </p:txBody>
      </p:sp>
      <p:sp>
        <p:nvSpPr>
          <p:cNvPr id="8" name="Text Placeholder 41">
            <a:extLst>
              <a:ext uri="{FF2B5EF4-FFF2-40B4-BE49-F238E27FC236}">
                <a16:creationId xmlns:a16="http://schemas.microsoft.com/office/drawing/2014/main" id="{902DA60C-A392-F705-EB06-DA44ECDDE3CF}"/>
              </a:ext>
            </a:extLst>
          </p:cNvPr>
          <p:cNvSpPr>
            <a:spLocks noGrp="1"/>
          </p:cNvSpPr>
          <p:nvPr>
            <p:ph type="body" sz="quarter" idx="39" hasCustomPrompt="1"/>
          </p:nvPr>
        </p:nvSpPr>
        <p:spPr>
          <a:xfrm>
            <a:off x="6680585" y="987685"/>
            <a:ext cx="2013843" cy="393686"/>
          </a:xfrm>
          <a:prstGeom prst="rect">
            <a:avLst/>
          </a:prstGeom>
        </p:spPr>
        <p:txBody>
          <a:bodyPr wrap="square" lIns="45720" rIns="45720" anchor="t">
            <a:normAutofit/>
          </a:bodyPr>
          <a:lstStyle>
            <a:lvl1pPr>
              <a:spcAft>
                <a:spcPts val="300"/>
              </a:spcAft>
              <a:defRPr sz="1000" b="0" i="0">
                <a:latin typeface="+mn-lt"/>
              </a:defRPr>
            </a:lvl1pPr>
          </a:lstStyle>
          <a:p>
            <a:pPr lvl="0">
              <a:spcBef>
                <a:spcPts val="0"/>
              </a:spcBef>
            </a:pPr>
            <a:r>
              <a:rPr lang="en-US"/>
              <a:t>Types of people who will BUY the solution</a:t>
            </a:r>
          </a:p>
        </p:txBody>
      </p:sp>
      <p:sp>
        <p:nvSpPr>
          <p:cNvPr id="10" name="Rectangle 9">
            <a:extLst>
              <a:ext uri="{FF2B5EF4-FFF2-40B4-BE49-F238E27FC236}">
                <a16:creationId xmlns:a16="http://schemas.microsoft.com/office/drawing/2014/main" id="{460EA0A7-58F7-115D-FB2B-A1C065B7BFE1}"/>
              </a:ext>
            </a:extLst>
          </p:cNvPr>
          <p:cNvSpPr/>
          <p:nvPr/>
        </p:nvSpPr>
        <p:spPr>
          <a:xfrm>
            <a:off x="6676856" y="1432984"/>
            <a:ext cx="2010697" cy="548640"/>
          </a:xfrm>
          <a:prstGeom prst="rect">
            <a:avLst/>
          </a:prstGeom>
          <a:solidFill>
            <a:schemeClr val="accent4">
              <a:lumMod val="20000"/>
              <a:lumOff val="80000"/>
            </a:schemeClr>
          </a:solidFill>
          <a:ln>
            <a:solidFill>
              <a:schemeClr val="bg1">
                <a:lumMod val="75000"/>
              </a:schemeClr>
            </a:solidFill>
          </a:ln>
          <a:effectLst/>
        </p:spPr>
        <p:txBody>
          <a:bodyPr wrap="square" lIns="45720" tIns="45678" rIns="45720" bIns="45678" rtlCol="0" anchor="t" anchorCtr="0">
            <a:normAutofit/>
          </a:bodyPr>
          <a:lstStyle/>
          <a:p>
            <a:r>
              <a:rPr lang="en-US" sz="800" b="1">
                <a:ln w="0">
                  <a:noFill/>
                </a:ln>
                <a:latin typeface="+mj-lt"/>
                <a:ea typeface="Calibri" charset="0"/>
                <a:cs typeface="Calibri" panose="020F0502020204030204" pitchFamily="34" charset="0"/>
              </a:rPr>
              <a:t>USER PERSONA</a:t>
            </a:r>
          </a:p>
        </p:txBody>
      </p:sp>
      <p:sp>
        <p:nvSpPr>
          <p:cNvPr id="11" name="Text Placeholder 41">
            <a:extLst>
              <a:ext uri="{FF2B5EF4-FFF2-40B4-BE49-F238E27FC236}">
                <a16:creationId xmlns:a16="http://schemas.microsoft.com/office/drawing/2014/main" id="{6AAC6228-1EF2-3FA8-097D-5C1D7A7BD58D}"/>
              </a:ext>
            </a:extLst>
          </p:cNvPr>
          <p:cNvSpPr>
            <a:spLocks noGrp="1"/>
          </p:cNvSpPr>
          <p:nvPr>
            <p:ph type="body" sz="quarter" idx="41" hasCustomPrompt="1"/>
          </p:nvPr>
        </p:nvSpPr>
        <p:spPr>
          <a:xfrm>
            <a:off x="6672957" y="1596398"/>
            <a:ext cx="2013843" cy="385226"/>
          </a:xfrm>
          <a:prstGeom prst="rect">
            <a:avLst/>
          </a:prstGeom>
        </p:spPr>
        <p:txBody>
          <a:bodyPr wrap="square" lIns="45720" rIns="45720" anchor="t">
            <a:normAutofit/>
          </a:bodyPr>
          <a:lstStyle>
            <a:lvl1pPr>
              <a:spcAft>
                <a:spcPts val="300"/>
              </a:spcAft>
              <a:defRPr sz="1000" b="0" i="0">
                <a:latin typeface="+mn-lt"/>
              </a:defRPr>
            </a:lvl1pPr>
          </a:lstStyle>
          <a:p>
            <a:pPr lvl="0">
              <a:spcBef>
                <a:spcPts val="0"/>
              </a:spcBef>
            </a:pPr>
            <a:r>
              <a:rPr lang="en-US"/>
              <a:t>Types of people who will USE the solution</a:t>
            </a:r>
          </a:p>
        </p:txBody>
      </p:sp>
      <p:sp>
        <p:nvSpPr>
          <p:cNvPr id="21" name="Rectangle 20">
            <a:extLst>
              <a:ext uri="{FF2B5EF4-FFF2-40B4-BE49-F238E27FC236}">
                <a16:creationId xmlns:a16="http://schemas.microsoft.com/office/drawing/2014/main" id="{EB0E49BC-AEE8-D32E-61FC-75E4FD76E5DC}"/>
              </a:ext>
            </a:extLst>
          </p:cNvPr>
          <p:cNvSpPr/>
          <p:nvPr/>
        </p:nvSpPr>
        <p:spPr>
          <a:xfrm>
            <a:off x="6675873" y="4104186"/>
            <a:ext cx="2011680" cy="418012"/>
          </a:xfrm>
          <a:prstGeom prst="rect">
            <a:avLst/>
          </a:prstGeom>
          <a:solidFill>
            <a:schemeClr val="accent4">
              <a:lumMod val="20000"/>
              <a:lumOff val="80000"/>
            </a:schemeClr>
          </a:solidFill>
          <a:ln>
            <a:solidFill>
              <a:schemeClr val="bg1">
                <a:lumMod val="75000"/>
              </a:schemeClr>
            </a:solidFill>
          </a:ln>
          <a:effectLst/>
        </p:spPr>
        <p:txBody>
          <a:bodyPr wrap="square" lIns="91355" tIns="45678" rIns="91355" bIns="45678" rtlCol="0" anchor="t" anchorCtr="0">
            <a:noAutofit/>
          </a:bodyPr>
          <a:lstStyle/>
          <a:p>
            <a:pPr marL="0" indent="0">
              <a:tabLst>
                <a:tab pos="2451100" algn="l"/>
              </a:tabLst>
            </a:pPr>
            <a:r>
              <a:rPr lang="en-US" sz="800" b="1">
                <a:ln w="0">
                  <a:noFill/>
                </a:ln>
                <a:latin typeface="+mj-lt"/>
                <a:ea typeface="Calibri" charset="0"/>
                <a:cs typeface="Calibri" panose="020F0502020204030204" pitchFamily="34" charset="0"/>
              </a:rPr>
              <a:t>UPDATED BY</a:t>
            </a:r>
          </a:p>
        </p:txBody>
      </p:sp>
      <p:sp>
        <p:nvSpPr>
          <p:cNvPr id="25" name="Text Placeholder 41">
            <a:extLst>
              <a:ext uri="{FF2B5EF4-FFF2-40B4-BE49-F238E27FC236}">
                <a16:creationId xmlns:a16="http://schemas.microsoft.com/office/drawing/2014/main" id="{CA77F1F9-DEB9-89F7-3ECF-E71C4CA53559}"/>
              </a:ext>
            </a:extLst>
          </p:cNvPr>
          <p:cNvSpPr>
            <a:spLocks noGrp="1"/>
          </p:cNvSpPr>
          <p:nvPr>
            <p:ph type="body" sz="quarter" idx="40" hasCustomPrompt="1"/>
          </p:nvPr>
        </p:nvSpPr>
        <p:spPr>
          <a:xfrm>
            <a:off x="6672957" y="4298533"/>
            <a:ext cx="2022570" cy="223666"/>
          </a:xfrm>
          <a:prstGeom prst="rect">
            <a:avLst/>
          </a:prstGeom>
        </p:spPr>
        <p:txBody>
          <a:bodyPr anchor="t">
            <a:normAutofit/>
          </a:bodyPr>
          <a:lstStyle>
            <a:lvl1pPr>
              <a:spcAft>
                <a:spcPts val="300"/>
              </a:spcAft>
              <a:defRPr sz="1000" b="0" i="0">
                <a:latin typeface="+mn-lt"/>
              </a:defRPr>
            </a:lvl1pPr>
          </a:lstStyle>
          <a:p>
            <a:pPr lvl="0"/>
            <a:r>
              <a:rPr lang="en-US"/>
              <a:t>Name and date</a:t>
            </a:r>
          </a:p>
        </p:txBody>
      </p:sp>
      <p:sp>
        <p:nvSpPr>
          <p:cNvPr id="26" name="Rectangle 25">
            <a:extLst>
              <a:ext uri="{FF2B5EF4-FFF2-40B4-BE49-F238E27FC236}">
                <a16:creationId xmlns:a16="http://schemas.microsoft.com/office/drawing/2014/main" id="{57F2E70C-35A8-8F84-A1FE-D486117E8107}"/>
              </a:ext>
            </a:extLst>
          </p:cNvPr>
          <p:cNvSpPr/>
          <p:nvPr/>
        </p:nvSpPr>
        <p:spPr>
          <a:xfrm>
            <a:off x="6683846" y="71152"/>
            <a:ext cx="2011680" cy="376261"/>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SUBMITTED BY</a:t>
            </a:r>
          </a:p>
        </p:txBody>
      </p:sp>
      <p:sp>
        <p:nvSpPr>
          <p:cNvPr id="28" name="Rectangle 27">
            <a:extLst>
              <a:ext uri="{FF2B5EF4-FFF2-40B4-BE49-F238E27FC236}">
                <a16:creationId xmlns:a16="http://schemas.microsoft.com/office/drawing/2014/main" id="{2535EE07-DA33-82E5-035F-0DB21F063477}"/>
              </a:ext>
            </a:extLst>
          </p:cNvPr>
          <p:cNvSpPr/>
          <p:nvPr/>
        </p:nvSpPr>
        <p:spPr>
          <a:xfrm>
            <a:off x="457201" y="3271091"/>
            <a:ext cx="6153912" cy="1251107"/>
          </a:xfrm>
          <a:prstGeom prst="rect">
            <a:avLst/>
          </a:prstGeom>
          <a:solidFill>
            <a:schemeClr val="bg1"/>
          </a:solidFill>
          <a:ln>
            <a:solidFill>
              <a:schemeClr val="bg1">
                <a:lumMod val="75000"/>
              </a:schemeClr>
            </a:solidFill>
          </a:ln>
          <a:effectLst/>
        </p:spPr>
        <p:txBody>
          <a:bodyPr wrap="square" lIns="45720" tIns="45678" rIns="45720" bIns="45678" rtlCol="0" anchor="t" anchorCtr="0">
            <a:normAutofit/>
          </a:bodyPr>
          <a:lstStyle/>
          <a:p>
            <a:r>
              <a:rPr lang="en-US" sz="800" b="1">
                <a:ln w="0">
                  <a:noFill/>
                </a:ln>
                <a:solidFill>
                  <a:schemeClr val="tx1"/>
                </a:solidFill>
                <a:latin typeface="+mj-lt"/>
                <a:ea typeface="Calibri" charset="0"/>
                <a:cs typeface="Calibri" panose="020F0502020204030204" pitchFamily="34" charset="0"/>
              </a:rPr>
              <a:t>CONTACT INFO </a:t>
            </a:r>
          </a:p>
        </p:txBody>
      </p:sp>
      <p:sp>
        <p:nvSpPr>
          <p:cNvPr id="29" name="Text Placeholder 41">
            <a:extLst>
              <a:ext uri="{FF2B5EF4-FFF2-40B4-BE49-F238E27FC236}">
                <a16:creationId xmlns:a16="http://schemas.microsoft.com/office/drawing/2014/main" id="{F4E162B2-054D-0C65-314B-0CF35E3CAA4A}"/>
              </a:ext>
            </a:extLst>
          </p:cNvPr>
          <p:cNvSpPr>
            <a:spLocks noGrp="1"/>
          </p:cNvSpPr>
          <p:nvPr>
            <p:ph type="body" sz="quarter" idx="42" hasCustomPrompt="1"/>
          </p:nvPr>
        </p:nvSpPr>
        <p:spPr>
          <a:xfrm>
            <a:off x="465925" y="3443788"/>
            <a:ext cx="6138709" cy="1078410"/>
          </a:xfrm>
          <a:prstGeom prst="rect">
            <a:avLst/>
          </a:prstGeom>
        </p:spPr>
        <p:txBody>
          <a:bodyPr wrap="square" lIns="45720" rIns="45720" anchor="t">
            <a:normAutofit/>
          </a:bodyPr>
          <a:lstStyle>
            <a:lvl1pPr>
              <a:spcAft>
                <a:spcPts val="300"/>
              </a:spcAft>
              <a:defRPr sz="1000" b="0" i="0">
                <a:latin typeface="+mn-lt"/>
              </a:defRPr>
            </a:lvl1pPr>
          </a:lstStyle>
          <a:p>
            <a:pPr lvl="0"/>
            <a:r>
              <a:rPr lang="en-US"/>
              <a:t>Names and emails of people we can contact for more information</a:t>
            </a:r>
          </a:p>
        </p:txBody>
      </p:sp>
      <p:sp>
        <p:nvSpPr>
          <p:cNvPr id="5" name="TextBox 4">
            <a:extLst>
              <a:ext uri="{FF2B5EF4-FFF2-40B4-BE49-F238E27FC236}">
                <a16:creationId xmlns:a16="http://schemas.microsoft.com/office/drawing/2014/main" id="{89C0ACF7-5916-A594-F45B-2F4C27D60277}"/>
              </a:ext>
            </a:extLst>
          </p:cNvPr>
          <p:cNvSpPr txBox="1"/>
          <p:nvPr/>
        </p:nvSpPr>
        <p:spPr>
          <a:xfrm>
            <a:off x="0" y="-695684"/>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If you use some form of feature request such as this one, ask what type of people will BUY the solution, what type of people will USE the solution, and a description of one or more scenarios for the problem or issue. Ask for contact information so you can later learn more about what is being requested at the time you are considering solving the problem.</a:t>
            </a:r>
          </a:p>
        </p:txBody>
      </p:sp>
      <p:sp>
        <p:nvSpPr>
          <p:cNvPr id="9" name="Rectangle 8">
            <a:extLst>
              <a:ext uri="{FF2B5EF4-FFF2-40B4-BE49-F238E27FC236}">
                <a16:creationId xmlns:a16="http://schemas.microsoft.com/office/drawing/2014/main" id="{E1BA5B6A-DBAE-C986-9012-C58C7752C57A}"/>
              </a:ext>
            </a:extLst>
          </p:cNvPr>
          <p:cNvSpPr/>
          <p:nvPr/>
        </p:nvSpPr>
        <p:spPr>
          <a:xfrm>
            <a:off x="6676856" y="2033237"/>
            <a:ext cx="2010697" cy="1189414"/>
          </a:xfrm>
          <a:prstGeom prst="rect">
            <a:avLst/>
          </a:prstGeom>
          <a:solidFill>
            <a:schemeClr val="accent4">
              <a:lumMod val="20000"/>
              <a:lumOff val="80000"/>
            </a:schemeClr>
          </a:solidFill>
          <a:ln>
            <a:solidFill>
              <a:schemeClr val="bg1">
                <a:lumMod val="75000"/>
              </a:schemeClr>
            </a:solidFill>
          </a:ln>
          <a:effectLst/>
        </p:spPr>
        <p:txBody>
          <a:bodyPr wrap="square" lIns="45720" tIns="45678" rIns="45720" bIns="45678" rtlCol="0" anchor="t" anchorCtr="0">
            <a:normAutofit/>
          </a:bodyPr>
          <a:lstStyle/>
          <a:p>
            <a:r>
              <a:rPr lang="en-US" sz="800" b="1">
                <a:ln w="0">
                  <a:noFill/>
                </a:ln>
                <a:latin typeface="+mj-lt"/>
                <a:ea typeface="Calibri" charset="0"/>
                <a:cs typeface="Calibri" panose="020F0502020204030204" pitchFamily="34" charset="0"/>
              </a:rPr>
              <a:t>PROBLEM RATING</a:t>
            </a:r>
          </a:p>
          <a:p>
            <a:pPr marL="122238" indent="0">
              <a:spcBef>
                <a:spcPts val="300"/>
              </a:spcBef>
              <a:spcAft>
                <a:spcPts val="0"/>
              </a:spcAft>
              <a:tabLst/>
            </a:pPr>
            <a:r>
              <a:rPr lang="en-US" sz="1000" b="0">
                <a:ln w="0">
                  <a:noFill/>
                </a:ln>
                <a:latin typeface="+mj-lt"/>
                <a:ea typeface="Calibri" charset="0"/>
                <a:cs typeface="Calibri" panose="020F0502020204030204" pitchFamily="34" charset="0"/>
              </a:rPr>
              <a:t>1: Has a problem</a:t>
            </a:r>
          </a:p>
          <a:p>
            <a:pPr marL="122238" indent="0">
              <a:spcBef>
                <a:spcPts val="300"/>
              </a:spcBef>
              <a:spcAft>
                <a:spcPts val="0"/>
              </a:spcAft>
              <a:tabLst/>
            </a:pPr>
            <a:r>
              <a:rPr lang="en-US" sz="1000" b="0">
                <a:ln w="0">
                  <a:noFill/>
                </a:ln>
                <a:latin typeface="+mj-lt"/>
                <a:ea typeface="Calibri" charset="0"/>
                <a:cs typeface="Calibri" panose="020F0502020204030204" pitchFamily="34" charset="0"/>
              </a:rPr>
              <a:t>2: Is aware of the problem</a:t>
            </a:r>
          </a:p>
          <a:p>
            <a:pPr marL="122238" indent="0">
              <a:spcBef>
                <a:spcPts val="300"/>
              </a:spcBef>
              <a:spcAft>
                <a:spcPts val="0"/>
              </a:spcAft>
              <a:tabLst/>
            </a:pPr>
            <a:r>
              <a:rPr lang="en-US" sz="1000" b="0">
                <a:ln w="0">
                  <a:noFill/>
                </a:ln>
                <a:latin typeface="+mj-lt"/>
                <a:ea typeface="Calibri" charset="0"/>
                <a:cs typeface="Calibri" panose="020F0502020204030204" pitchFamily="34" charset="0"/>
              </a:rPr>
              <a:t>3: Is seeking a solution</a:t>
            </a:r>
          </a:p>
          <a:p>
            <a:pPr marL="122238" indent="0">
              <a:spcBef>
                <a:spcPts val="300"/>
              </a:spcBef>
              <a:spcAft>
                <a:spcPts val="0"/>
              </a:spcAft>
              <a:tabLst/>
            </a:pPr>
            <a:r>
              <a:rPr lang="en-US" sz="1000" b="0">
                <a:ln w="0">
                  <a:noFill/>
                </a:ln>
                <a:latin typeface="+mj-lt"/>
                <a:ea typeface="Calibri" charset="0"/>
                <a:cs typeface="Calibri" panose="020F0502020204030204" pitchFamily="34" charset="0"/>
              </a:rPr>
              <a:t>4: Has assembled a solution</a:t>
            </a:r>
          </a:p>
          <a:p>
            <a:pPr marL="122238" indent="0">
              <a:spcBef>
                <a:spcPts val="300"/>
              </a:spcBef>
              <a:spcAft>
                <a:spcPts val="0"/>
              </a:spcAft>
              <a:tabLst/>
            </a:pPr>
            <a:r>
              <a:rPr lang="en-US" sz="1000" b="0">
                <a:ln w="0">
                  <a:noFill/>
                </a:ln>
                <a:latin typeface="+mj-lt"/>
                <a:ea typeface="Calibri" charset="0"/>
                <a:cs typeface="Calibri" panose="020F0502020204030204" pitchFamily="34" charset="0"/>
              </a:rPr>
              <a:t>5: Has budgeted for a solution</a:t>
            </a:r>
          </a:p>
        </p:txBody>
      </p:sp>
      <p:sp>
        <p:nvSpPr>
          <p:cNvPr id="14" name="Text Placeholder 41">
            <a:extLst>
              <a:ext uri="{FF2B5EF4-FFF2-40B4-BE49-F238E27FC236}">
                <a16:creationId xmlns:a16="http://schemas.microsoft.com/office/drawing/2014/main" id="{D27A8B5A-A72F-7413-2D0B-A2559E0650B4}"/>
              </a:ext>
            </a:extLst>
          </p:cNvPr>
          <p:cNvSpPr>
            <a:spLocks noGrp="1"/>
          </p:cNvSpPr>
          <p:nvPr>
            <p:ph type="body" sz="quarter" idx="43" hasCustomPrompt="1"/>
          </p:nvPr>
        </p:nvSpPr>
        <p:spPr>
          <a:xfrm>
            <a:off x="8370368" y="2040171"/>
            <a:ext cx="316432" cy="283666"/>
          </a:xfrm>
          <a:prstGeom prst="rect">
            <a:avLst/>
          </a:prstGeom>
        </p:spPr>
        <p:txBody>
          <a:bodyPr wrap="square" lIns="45720" rIns="45720" anchor="t">
            <a:normAutofit/>
          </a:bodyPr>
          <a:lstStyle>
            <a:lvl1pPr algn="ctr">
              <a:spcAft>
                <a:spcPts val="300"/>
              </a:spcAft>
              <a:defRPr sz="1200" b="1" i="0">
                <a:latin typeface="+mn-lt"/>
              </a:defRPr>
            </a:lvl1pPr>
          </a:lstStyle>
          <a:p>
            <a:pPr lvl="0">
              <a:spcBef>
                <a:spcPts val="0"/>
              </a:spcBef>
            </a:pPr>
            <a:r>
              <a:rPr lang="en-US"/>
              <a:t>#</a:t>
            </a:r>
          </a:p>
        </p:txBody>
      </p:sp>
      <p:grpSp>
        <p:nvGrpSpPr>
          <p:cNvPr id="36" name="Group 35">
            <a:extLst>
              <a:ext uri="{FF2B5EF4-FFF2-40B4-BE49-F238E27FC236}">
                <a16:creationId xmlns:a16="http://schemas.microsoft.com/office/drawing/2014/main" id="{BB0CF828-F4B6-E4AF-77A6-28EA57B13B13}"/>
              </a:ext>
            </a:extLst>
          </p:cNvPr>
          <p:cNvGrpSpPr/>
          <p:nvPr/>
        </p:nvGrpSpPr>
        <p:grpSpPr>
          <a:xfrm>
            <a:off x="1026896" y="4840393"/>
            <a:ext cx="7090208" cy="200055"/>
            <a:chOff x="1234440" y="4840393"/>
            <a:chExt cx="7090208" cy="200055"/>
          </a:xfrm>
        </p:grpSpPr>
        <p:sp>
          <p:nvSpPr>
            <p:cNvPr id="37" name="TextBox 36">
              <a:extLst>
                <a:ext uri="{FF2B5EF4-FFF2-40B4-BE49-F238E27FC236}">
                  <a16:creationId xmlns:a16="http://schemas.microsoft.com/office/drawing/2014/main" id="{78F28151-01B7-3A59-A952-43C5B3176043}"/>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38" name="Picture 37">
              <a:extLst>
                <a:ext uri="{FF2B5EF4-FFF2-40B4-BE49-F238E27FC236}">
                  <a16:creationId xmlns:a16="http://schemas.microsoft.com/office/drawing/2014/main" id="{2936BF20-ED8A-0597-B8F6-1BA1CE47B5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15" name="Rectangle 14">
            <a:extLst>
              <a:ext uri="{FF2B5EF4-FFF2-40B4-BE49-F238E27FC236}">
                <a16:creationId xmlns:a16="http://schemas.microsoft.com/office/drawing/2014/main" id="{4D35BB60-93B2-3D19-48D5-A0BB0C91C123}"/>
              </a:ext>
            </a:extLst>
          </p:cNvPr>
          <p:cNvSpPr/>
          <p:nvPr/>
        </p:nvSpPr>
        <p:spPr>
          <a:xfrm>
            <a:off x="6676856" y="3274264"/>
            <a:ext cx="2010697" cy="778309"/>
          </a:xfrm>
          <a:prstGeom prst="rect">
            <a:avLst/>
          </a:prstGeom>
          <a:solidFill>
            <a:schemeClr val="accent4">
              <a:lumMod val="20000"/>
              <a:lumOff val="80000"/>
            </a:schemeClr>
          </a:solidFill>
          <a:ln>
            <a:solidFill>
              <a:schemeClr val="bg1">
                <a:lumMod val="75000"/>
              </a:schemeClr>
            </a:solidFill>
          </a:ln>
          <a:effectLst/>
        </p:spPr>
        <p:txBody>
          <a:bodyPr wrap="square" lIns="91355" tIns="45678" rIns="91355" bIns="45678" rtlCol="0" anchor="t" anchorCtr="0">
            <a:noAutofit/>
          </a:bodyPr>
          <a:lstStyle/>
          <a:p>
            <a:pPr marL="0" indent="0">
              <a:tabLst>
                <a:tab pos="2451100" algn="l"/>
              </a:tabLst>
            </a:pPr>
            <a:r>
              <a:rPr lang="en-US" sz="800" b="1">
                <a:ln w="0">
                  <a:noFill/>
                </a:ln>
                <a:latin typeface="+mj-lt"/>
                <a:ea typeface="Calibri" charset="0"/>
                <a:cs typeface="Calibri" panose="020F0502020204030204" pitchFamily="34" charset="0"/>
              </a:rPr>
              <a:t>STATUS	</a:t>
            </a:r>
          </a:p>
        </p:txBody>
      </p:sp>
      <p:sp>
        <p:nvSpPr>
          <p:cNvPr id="30" name="TextBox 29">
            <a:extLst>
              <a:ext uri="{FF2B5EF4-FFF2-40B4-BE49-F238E27FC236}">
                <a16:creationId xmlns:a16="http://schemas.microsoft.com/office/drawing/2014/main" id="{26687DD2-2B7E-0953-D33E-0EC3184C3983}"/>
              </a:ext>
            </a:extLst>
          </p:cNvPr>
          <p:cNvSpPr txBox="1"/>
          <p:nvPr/>
        </p:nvSpPr>
        <p:spPr>
          <a:xfrm>
            <a:off x="6692461" y="3389621"/>
            <a:ext cx="1994339" cy="637182"/>
          </a:xfrm>
          <a:prstGeom prst="rect">
            <a:avLst/>
          </a:prstGeom>
          <a:noFill/>
          <a:ln>
            <a:noFill/>
          </a:ln>
        </p:spPr>
        <p:txBody>
          <a:bodyPr wrap="square" rtlCol="0" anchor="ctr">
            <a:noAutofit/>
          </a:bodyPr>
          <a:lstStyle/>
          <a:p>
            <a:pPr marL="170816" indent="-170816">
              <a:buSzPct val="100000"/>
              <a:buFont typeface="Wingdings" pitchFamily="2" charset="2"/>
              <a:buChar char="q"/>
            </a:pPr>
            <a:r>
              <a:rPr lang="en-US" sz="897" b="0" i="0">
                <a:solidFill>
                  <a:schemeClr val="tx1"/>
                </a:solidFill>
                <a:latin typeface="+mj-lt"/>
                <a:ea typeface="+mj-ea"/>
                <a:cs typeface="Calibri" panose="020F0502020204030204" pitchFamily="34" charset="0"/>
              </a:rPr>
              <a:t>PLANNED</a:t>
            </a:r>
          </a:p>
          <a:p>
            <a:pPr marL="170816" indent="-170816">
              <a:buSzPct val="100000"/>
              <a:buFont typeface="Wingdings" pitchFamily="2" charset="2"/>
              <a:buChar char="q"/>
            </a:pPr>
            <a:r>
              <a:rPr lang="en-US" sz="897" b="0" i="0">
                <a:solidFill>
                  <a:schemeClr val="tx1"/>
                </a:solidFill>
                <a:latin typeface="+mj-lt"/>
                <a:ea typeface="+mj-ea"/>
                <a:cs typeface="Calibri" panose="020F0502020204030204" pitchFamily="34" charset="0"/>
              </a:rPr>
              <a:t>ACCEPTED FOR CONSIDERATION</a:t>
            </a:r>
          </a:p>
          <a:p>
            <a:pPr marL="170816" indent="-170816">
              <a:buSzPct val="100000"/>
              <a:buFont typeface="Wingdings" pitchFamily="2" charset="2"/>
              <a:buChar char="q"/>
            </a:pPr>
            <a:r>
              <a:rPr lang="en-US" sz="897" b="0" i="0">
                <a:solidFill>
                  <a:schemeClr val="tx1"/>
                </a:solidFill>
                <a:latin typeface="+mj-lt"/>
                <a:ea typeface="+mj-ea"/>
                <a:cs typeface="Calibri" panose="020F0502020204030204" pitchFamily="34" charset="0"/>
              </a:rPr>
              <a:t>REJECTED</a:t>
            </a:r>
          </a:p>
        </p:txBody>
      </p:sp>
      <p:sp>
        <p:nvSpPr>
          <p:cNvPr id="16" name="TextBox 15">
            <a:extLst>
              <a:ext uri="{FF2B5EF4-FFF2-40B4-BE49-F238E27FC236}">
                <a16:creationId xmlns:a16="http://schemas.microsoft.com/office/drawing/2014/main" id="{A3E040D1-55F8-878B-813D-4BDA697FC6AA}"/>
              </a:ext>
            </a:extLst>
          </p:cNvPr>
          <p:cNvSpPr txBox="1"/>
          <p:nvPr/>
        </p:nvSpPr>
        <p:spPr>
          <a:xfrm>
            <a:off x="6672957" y="621302"/>
            <a:ext cx="2032246"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by the product manager</a:t>
            </a:r>
          </a:p>
        </p:txBody>
      </p:sp>
      <p:sp>
        <p:nvSpPr>
          <p:cNvPr id="20" name="TextBox 19">
            <a:extLst>
              <a:ext uri="{FF2B5EF4-FFF2-40B4-BE49-F238E27FC236}">
                <a16:creationId xmlns:a16="http://schemas.microsoft.com/office/drawing/2014/main" id="{30C89923-12EF-FC7A-86CF-EE948DBC5A0E}"/>
              </a:ext>
            </a:extLst>
          </p:cNvPr>
          <p:cNvSpPr txBox="1"/>
          <p:nvPr/>
        </p:nvSpPr>
        <p:spPr>
          <a:xfrm>
            <a:off x="6672957" y="621302"/>
            <a:ext cx="2032246"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by the product manager</a:t>
            </a:r>
          </a:p>
        </p:txBody>
      </p:sp>
      <p:sp>
        <p:nvSpPr>
          <p:cNvPr id="31" name="TextBox 30">
            <a:extLst>
              <a:ext uri="{FF2B5EF4-FFF2-40B4-BE49-F238E27FC236}">
                <a16:creationId xmlns:a16="http://schemas.microsoft.com/office/drawing/2014/main" id="{095FE5AD-B40D-FCB1-33C1-0F6730BA63F5}"/>
              </a:ext>
            </a:extLst>
          </p:cNvPr>
          <p:cNvSpPr txBox="1"/>
          <p:nvPr/>
        </p:nvSpPr>
        <p:spPr>
          <a:xfrm>
            <a:off x="6672957" y="621302"/>
            <a:ext cx="2032246"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by the product manager</a:t>
            </a:r>
          </a:p>
        </p:txBody>
      </p:sp>
      <p:sp>
        <p:nvSpPr>
          <p:cNvPr id="33" name="TextBox 32">
            <a:extLst>
              <a:ext uri="{FF2B5EF4-FFF2-40B4-BE49-F238E27FC236}">
                <a16:creationId xmlns:a16="http://schemas.microsoft.com/office/drawing/2014/main" id="{ACACC7E0-F0D1-E8A1-C8BB-392033A97DFA}"/>
              </a:ext>
            </a:extLst>
          </p:cNvPr>
          <p:cNvSpPr txBox="1"/>
          <p:nvPr/>
        </p:nvSpPr>
        <p:spPr>
          <a:xfrm>
            <a:off x="6672957" y="621302"/>
            <a:ext cx="2032246"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by the product manager</a:t>
            </a:r>
          </a:p>
        </p:txBody>
      </p:sp>
      <p:sp>
        <p:nvSpPr>
          <p:cNvPr id="17" name="TextBox 16">
            <a:extLst>
              <a:ext uri="{FF2B5EF4-FFF2-40B4-BE49-F238E27FC236}">
                <a16:creationId xmlns:a16="http://schemas.microsoft.com/office/drawing/2014/main" id="{0CFC6B78-1F9F-7CB7-5EA7-B762B7E0A328}"/>
              </a:ext>
            </a:extLst>
          </p:cNvPr>
          <p:cNvSpPr txBox="1"/>
          <p:nvPr/>
        </p:nvSpPr>
        <p:spPr>
          <a:xfrm>
            <a:off x="6672957" y="621302"/>
            <a:ext cx="2032246"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by the product manager</a:t>
            </a:r>
          </a:p>
        </p:txBody>
      </p:sp>
      <p:sp>
        <p:nvSpPr>
          <p:cNvPr id="27" name="Text Placeholder 5">
            <a:extLst>
              <a:ext uri="{FF2B5EF4-FFF2-40B4-BE49-F238E27FC236}">
                <a16:creationId xmlns:a16="http://schemas.microsoft.com/office/drawing/2014/main" id="{491EAE7F-622E-C59F-0D56-4D2B241B2CF6}"/>
              </a:ext>
            </a:extLst>
          </p:cNvPr>
          <p:cNvSpPr>
            <a:spLocks noGrp="1"/>
          </p:cNvSpPr>
          <p:nvPr>
            <p:ph type="body" sz="quarter" idx="26" hasCustomPrompt="1"/>
          </p:nvPr>
        </p:nvSpPr>
        <p:spPr>
          <a:xfrm>
            <a:off x="6683846" y="235475"/>
            <a:ext cx="2011680" cy="218872"/>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Name and date</a:t>
            </a:r>
          </a:p>
        </p:txBody>
      </p:sp>
    </p:spTree>
    <p:extLst>
      <p:ext uri="{BB962C8B-B14F-4D97-AF65-F5344CB8AC3E}">
        <p14:creationId xmlns:p14="http://schemas.microsoft.com/office/powerpoint/2010/main" val="272613663"/>
      </p:ext>
    </p:extLst>
  </p:cSld>
  <p:clrMapOvr>
    <a:masterClrMapping/>
  </p:clrMapOvr>
  <p:hf sldNum="0" hdr="0" dt="0"/>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Problem_Story">
    <p:bg>
      <p:bgPr>
        <a:solidFill>
          <a:schemeClr val="bg2"/>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1C513EE3-005C-BFBC-B442-98DA4B7E92A7}"/>
              </a:ext>
            </a:extLst>
          </p:cNvPr>
          <p:cNvSpPr/>
          <p:nvPr/>
        </p:nvSpPr>
        <p:spPr>
          <a:xfrm>
            <a:off x="6676719" y="3240891"/>
            <a:ext cx="2011680" cy="1280160"/>
          </a:xfrm>
          <a:prstGeom prst="rect">
            <a:avLst/>
          </a:prstGeom>
          <a:solidFill>
            <a:schemeClr val="accent4">
              <a:lumMod val="20000"/>
              <a:lumOff val="80000"/>
            </a:schemeClr>
          </a:solidFill>
          <a:ln>
            <a:solidFill>
              <a:schemeClr val="bg1">
                <a:lumMod val="75000"/>
              </a:schemeClr>
            </a:solidFill>
          </a:ln>
          <a:effectLst/>
        </p:spPr>
        <p:txBody>
          <a:bodyPr wrap="square" lIns="45720" tIns="45720" rIns="45720" bIns="45720" rtlCol="0" anchor="t" anchorCtr="0">
            <a:normAutofit/>
          </a:bodyPr>
          <a:lstStyle/>
          <a:p>
            <a:r>
              <a:rPr lang="en-US" sz="800" b="1" i="0">
                <a:ln w="0">
                  <a:noFill/>
                </a:ln>
                <a:solidFill>
                  <a:schemeClr val="tx1"/>
                </a:solidFill>
                <a:latin typeface="+mj-lt"/>
                <a:ea typeface="+mj-ea"/>
                <a:cs typeface="Calibri" panose="020F0502020204030204" pitchFamily="34" charset="0"/>
              </a:rPr>
              <a:t>MEASURE OF SUCCESS</a:t>
            </a:r>
          </a:p>
        </p:txBody>
      </p:sp>
      <p:sp>
        <p:nvSpPr>
          <p:cNvPr id="41" name="Rectangle 40">
            <a:extLst>
              <a:ext uri="{FF2B5EF4-FFF2-40B4-BE49-F238E27FC236}">
                <a16:creationId xmlns:a16="http://schemas.microsoft.com/office/drawing/2014/main" id="{52DFF9F2-A792-F9C8-CD9D-2E0847EA29DB}"/>
              </a:ext>
            </a:extLst>
          </p:cNvPr>
          <p:cNvSpPr/>
          <p:nvPr/>
        </p:nvSpPr>
        <p:spPr>
          <a:xfrm>
            <a:off x="6675324" y="1109810"/>
            <a:ext cx="2011680" cy="2061345"/>
          </a:xfrm>
          <a:prstGeom prst="rect">
            <a:avLst/>
          </a:prstGeom>
          <a:solidFill>
            <a:schemeClr val="accent4">
              <a:lumMod val="20000"/>
              <a:lumOff val="80000"/>
            </a:schemeClr>
          </a:solidFill>
          <a:ln>
            <a:solidFill>
              <a:schemeClr val="bg1">
                <a:lumMod val="75000"/>
              </a:schemeClr>
            </a:solidFill>
          </a:ln>
          <a:effectLst/>
        </p:spPr>
        <p:txBody>
          <a:bodyPr wrap="square" lIns="45720" tIns="45720" rIns="45720" bIns="45720" rtlCol="0" anchor="t" anchorCtr="0">
            <a:normAutofit/>
          </a:bodyPr>
          <a:lstStyle/>
          <a:p>
            <a:r>
              <a:rPr lang="en-US" sz="800" b="1" i="0">
                <a:ln w="0">
                  <a:noFill/>
                </a:ln>
                <a:solidFill>
                  <a:schemeClr val="tx1"/>
                </a:solidFill>
                <a:latin typeface="+mj-lt"/>
                <a:ea typeface="+mj-ea"/>
                <a:cs typeface="Calibri" panose="020F0502020204030204" pitchFamily="34" charset="0"/>
              </a:rPr>
              <a:t>ACCEPTANCE CRITERIA</a:t>
            </a:r>
          </a:p>
        </p:txBody>
      </p:sp>
      <p:sp>
        <p:nvSpPr>
          <p:cNvPr id="36" name="Rectangle 35">
            <a:extLst>
              <a:ext uri="{FF2B5EF4-FFF2-40B4-BE49-F238E27FC236}">
                <a16:creationId xmlns:a16="http://schemas.microsoft.com/office/drawing/2014/main" id="{041CCD62-D2B2-8C43-48FE-881989E0F944}"/>
              </a:ext>
            </a:extLst>
          </p:cNvPr>
          <p:cNvSpPr/>
          <p:nvPr/>
        </p:nvSpPr>
        <p:spPr>
          <a:xfrm>
            <a:off x="4591970" y="3240891"/>
            <a:ext cx="2011680" cy="1280160"/>
          </a:xfrm>
          <a:prstGeom prst="rect">
            <a:avLst/>
          </a:prstGeom>
          <a:solidFill>
            <a:schemeClr val="accent4">
              <a:lumMod val="20000"/>
              <a:lumOff val="80000"/>
            </a:schemeClr>
          </a:solidFill>
          <a:ln>
            <a:solidFill>
              <a:schemeClr val="bg1">
                <a:lumMod val="75000"/>
              </a:schemeClr>
            </a:solidFill>
          </a:ln>
          <a:effectLst/>
        </p:spPr>
        <p:txBody>
          <a:bodyPr wrap="square" lIns="45720" tIns="45720" rIns="45720" bIns="45720" rtlCol="0" anchor="t" anchorCtr="0">
            <a:normAutofit/>
          </a:bodyPr>
          <a:lstStyle/>
          <a:p>
            <a:r>
              <a:rPr lang="en-US" sz="800" b="1" i="0">
                <a:ln w="0">
                  <a:noFill/>
                </a:ln>
                <a:solidFill>
                  <a:schemeClr val="tx1"/>
                </a:solidFill>
                <a:latin typeface="+mj-lt"/>
                <a:ea typeface="+mj-ea"/>
                <a:cs typeface="Calibri" panose="020F0502020204030204" pitchFamily="34" charset="0"/>
              </a:rPr>
              <a:t>OUTCOME</a:t>
            </a:r>
          </a:p>
        </p:txBody>
      </p:sp>
      <p:sp>
        <p:nvSpPr>
          <p:cNvPr id="37" name="Rectangle 36">
            <a:extLst>
              <a:ext uri="{FF2B5EF4-FFF2-40B4-BE49-F238E27FC236}">
                <a16:creationId xmlns:a16="http://schemas.microsoft.com/office/drawing/2014/main" id="{B871535E-7E1A-4E10-B61D-67D034C0B54D}"/>
              </a:ext>
            </a:extLst>
          </p:cNvPr>
          <p:cNvSpPr/>
          <p:nvPr/>
        </p:nvSpPr>
        <p:spPr>
          <a:xfrm>
            <a:off x="457200" y="3240891"/>
            <a:ext cx="2011680" cy="1280160"/>
          </a:xfrm>
          <a:prstGeom prst="rect">
            <a:avLst/>
          </a:prstGeom>
          <a:solidFill>
            <a:schemeClr val="bg1"/>
          </a:solidFill>
          <a:ln>
            <a:solidFill>
              <a:schemeClr val="bg1">
                <a:lumMod val="75000"/>
              </a:schemeClr>
            </a:solidFill>
          </a:ln>
          <a:effectLst/>
        </p:spPr>
        <p:txBody>
          <a:bodyPr wrap="square" lIns="45720" tIns="45510" rIns="45720" bIns="45510" rtlCol="0" anchor="t" anchorCtr="0">
            <a:normAutofit/>
          </a:bodyPr>
          <a:lstStyle/>
          <a:p>
            <a:r>
              <a:rPr lang="en-US" sz="800" b="1" i="0">
                <a:solidFill>
                  <a:schemeClr val="tx1"/>
                </a:solidFill>
                <a:latin typeface="+mj-lt"/>
                <a:ea typeface="+mj-ea"/>
              </a:rPr>
              <a:t>MARKET EVIDENCE</a:t>
            </a:r>
            <a:endParaRPr lang="en-US" sz="800" b="1" i="0" cap="none" spc="0">
              <a:ln w="0">
                <a:noFill/>
              </a:ln>
              <a:solidFill>
                <a:schemeClr val="tx1"/>
              </a:solidFill>
              <a:latin typeface="+mj-lt"/>
              <a:ea typeface="+mj-ea"/>
              <a:cs typeface="Calibri" panose="020F0502020204030204" pitchFamily="34" charset="0"/>
            </a:endParaRPr>
          </a:p>
        </p:txBody>
      </p:sp>
      <p:sp>
        <p:nvSpPr>
          <p:cNvPr id="38" name="Rectangle 37">
            <a:extLst>
              <a:ext uri="{FF2B5EF4-FFF2-40B4-BE49-F238E27FC236}">
                <a16:creationId xmlns:a16="http://schemas.microsoft.com/office/drawing/2014/main" id="{27DF4EA1-D74A-F67E-4158-2B15A6FB2FD3}"/>
              </a:ext>
            </a:extLst>
          </p:cNvPr>
          <p:cNvSpPr/>
          <p:nvPr/>
        </p:nvSpPr>
        <p:spPr>
          <a:xfrm>
            <a:off x="2518993" y="3240891"/>
            <a:ext cx="2011680" cy="1280160"/>
          </a:xfrm>
          <a:prstGeom prst="rect">
            <a:avLst/>
          </a:prstGeom>
          <a:solidFill>
            <a:schemeClr val="bg1"/>
          </a:solidFill>
          <a:ln>
            <a:solidFill>
              <a:schemeClr val="bg1">
                <a:lumMod val="75000"/>
              </a:schemeClr>
            </a:solidFill>
          </a:ln>
          <a:effectLst/>
        </p:spPr>
        <p:txBody>
          <a:bodyPr wrap="square" lIns="45720" tIns="45510" rIns="45720" bIns="45510" rtlCol="0" anchor="t" anchorCtr="0">
            <a:normAutofit/>
          </a:bodyPr>
          <a:lstStyle/>
          <a:p>
            <a:r>
              <a:rPr lang="en-US" sz="800" b="1" i="0" cap="none" spc="0">
                <a:ln w="0">
                  <a:noFill/>
                </a:ln>
                <a:solidFill>
                  <a:schemeClr val="tx1"/>
                </a:solidFill>
                <a:latin typeface="+mj-lt"/>
                <a:ea typeface="+mj-ea"/>
                <a:cs typeface="Calibri" panose="020F0502020204030204" pitchFamily="34" charset="0"/>
              </a:rPr>
              <a:t>WHO TO CONTACT</a:t>
            </a:r>
          </a:p>
        </p:txBody>
      </p:sp>
      <p:sp>
        <p:nvSpPr>
          <p:cNvPr id="39" name="Rectangle 38">
            <a:extLst>
              <a:ext uri="{FF2B5EF4-FFF2-40B4-BE49-F238E27FC236}">
                <a16:creationId xmlns:a16="http://schemas.microsoft.com/office/drawing/2014/main" id="{47908099-F198-B0E9-BD42-AA3661AB40DA}"/>
              </a:ext>
            </a:extLst>
          </p:cNvPr>
          <p:cNvSpPr/>
          <p:nvPr/>
        </p:nvSpPr>
        <p:spPr>
          <a:xfrm>
            <a:off x="457200" y="679450"/>
            <a:ext cx="4073473" cy="36576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kern="1200">
                <a:solidFill>
                  <a:schemeClr val="tx1"/>
                </a:solidFill>
                <a:latin typeface="+mj-lt"/>
                <a:ea typeface="+mj-ea"/>
                <a:cs typeface="Calibri" panose="020F0502020204030204" pitchFamily="34" charset="0"/>
              </a:rPr>
              <a:t>PROBLEM</a:t>
            </a:r>
          </a:p>
        </p:txBody>
      </p:sp>
      <p:sp>
        <p:nvSpPr>
          <p:cNvPr id="40" name="Rectangle 39">
            <a:extLst>
              <a:ext uri="{FF2B5EF4-FFF2-40B4-BE49-F238E27FC236}">
                <a16:creationId xmlns:a16="http://schemas.microsoft.com/office/drawing/2014/main" id="{6C808B13-A71E-E656-1353-B04BC1A0A6E7}"/>
              </a:ext>
            </a:extLst>
          </p:cNvPr>
          <p:cNvSpPr/>
          <p:nvPr/>
        </p:nvSpPr>
        <p:spPr>
          <a:xfrm>
            <a:off x="457200" y="1111343"/>
            <a:ext cx="4073473" cy="625683"/>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r>
              <a:rPr lang="en-US" sz="800" b="1" i="0">
                <a:ln w="0">
                  <a:noFill/>
                </a:ln>
                <a:solidFill>
                  <a:schemeClr val="tx1"/>
                </a:solidFill>
                <a:latin typeface="+mj-lt"/>
                <a:ea typeface="+mj-ea"/>
                <a:cs typeface="Calibri" panose="020F0502020204030204" pitchFamily="34" charset="0"/>
              </a:rPr>
              <a:t>PERSONAS</a:t>
            </a:r>
            <a:endParaRPr lang="en-US" sz="800" b="1" i="0" cap="none" spc="0">
              <a:ln w="0">
                <a:noFill/>
              </a:ln>
              <a:solidFill>
                <a:schemeClr val="tx1"/>
              </a:solidFill>
              <a:latin typeface="+mj-lt"/>
              <a:ea typeface="+mj-ea"/>
              <a:cs typeface="Calibri" panose="020F0502020204030204" pitchFamily="34" charset="0"/>
            </a:endParaRPr>
          </a:p>
        </p:txBody>
      </p:sp>
      <p:sp>
        <p:nvSpPr>
          <p:cNvPr id="43" name="Rectangle 42">
            <a:extLst>
              <a:ext uri="{FF2B5EF4-FFF2-40B4-BE49-F238E27FC236}">
                <a16:creationId xmlns:a16="http://schemas.microsoft.com/office/drawing/2014/main" id="{FA789830-E520-A0BC-2F3B-99D400BFD7FC}"/>
              </a:ext>
            </a:extLst>
          </p:cNvPr>
          <p:cNvSpPr/>
          <p:nvPr/>
        </p:nvSpPr>
        <p:spPr>
          <a:xfrm>
            <a:off x="457200" y="1803159"/>
            <a:ext cx="4073473"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r>
              <a:rPr lang="en-US" sz="800" b="1" i="0">
                <a:solidFill>
                  <a:schemeClr val="tx1"/>
                </a:solidFill>
                <a:latin typeface="+mj-lt"/>
                <a:ea typeface="+mj-ea"/>
              </a:rPr>
              <a:t>SCENARIO</a:t>
            </a:r>
            <a:endParaRPr lang="en-US" sz="800" b="1" i="0" cap="none" spc="0">
              <a:ln w="0">
                <a:noFill/>
              </a:ln>
              <a:solidFill>
                <a:schemeClr val="tx1"/>
              </a:solidFill>
              <a:latin typeface="+mj-lt"/>
              <a:ea typeface="+mj-ea"/>
              <a:cs typeface="Calibri" panose="020F0502020204030204" pitchFamily="34" charset="0"/>
            </a:endParaRPr>
          </a:p>
        </p:txBody>
      </p:sp>
      <p:sp>
        <p:nvSpPr>
          <p:cNvPr id="47" name="Rectangle 46">
            <a:extLst>
              <a:ext uri="{FF2B5EF4-FFF2-40B4-BE49-F238E27FC236}">
                <a16:creationId xmlns:a16="http://schemas.microsoft.com/office/drawing/2014/main" id="{F7EA5F66-2E97-18DC-51BA-2624D4653A68}"/>
              </a:ext>
            </a:extLst>
          </p:cNvPr>
          <p:cNvSpPr/>
          <p:nvPr/>
        </p:nvSpPr>
        <p:spPr>
          <a:xfrm>
            <a:off x="4591970" y="1110374"/>
            <a:ext cx="2012816" cy="2064049"/>
          </a:xfrm>
          <a:prstGeom prst="rect">
            <a:avLst/>
          </a:prstGeom>
          <a:solidFill>
            <a:schemeClr val="accent4">
              <a:lumMod val="20000"/>
              <a:lumOff val="80000"/>
            </a:schemeClr>
          </a:solidFill>
          <a:ln>
            <a:solidFill>
              <a:schemeClr val="bg1">
                <a:lumMod val="75000"/>
              </a:schemeClr>
            </a:solidFill>
          </a:ln>
          <a:effectLst/>
        </p:spPr>
        <p:txBody>
          <a:bodyPr wrap="square" lIns="45720" tIns="45510" rIns="45720" bIns="45510" rtlCol="0" anchor="t" anchorCtr="0">
            <a:normAutofit/>
          </a:bodyPr>
          <a:lstStyle/>
          <a:p>
            <a:r>
              <a:rPr lang="en-US" sz="800" b="1" i="0">
                <a:solidFill>
                  <a:schemeClr val="tx1"/>
                </a:solidFill>
                <a:latin typeface="+mj-lt"/>
                <a:ea typeface="+mj-ea"/>
              </a:rPr>
              <a:t>POTENTIAL SOLUTION</a:t>
            </a:r>
            <a:endParaRPr lang="en-US" sz="600" b="0" i="0" cap="none" spc="0">
              <a:ln w="0">
                <a:noFill/>
              </a:ln>
              <a:solidFill>
                <a:schemeClr val="tx1"/>
              </a:solidFill>
              <a:latin typeface="+mj-lt"/>
              <a:ea typeface="+mj-ea"/>
              <a:cs typeface="Calibri" panose="020F0502020204030204" pitchFamily="34" charset="0"/>
            </a:endParaRPr>
          </a:p>
        </p:txBody>
      </p:sp>
      <p:sp>
        <p:nvSpPr>
          <p:cNvPr id="9" name="Text Placeholder 5">
            <a:extLst>
              <a:ext uri="{FF2B5EF4-FFF2-40B4-BE49-F238E27FC236}">
                <a16:creationId xmlns:a16="http://schemas.microsoft.com/office/drawing/2014/main" id="{45F6FDE9-5356-1C93-8460-9211AFE47038}"/>
              </a:ext>
            </a:extLst>
          </p:cNvPr>
          <p:cNvSpPr>
            <a:spLocks noGrp="1"/>
          </p:cNvSpPr>
          <p:nvPr>
            <p:ph type="body" sz="quarter" idx="27" hasCustomPrompt="1"/>
          </p:nvPr>
        </p:nvSpPr>
        <p:spPr>
          <a:xfrm>
            <a:off x="1060057" y="1111027"/>
            <a:ext cx="3460239" cy="630238"/>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685800" rtl="0" eaLnBrk="1" fontAlgn="auto" latinLnBrk="0" hangingPunct="1">
              <a:lnSpc>
                <a:spcPct val="90000"/>
              </a:lnSpc>
              <a:spcBef>
                <a:spcPts val="0"/>
              </a:spcBef>
              <a:spcAft>
                <a:spcPts val="300"/>
              </a:spcAft>
              <a:buClrTx/>
              <a:buSzTx/>
              <a:buFont typeface="Arial" panose="020B0604020202020204" pitchFamily="34" charset="0"/>
              <a:buNone/>
              <a:tabLst/>
              <a:defRPr/>
            </a:pPr>
            <a:r>
              <a:rPr lang="en-US" sz="1000"/>
              <a:t>Define the persona concerned about this problem</a:t>
            </a:r>
          </a:p>
        </p:txBody>
      </p:sp>
      <p:sp>
        <p:nvSpPr>
          <p:cNvPr id="10" name="Text Placeholder 5">
            <a:extLst>
              <a:ext uri="{FF2B5EF4-FFF2-40B4-BE49-F238E27FC236}">
                <a16:creationId xmlns:a16="http://schemas.microsoft.com/office/drawing/2014/main" id="{7AE2FF73-DA42-D474-7869-2236EA1DAA42}"/>
              </a:ext>
            </a:extLst>
          </p:cNvPr>
          <p:cNvSpPr>
            <a:spLocks noGrp="1"/>
          </p:cNvSpPr>
          <p:nvPr>
            <p:ph type="body" sz="quarter" idx="28" hasCustomPrompt="1"/>
          </p:nvPr>
        </p:nvSpPr>
        <p:spPr>
          <a:xfrm>
            <a:off x="1065414" y="675393"/>
            <a:ext cx="3466742" cy="365760"/>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Short name of the problem</a:t>
            </a:r>
          </a:p>
        </p:txBody>
      </p:sp>
      <p:sp>
        <p:nvSpPr>
          <p:cNvPr id="12" name="Text Placeholder 5">
            <a:extLst>
              <a:ext uri="{FF2B5EF4-FFF2-40B4-BE49-F238E27FC236}">
                <a16:creationId xmlns:a16="http://schemas.microsoft.com/office/drawing/2014/main" id="{4B10C781-F3E5-D951-A38F-EB0676E912DC}"/>
              </a:ext>
            </a:extLst>
          </p:cNvPr>
          <p:cNvSpPr>
            <a:spLocks noGrp="1"/>
          </p:cNvSpPr>
          <p:nvPr>
            <p:ph type="body" sz="quarter" idx="39" hasCustomPrompt="1"/>
          </p:nvPr>
        </p:nvSpPr>
        <p:spPr>
          <a:xfrm>
            <a:off x="460693" y="1972346"/>
            <a:ext cx="4064323" cy="1202728"/>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Describe the usage scenario that occurs when the person experiences the problem. Include points of friction that occur and frequency.</a:t>
            </a:r>
          </a:p>
        </p:txBody>
      </p:sp>
      <p:sp>
        <p:nvSpPr>
          <p:cNvPr id="13" name="TextBox 12">
            <a:extLst>
              <a:ext uri="{FF2B5EF4-FFF2-40B4-BE49-F238E27FC236}">
                <a16:creationId xmlns:a16="http://schemas.microsoft.com/office/drawing/2014/main" id="{1536EDDC-4D6D-C3C0-FE63-30D28668AFC8}"/>
              </a:ext>
            </a:extLst>
          </p:cNvPr>
          <p:cNvSpPr txBox="1"/>
          <p:nvPr/>
        </p:nvSpPr>
        <p:spPr>
          <a:xfrm>
            <a:off x="374904" y="91440"/>
            <a:ext cx="3895344" cy="457200"/>
          </a:xfrm>
          <a:prstGeom prst="rect">
            <a:avLst/>
          </a:prstGeom>
          <a:noFill/>
        </p:spPr>
        <p:txBody>
          <a:bodyPr wrap="square" anchor="ctr">
            <a:normAutofit/>
          </a:bodyPr>
          <a:lstStyle>
            <a:defPPr>
              <a:defRPr lang="en-US"/>
            </a:defPPr>
            <a:lvl1pPr>
              <a:defRPr sz="2400" b="0" i="0">
                <a:latin typeface="+mj-lt"/>
                <a:ea typeface="+mj-ea"/>
                <a:cs typeface="Calibri" panose="020F0502020204030204" pitchFamily="34" charset="0"/>
              </a:defRPr>
            </a:lvl1pPr>
          </a:lstStyle>
          <a:p>
            <a:pPr lvl="0"/>
            <a:r>
              <a:rPr lang="en-US" sz="1800"/>
              <a:t>Problem Story</a:t>
            </a:r>
          </a:p>
        </p:txBody>
      </p:sp>
      <p:sp>
        <p:nvSpPr>
          <p:cNvPr id="14" name="Rectangle 13">
            <a:extLst>
              <a:ext uri="{FF2B5EF4-FFF2-40B4-BE49-F238E27FC236}">
                <a16:creationId xmlns:a16="http://schemas.microsoft.com/office/drawing/2014/main" id="{71CDC230-A37C-DA10-F8B8-840AB588C8B0}"/>
              </a:ext>
            </a:extLst>
          </p:cNvPr>
          <p:cNvSpPr/>
          <p:nvPr/>
        </p:nvSpPr>
        <p:spPr>
          <a:xfrm>
            <a:off x="6675323" y="64946"/>
            <a:ext cx="2011681" cy="365161"/>
          </a:xfrm>
          <a:prstGeom prst="rect">
            <a:avLst/>
          </a:prstGeom>
          <a:solidFill>
            <a:schemeClr val="bg1"/>
          </a:solidFill>
          <a:ln>
            <a:solidFill>
              <a:schemeClr val="bg1">
                <a:lumMod val="75000"/>
              </a:schemeClr>
            </a:solidFill>
          </a:ln>
          <a:effectLst/>
        </p:spPr>
        <p:txBody>
          <a:bodyPr wrap="square" lIns="45720" tIns="45552" rIns="91103" bIns="45552" rtlCol="0" anchor="t" anchorCtr="0">
            <a:normAutofit/>
          </a:bodyPr>
          <a:lstStyle/>
          <a:p>
            <a:r>
              <a:rPr lang="en-US" sz="800" b="1" i="0" cap="none" spc="0">
                <a:ln w="0">
                  <a:noFill/>
                </a:ln>
                <a:latin typeface="+mj-lt"/>
                <a:ea typeface="+mj-ea"/>
                <a:cs typeface="Calibri" panose="020F0502020204030204" pitchFamily="34" charset="0"/>
              </a:rPr>
              <a:t>WRITTEN BY</a:t>
            </a:r>
          </a:p>
        </p:txBody>
      </p:sp>
      <p:sp>
        <p:nvSpPr>
          <p:cNvPr id="15" name="Text Placeholder 5">
            <a:extLst>
              <a:ext uri="{FF2B5EF4-FFF2-40B4-BE49-F238E27FC236}">
                <a16:creationId xmlns:a16="http://schemas.microsoft.com/office/drawing/2014/main" id="{2B0E8C3E-7259-6FED-DF42-E502178CF45B}"/>
              </a:ext>
            </a:extLst>
          </p:cNvPr>
          <p:cNvSpPr>
            <a:spLocks noGrp="1"/>
          </p:cNvSpPr>
          <p:nvPr>
            <p:ph type="body" sz="quarter" idx="26" hasCustomPrompt="1"/>
          </p:nvPr>
        </p:nvSpPr>
        <p:spPr>
          <a:xfrm>
            <a:off x="6675322" y="226989"/>
            <a:ext cx="2011682" cy="201067"/>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8" name="TextBox 17">
            <a:extLst>
              <a:ext uri="{FF2B5EF4-FFF2-40B4-BE49-F238E27FC236}">
                <a16:creationId xmlns:a16="http://schemas.microsoft.com/office/drawing/2014/main" id="{0B68C4EC-810D-E0D0-D20B-8649DC01623B}"/>
              </a:ext>
            </a:extLst>
          </p:cNvPr>
          <p:cNvSpPr txBox="1"/>
          <p:nvPr/>
        </p:nvSpPr>
        <p:spPr>
          <a:xfrm>
            <a:off x="213610" y="2304738"/>
            <a:ext cx="0" cy="0"/>
          </a:xfrm>
          <a:prstGeom prst="rect">
            <a:avLst/>
          </a:prstGeom>
          <a:noFill/>
        </p:spPr>
        <p:txBody>
          <a:bodyPr wrap="none" rtlCol="0" anchor="ctr">
            <a:normAutofit fontScale="25000" lnSpcReduction="20000"/>
          </a:bodyPr>
          <a:lstStyle/>
          <a:p>
            <a:endParaRPr lang="en-US" sz="1346" b="0" i="0">
              <a:solidFill>
                <a:schemeClr val="tx2"/>
              </a:solidFill>
              <a:latin typeface="+mj-lt"/>
              <a:ea typeface="Century Gothic" charset="0"/>
              <a:cs typeface="Calibri" panose="020F0502020204030204" pitchFamily="34" charset="0"/>
            </a:endParaRPr>
          </a:p>
        </p:txBody>
      </p:sp>
      <p:sp>
        <p:nvSpPr>
          <p:cNvPr id="19" name="Text Placeholder 5">
            <a:extLst>
              <a:ext uri="{FF2B5EF4-FFF2-40B4-BE49-F238E27FC236}">
                <a16:creationId xmlns:a16="http://schemas.microsoft.com/office/drawing/2014/main" id="{55DB1C08-C9C9-5C10-48C8-B83530370F7F}"/>
              </a:ext>
            </a:extLst>
          </p:cNvPr>
          <p:cNvSpPr>
            <a:spLocks noGrp="1"/>
          </p:cNvSpPr>
          <p:nvPr>
            <p:ph type="body" sz="quarter" idx="37" hasCustomPrompt="1"/>
          </p:nvPr>
        </p:nvSpPr>
        <p:spPr>
          <a:xfrm>
            <a:off x="4587327" y="3398323"/>
            <a:ext cx="2011680" cy="1122728"/>
          </a:xfrm>
          <a:prstGeom prst="rect">
            <a:avLst/>
          </a:prstGeom>
          <a:noFill/>
        </p:spPr>
        <p:txBody>
          <a:bodyPr wrap="square"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r>
              <a:rPr lang="en-US" sz="1000" b="0" i="0" kern="1200">
                <a:solidFill>
                  <a:schemeClr val="tx1"/>
                </a:solidFill>
                <a:latin typeface="+mn-lt"/>
                <a:ea typeface="ＭＳ Ｐゴシック" charset="0"/>
                <a:cs typeface="ＭＳ Ｐゴシック" charset="0"/>
              </a:rPr>
              <a:t>How this capability will improve the situation</a:t>
            </a:r>
          </a:p>
        </p:txBody>
      </p:sp>
      <p:sp>
        <p:nvSpPr>
          <p:cNvPr id="20" name="Text Placeholder 5">
            <a:extLst>
              <a:ext uri="{FF2B5EF4-FFF2-40B4-BE49-F238E27FC236}">
                <a16:creationId xmlns:a16="http://schemas.microsoft.com/office/drawing/2014/main" id="{8B582315-749A-B1DA-1AD5-B0C53F189D39}"/>
              </a:ext>
            </a:extLst>
          </p:cNvPr>
          <p:cNvSpPr>
            <a:spLocks noGrp="1"/>
          </p:cNvSpPr>
          <p:nvPr>
            <p:ph type="body" sz="quarter" idx="40" hasCustomPrompt="1"/>
          </p:nvPr>
        </p:nvSpPr>
        <p:spPr>
          <a:xfrm>
            <a:off x="6669996" y="1306853"/>
            <a:ext cx="2011680" cy="1864302"/>
          </a:xfrm>
          <a:prstGeom prst="rect">
            <a:avLst/>
          </a:prstGeom>
          <a:noFill/>
        </p:spPr>
        <p:txBody>
          <a:bodyPr wrap="square"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455933"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0">
                  <a:noFill/>
                </a:ln>
                <a:solidFill>
                  <a:srgbClr val="333333"/>
                </a:solidFill>
                <a:effectLst/>
                <a:uLnTx/>
                <a:uFillTx/>
                <a:latin typeface="+mn-lt"/>
                <a:ea typeface="Open Sans Light"/>
                <a:cs typeface="Calibri" panose="020F0502020204030204" pitchFamily="34" charset="0"/>
              </a:rPr>
              <a:t>What MUST and must NOT occur to address this problem</a:t>
            </a:r>
          </a:p>
        </p:txBody>
      </p:sp>
      <p:sp>
        <p:nvSpPr>
          <p:cNvPr id="22" name="Text Placeholder 5">
            <a:extLst>
              <a:ext uri="{FF2B5EF4-FFF2-40B4-BE49-F238E27FC236}">
                <a16:creationId xmlns:a16="http://schemas.microsoft.com/office/drawing/2014/main" id="{D0298921-ED81-7EA4-62EA-B5C1E768940D}"/>
              </a:ext>
            </a:extLst>
          </p:cNvPr>
          <p:cNvSpPr>
            <a:spLocks noGrp="1"/>
          </p:cNvSpPr>
          <p:nvPr>
            <p:ph type="body" sz="quarter" idx="44" hasCustomPrompt="1"/>
          </p:nvPr>
        </p:nvSpPr>
        <p:spPr>
          <a:xfrm>
            <a:off x="6679516" y="3398323"/>
            <a:ext cx="2006087" cy="1109609"/>
          </a:xfrm>
          <a:prstGeom prst="rect">
            <a:avLst/>
          </a:prstGeom>
          <a:noFill/>
        </p:spPr>
        <p:txBody>
          <a:bodyPr wrap="square" lIns="45720" rIns="45720">
            <a:normAutofit/>
          </a:bodyPr>
          <a:lstStyle>
            <a:lvl1pPr marL="0" indent="0">
              <a:spcBef>
                <a:spcPts val="0"/>
              </a:spcBef>
              <a:spcAft>
                <a:spcPts val="300"/>
              </a:spcAft>
              <a:buClrTx/>
              <a:buSzPct val="100000"/>
              <a:buFontTx/>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r>
              <a:rPr lang="en-US" sz="1000" b="0" i="0" kern="1200">
                <a:ln w="0">
                  <a:noFill/>
                </a:ln>
                <a:solidFill>
                  <a:schemeClr val="tx1"/>
                </a:solidFill>
                <a:latin typeface="+mn-lt"/>
                <a:ea typeface="ＭＳ Ｐゴシック" charset="0"/>
                <a:cs typeface="Calibri" panose="020F0502020204030204" pitchFamily="34" charset="0"/>
              </a:rPr>
              <a:t>How we will measure successful resolution of the problem</a:t>
            </a:r>
            <a:endParaRPr lang="en-US" sz="1000" b="0" i="0" kern="1200">
              <a:solidFill>
                <a:schemeClr val="tx1"/>
              </a:solidFill>
              <a:latin typeface="+mn-lt"/>
              <a:ea typeface="ＭＳ Ｐゴシック" charset="0"/>
              <a:cs typeface="ＭＳ Ｐゴシック" charset="0"/>
            </a:endParaRPr>
          </a:p>
        </p:txBody>
      </p:sp>
      <p:sp>
        <p:nvSpPr>
          <p:cNvPr id="28" name="Text Placeholder 5">
            <a:extLst>
              <a:ext uri="{FF2B5EF4-FFF2-40B4-BE49-F238E27FC236}">
                <a16:creationId xmlns:a16="http://schemas.microsoft.com/office/drawing/2014/main" id="{8FAAD652-C40D-99E1-3C96-4407F4489F95}"/>
              </a:ext>
            </a:extLst>
          </p:cNvPr>
          <p:cNvSpPr>
            <a:spLocks noGrp="1"/>
          </p:cNvSpPr>
          <p:nvPr>
            <p:ph type="body" sz="quarter" idx="45" hasCustomPrompt="1"/>
          </p:nvPr>
        </p:nvSpPr>
        <p:spPr>
          <a:xfrm>
            <a:off x="4587327" y="1307607"/>
            <a:ext cx="2012131" cy="1867467"/>
          </a:xfrm>
          <a:prstGeom prst="rect">
            <a:avLst/>
          </a:prstGeom>
          <a:noFill/>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r>
              <a:rPr lang="en-US"/>
              <a:t>What we might do to address this problem. </a:t>
            </a:r>
          </a:p>
        </p:txBody>
      </p:sp>
      <p:sp>
        <p:nvSpPr>
          <p:cNvPr id="2" name="TextBox 1">
            <a:extLst>
              <a:ext uri="{FF2B5EF4-FFF2-40B4-BE49-F238E27FC236}">
                <a16:creationId xmlns:a16="http://schemas.microsoft.com/office/drawing/2014/main" id="{5B1C4AD7-7DC0-1D81-0CF7-595763F92691}"/>
              </a:ext>
            </a:extLst>
          </p:cNvPr>
          <p:cNvSpPr txBox="1"/>
          <p:nvPr/>
        </p:nvSpPr>
        <p:spPr>
          <a:xfrm>
            <a:off x="384048" y="457200"/>
            <a:ext cx="3976751"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Define the characteristics of a customer problem to be solved</a:t>
            </a:r>
          </a:p>
        </p:txBody>
      </p:sp>
      <p:sp>
        <p:nvSpPr>
          <p:cNvPr id="31" name="TextBox 30">
            <a:extLst>
              <a:ext uri="{FF2B5EF4-FFF2-40B4-BE49-F238E27FC236}">
                <a16:creationId xmlns:a16="http://schemas.microsoft.com/office/drawing/2014/main" id="{6256B84F-5A13-8272-F82B-063D885B6E7E}"/>
              </a:ext>
            </a:extLst>
          </p:cNvPr>
          <p:cNvSpPr txBox="1"/>
          <p:nvPr/>
        </p:nvSpPr>
        <p:spPr>
          <a:xfrm>
            <a:off x="0" y="-695684"/>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marL="0" marR="0" lvl="0" indent="0" algn="l" defTabSz="457189" rtl="0" eaLnBrk="1" fontAlgn="base" latinLnBrk="0" hangingPunct="1">
              <a:lnSpc>
                <a:spcPct val="100000"/>
              </a:lnSpc>
              <a:spcBef>
                <a:spcPct val="0"/>
              </a:spcBef>
              <a:spcAft>
                <a:spcPts val="300"/>
              </a:spcAft>
              <a:buClrTx/>
              <a:buSzTx/>
              <a:buFontTx/>
              <a:buNone/>
              <a:tabLst/>
              <a:defRPr/>
            </a:pPr>
            <a:r>
              <a:rPr lang="en-US" b="0" i="0"/>
              <a:t>Good stories describe problems, not features or solutions. Use Problem Stories to aggregate problems from multiple sources. Provide scenarios that illustrate the problem. Define one or more potential solutions, working with your creation team. Product managers lead definition of the problem; creation teams lead definition of the solution.</a:t>
            </a:r>
          </a:p>
        </p:txBody>
      </p:sp>
      <p:sp>
        <p:nvSpPr>
          <p:cNvPr id="5" name="Text Placeholder 5">
            <a:extLst>
              <a:ext uri="{FF2B5EF4-FFF2-40B4-BE49-F238E27FC236}">
                <a16:creationId xmlns:a16="http://schemas.microsoft.com/office/drawing/2014/main" id="{F81AACB7-1FD8-0D3C-0127-AA5CF586F820}"/>
              </a:ext>
            </a:extLst>
          </p:cNvPr>
          <p:cNvSpPr>
            <a:spLocks noGrp="1"/>
          </p:cNvSpPr>
          <p:nvPr>
            <p:ph type="body" sz="quarter" idx="46" hasCustomPrompt="1"/>
          </p:nvPr>
        </p:nvSpPr>
        <p:spPr>
          <a:xfrm>
            <a:off x="472966" y="3398323"/>
            <a:ext cx="1995914" cy="1122728"/>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r>
              <a:rPr lang="en-US"/>
              <a:t>Qualitative and quantitative examples such as 30% of our customers or the top 5 customers in our # 1 segment</a:t>
            </a:r>
          </a:p>
        </p:txBody>
      </p:sp>
      <p:sp>
        <p:nvSpPr>
          <p:cNvPr id="17" name="Text Placeholder 5">
            <a:extLst>
              <a:ext uri="{FF2B5EF4-FFF2-40B4-BE49-F238E27FC236}">
                <a16:creationId xmlns:a16="http://schemas.microsoft.com/office/drawing/2014/main" id="{549CC742-3A2F-D336-C7FC-E8DA496E355E}"/>
              </a:ext>
            </a:extLst>
          </p:cNvPr>
          <p:cNvSpPr>
            <a:spLocks noGrp="1"/>
          </p:cNvSpPr>
          <p:nvPr>
            <p:ph type="body" sz="quarter" idx="47" hasCustomPrompt="1"/>
          </p:nvPr>
        </p:nvSpPr>
        <p:spPr>
          <a:xfrm>
            <a:off x="2519677" y="3402344"/>
            <a:ext cx="2010996" cy="1122728"/>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r>
              <a:rPr lang="en-US"/>
              <a:t>Provide 3-5 names and email addresses of people who have experienced this problem</a:t>
            </a:r>
          </a:p>
        </p:txBody>
      </p:sp>
      <p:sp>
        <p:nvSpPr>
          <p:cNvPr id="29" name="Rectangle 28">
            <a:extLst>
              <a:ext uri="{FF2B5EF4-FFF2-40B4-BE49-F238E27FC236}">
                <a16:creationId xmlns:a16="http://schemas.microsoft.com/office/drawing/2014/main" id="{39093CD7-8321-12DB-8101-B3851EB7EB58}"/>
              </a:ext>
            </a:extLst>
          </p:cNvPr>
          <p:cNvSpPr/>
          <p:nvPr/>
        </p:nvSpPr>
        <p:spPr>
          <a:xfrm>
            <a:off x="4587327" y="64945"/>
            <a:ext cx="2011680" cy="365161"/>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30" name="Text Placeholder 5">
            <a:extLst>
              <a:ext uri="{FF2B5EF4-FFF2-40B4-BE49-F238E27FC236}">
                <a16:creationId xmlns:a16="http://schemas.microsoft.com/office/drawing/2014/main" id="{41FC602E-1DA5-854F-3851-8D93F6631664}"/>
              </a:ext>
            </a:extLst>
          </p:cNvPr>
          <p:cNvSpPr>
            <a:spLocks noGrp="1"/>
          </p:cNvSpPr>
          <p:nvPr>
            <p:ph type="body" sz="quarter" idx="32" hasCustomPrompt="1"/>
          </p:nvPr>
        </p:nvSpPr>
        <p:spPr>
          <a:xfrm>
            <a:off x="4587327" y="226991"/>
            <a:ext cx="2011680" cy="201066"/>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grpSp>
        <p:nvGrpSpPr>
          <p:cNvPr id="44" name="Group 43">
            <a:extLst>
              <a:ext uri="{FF2B5EF4-FFF2-40B4-BE49-F238E27FC236}">
                <a16:creationId xmlns:a16="http://schemas.microsoft.com/office/drawing/2014/main" id="{45653A39-ADB4-D1BD-4836-D88D4A2948F1}"/>
              </a:ext>
            </a:extLst>
          </p:cNvPr>
          <p:cNvGrpSpPr/>
          <p:nvPr/>
        </p:nvGrpSpPr>
        <p:grpSpPr>
          <a:xfrm>
            <a:off x="1026896" y="4840393"/>
            <a:ext cx="7090208" cy="200055"/>
            <a:chOff x="1234440" y="4840393"/>
            <a:chExt cx="7090208" cy="200055"/>
          </a:xfrm>
        </p:grpSpPr>
        <p:sp>
          <p:nvSpPr>
            <p:cNvPr id="45" name="TextBox 44">
              <a:extLst>
                <a:ext uri="{FF2B5EF4-FFF2-40B4-BE49-F238E27FC236}">
                  <a16:creationId xmlns:a16="http://schemas.microsoft.com/office/drawing/2014/main" id="{B6530D73-580F-0355-232B-D889D997246C}"/>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46" name="Picture 45">
              <a:extLst>
                <a:ext uri="{FF2B5EF4-FFF2-40B4-BE49-F238E27FC236}">
                  <a16:creationId xmlns:a16="http://schemas.microsoft.com/office/drawing/2014/main" id="{3D1A2678-BF20-6D52-E922-81E930E0CE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32" name="TextBox 31">
            <a:extLst>
              <a:ext uri="{FF2B5EF4-FFF2-40B4-BE49-F238E27FC236}">
                <a16:creationId xmlns:a16="http://schemas.microsoft.com/office/drawing/2014/main" id="{FDE6315E-C59E-903D-E33C-7F1D4176000F}"/>
              </a:ext>
            </a:extLst>
          </p:cNvPr>
          <p:cNvSpPr txBox="1"/>
          <p:nvPr/>
        </p:nvSpPr>
        <p:spPr>
          <a:xfrm>
            <a:off x="4576410" y="882641"/>
            <a:ext cx="4137890"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with the creation team</a:t>
            </a:r>
          </a:p>
        </p:txBody>
      </p:sp>
      <p:sp>
        <p:nvSpPr>
          <p:cNvPr id="24" name="TextBox 23">
            <a:extLst>
              <a:ext uri="{FF2B5EF4-FFF2-40B4-BE49-F238E27FC236}">
                <a16:creationId xmlns:a16="http://schemas.microsoft.com/office/drawing/2014/main" id="{BEEBA223-296C-E5F0-F3F1-8DFDAB9B2AFE}"/>
              </a:ext>
            </a:extLst>
          </p:cNvPr>
          <p:cNvSpPr txBox="1"/>
          <p:nvPr/>
        </p:nvSpPr>
        <p:spPr>
          <a:xfrm>
            <a:off x="4576410" y="882641"/>
            <a:ext cx="4137890"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with the creation team</a:t>
            </a:r>
          </a:p>
        </p:txBody>
      </p:sp>
      <p:sp>
        <p:nvSpPr>
          <p:cNvPr id="50" name="TextBox 49">
            <a:extLst>
              <a:ext uri="{FF2B5EF4-FFF2-40B4-BE49-F238E27FC236}">
                <a16:creationId xmlns:a16="http://schemas.microsoft.com/office/drawing/2014/main" id="{A8DCC4D5-6D54-2E67-7581-586CB8621CE1}"/>
              </a:ext>
            </a:extLst>
          </p:cNvPr>
          <p:cNvSpPr txBox="1"/>
          <p:nvPr/>
        </p:nvSpPr>
        <p:spPr>
          <a:xfrm>
            <a:off x="4576410" y="882641"/>
            <a:ext cx="4137890"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with the creation team</a:t>
            </a:r>
          </a:p>
        </p:txBody>
      </p:sp>
      <p:sp>
        <p:nvSpPr>
          <p:cNvPr id="61" name="TextBox 60">
            <a:extLst>
              <a:ext uri="{FF2B5EF4-FFF2-40B4-BE49-F238E27FC236}">
                <a16:creationId xmlns:a16="http://schemas.microsoft.com/office/drawing/2014/main" id="{D64A3964-328F-49EE-1D5E-2626B37725C1}"/>
              </a:ext>
            </a:extLst>
          </p:cNvPr>
          <p:cNvSpPr txBox="1"/>
          <p:nvPr/>
        </p:nvSpPr>
        <p:spPr>
          <a:xfrm>
            <a:off x="4576410" y="882641"/>
            <a:ext cx="4137890"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with the creation team</a:t>
            </a:r>
          </a:p>
        </p:txBody>
      </p:sp>
      <p:sp>
        <p:nvSpPr>
          <p:cNvPr id="7" name="TextBox 6">
            <a:extLst>
              <a:ext uri="{FF2B5EF4-FFF2-40B4-BE49-F238E27FC236}">
                <a16:creationId xmlns:a16="http://schemas.microsoft.com/office/drawing/2014/main" id="{56C4ABF8-ACD5-4BCB-DB73-C34D9E19E2E3}"/>
              </a:ext>
            </a:extLst>
          </p:cNvPr>
          <p:cNvSpPr txBox="1"/>
          <p:nvPr/>
        </p:nvSpPr>
        <p:spPr>
          <a:xfrm>
            <a:off x="4576410" y="882641"/>
            <a:ext cx="4137890" cy="201066"/>
          </a:xfrm>
          <a:prstGeom prst="rect">
            <a:avLst/>
          </a:prstGeom>
          <a:noFill/>
        </p:spPr>
        <p:txBody>
          <a:bodyPr wrap="square" rtlCol="0" anchor="ctr">
            <a:noAutofit/>
          </a:bodyPr>
          <a:lstStyle/>
          <a:p>
            <a:pPr algn="ctr"/>
            <a:r>
              <a:rPr lang="en-US" sz="900" b="0" i="0">
                <a:latin typeface="Calibri" panose="020F0502020204030204" pitchFamily="34" charset="0"/>
                <a:ea typeface="Century Gothic" charset="0"/>
                <a:cs typeface="Calibri" panose="020F0502020204030204" pitchFamily="34" charset="0"/>
              </a:rPr>
              <a:t>Written with the creation team</a:t>
            </a:r>
          </a:p>
        </p:txBody>
      </p:sp>
    </p:spTree>
    <p:extLst>
      <p:ext uri="{BB962C8B-B14F-4D97-AF65-F5344CB8AC3E}">
        <p14:creationId xmlns:p14="http://schemas.microsoft.com/office/powerpoint/2010/main" val="3953883417"/>
      </p:ext>
    </p:extLst>
  </p:cSld>
  <p:clrMapOvr>
    <a:masterClrMapping/>
  </p:clrMapOvr>
  <p:hf sldNum="0" hdr="0" dt="0"/>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IDEAS worksheet">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45D74B6-9C1E-FED1-6FA9-89569B527438}"/>
              </a:ext>
            </a:extLst>
          </p:cNvPr>
          <p:cNvSpPr/>
          <p:nvPr/>
        </p:nvSpPr>
        <p:spPr>
          <a:xfrm>
            <a:off x="457200" y="767502"/>
            <a:ext cx="8225789" cy="559031"/>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PROBLEM TO SOLVE FOR WHOM</a:t>
            </a:r>
          </a:p>
        </p:txBody>
      </p:sp>
      <p:sp>
        <p:nvSpPr>
          <p:cNvPr id="13" name="Text Placeholder 41">
            <a:extLst>
              <a:ext uri="{FF2B5EF4-FFF2-40B4-BE49-F238E27FC236}">
                <a16:creationId xmlns:a16="http://schemas.microsoft.com/office/drawing/2014/main" id="{46F4EDC5-871E-1BD9-3A66-9196FA0BC91C}"/>
              </a:ext>
            </a:extLst>
          </p:cNvPr>
          <p:cNvSpPr>
            <a:spLocks noGrp="1"/>
          </p:cNvSpPr>
          <p:nvPr>
            <p:ph type="body" sz="quarter" idx="38" hasCustomPrompt="1"/>
          </p:nvPr>
        </p:nvSpPr>
        <p:spPr>
          <a:xfrm>
            <a:off x="447542" y="972301"/>
            <a:ext cx="8226808" cy="354232"/>
          </a:xfrm>
          <a:prstGeom prst="rect">
            <a:avLst/>
          </a:prstGeom>
        </p:spPr>
        <p:txBody>
          <a:bodyPr lIns="45720" tIns="45720" rIns="91440" bIns="45720">
            <a:normAutofit/>
          </a:bodyPr>
          <a:lstStyle>
            <a:lvl1pPr>
              <a:defRPr sz="1050" b="0" i="0">
                <a:latin typeface="+mj-lt"/>
              </a:defRPr>
            </a:lvl1pPr>
          </a:lstStyle>
          <a:p>
            <a:pPr lvl="0"/>
            <a:r>
              <a:rPr lang="en-US"/>
              <a:t>What problem are you trying to solve? For whom?</a:t>
            </a:r>
          </a:p>
        </p:txBody>
      </p:sp>
      <p:sp>
        <p:nvSpPr>
          <p:cNvPr id="3" name="Rectangle 2">
            <a:extLst>
              <a:ext uri="{FF2B5EF4-FFF2-40B4-BE49-F238E27FC236}">
                <a16:creationId xmlns:a16="http://schemas.microsoft.com/office/drawing/2014/main" id="{10272771-F5CF-93F0-843B-0AF9F063B6B0}"/>
              </a:ext>
            </a:extLst>
          </p:cNvPr>
          <p:cNvSpPr/>
          <p:nvPr/>
        </p:nvSpPr>
        <p:spPr>
          <a:xfrm>
            <a:off x="3511287" y="193180"/>
            <a:ext cx="3911977" cy="506088"/>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IDEA or STORY</a:t>
            </a:r>
          </a:p>
        </p:txBody>
      </p:sp>
      <p:sp>
        <p:nvSpPr>
          <p:cNvPr id="4" name="Rectangle 3">
            <a:extLst>
              <a:ext uri="{FF2B5EF4-FFF2-40B4-BE49-F238E27FC236}">
                <a16:creationId xmlns:a16="http://schemas.microsoft.com/office/drawing/2014/main" id="{C2608132-83FC-0DA1-0193-3C87209BABC6}"/>
              </a:ext>
            </a:extLst>
          </p:cNvPr>
          <p:cNvSpPr/>
          <p:nvPr/>
        </p:nvSpPr>
        <p:spPr>
          <a:xfrm>
            <a:off x="7509340" y="193180"/>
            <a:ext cx="1159171" cy="506088"/>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PRIORITY (I*D*E*A*S/E)</a:t>
            </a:r>
          </a:p>
        </p:txBody>
      </p:sp>
      <p:sp>
        <p:nvSpPr>
          <p:cNvPr id="21" name="Text Placeholder 41">
            <a:extLst>
              <a:ext uri="{FF2B5EF4-FFF2-40B4-BE49-F238E27FC236}">
                <a16:creationId xmlns:a16="http://schemas.microsoft.com/office/drawing/2014/main" id="{B299C347-F440-9C15-445A-FCDE9390D290}"/>
              </a:ext>
            </a:extLst>
          </p:cNvPr>
          <p:cNvSpPr>
            <a:spLocks noGrp="1"/>
          </p:cNvSpPr>
          <p:nvPr>
            <p:ph type="body" sz="quarter" idx="35" hasCustomPrompt="1"/>
          </p:nvPr>
        </p:nvSpPr>
        <p:spPr>
          <a:xfrm>
            <a:off x="3510971" y="371367"/>
            <a:ext cx="3911977" cy="320040"/>
          </a:xfrm>
          <a:prstGeom prst="rect">
            <a:avLst/>
          </a:prstGeom>
        </p:spPr>
        <p:txBody>
          <a:bodyPr lIns="45720" tIns="45720" rIns="91440" bIns="45720" anchor="t">
            <a:normAutofit/>
          </a:bodyPr>
          <a:lstStyle>
            <a:lvl1pPr>
              <a:defRPr sz="1050" b="0" i="0">
                <a:latin typeface="+mj-lt"/>
              </a:defRPr>
            </a:lvl1pPr>
          </a:lstStyle>
          <a:p>
            <a:pPr lvl="0"/>
            <a:r>
              <a:rPr lang="en-US"/>
              <a:t>Idea or Story</a:t>
            </a:r>
          </a:p>
        </p:txBody>
      </p:sp>
      <p:sp>
        <p:nvSpPr>
          <p:cNvPr id="22" name="Text Placeholder 41">
            <a:extLst>
              <a:ext uri="{FF2B5EF4-FFF2-40B4-BE49-F238E27FC236}">
                <a16:creationId xmlns:a16="http://schemas.microsoft.com/office/drawing/2014/main" id="{2FB2FECB-A829-DC4C-BA29-89BB5516F2C5}"/>
              </a:ext>
            </a:extLst>
          </p:cNvPr>
          <p:cNvSpPr>
            <a:spLocks noGrp="1"/>
          </p:cNvSpPr>
          <p:nvPr>
            <p:ph type="body" sz="quarter" idx="36" hasCustomPrompt="1"/>
          </p:nvPr>
        </p:nvSpPr>
        <p:spPr>
          <a:xfrm>
            <a:off x="7506392" y="371367"/>
            <a:ext cx="1161803" cy="320040"/>
          </a:xfrm>
          <a:prstGeom prst="rect">
            <a:avLst/>
          </a:prstGeom>
        </p:spPr>
        <p:txBody>
          <a:bodyPr lIns="91440" rIns="91440">
            <a:normAutofit/>
          </a:bodyPr>
          <a:lstStyle>
            <a:lvl1pPr algn="r">
              <a:defRPr sz="1599" b="0" i="0">
                <a:latin typeface="+mj-lt"/>
              </a:defRPr>
            </a:lvl1pPr>
          </a:lstStyle>
          <a:p>
            <a:pPr lvl="0"/>
            <a:r>
              <a:rPr lang="en-US"/>
              <a:t>Priority #</a:t>
            </a:r>
          </a:p>
        </p:txBody>
      </p:sp>
      <p:sp>
        <p:nvSpPr>
          <p:cNvPr id="23" name="TextBox 22">
            <a:extLst>
              <a:ext uri="{FF2B5EF4-FFF2-40B4-BE49-F238E27FC236}">
                <a16:creationId xmlns:a16="http://schemas.microsoft.com/office/drawing/2014/main" id="{805BC29B-EB72-A888-9A47-4F8499074655}"/>
              </a:ext>
            </a:extLst>
          </p:cNvPr>
          <p:cNvSpPr txBox="1"/>
          <p:nvPr/>
        </p:nvSpPr>
        <p:spPr>
          <a:xfrm>
            <a:off x="-118946" y="951571"/>
            <a:ext cx="0" cy="0"/>
          </a:xfrm>
          <a:prstGeom prst="rect">
            <a:avLst/>
          </a:prstGeom>
          <a:noFill/>
        </p:spPr>
        <p:txBody>
          <a:bodyPr wrap="none" rtlCol="0" anchor="ctr">
            <a:noAutofit/>
          </a:bodyPr>
          <a:lstStyle/>
          <a:p>
            <a:pPr algn="ctr"/>
            <a:endParaRPr lang="en-US" sz="2398" b="0" i="0">
              <a:latin typeface="+mj-lt"/>
              <a:ea typeface="Century Gothic" charset="0"/>
              <a:cs typeface="Calibri" panose="020F0502020204030204" pitchFamily="34" charset="0"/>
            </a:endParaRPr>
          </a:p>
        </p:txBody>
      </p:sp>
      <p:sp>
        <p:nvSpPr>
          <p:cNvPr id="5" name="Rectangle 4">
            <a:extLst>
              <a:ext uri="{FF2B5EF4-FFF2-40B4-BE49-F238E27FC236}">
                <a16:creationId xmlns:a16="http://schemas.microsoft.com/office/drawing/2014/main" id="{C00DB6FC-2DFF-AF70-66A8-3B3E4146AC29}"/>
              </a:ext>
            </a:extLst>
          </p:cNvPr>
          <p:cNvSpPr/>
          <p:nvPr/>
        </p:nvSpPr>
        <p:spPr>
          <a:xfrm>
            <a:off x="883920" y="1396038"/>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IMPACT OF PROBLEM</a:t>
            </a:r>
          </a:p>
        </p:txBody>
      </p:sp>
      <p:sp>
        <p:nvSpPr>
          <p:cNvPr id="6" name="Rectangle 5">
            <a:extLst>
              <a:ext uri="{FF2B5EF4-FFF2-40B4-BE49-F238E27FC236}">
                <a16:creationId xmlns:a16="http://schemas.microsoft.com/office/drawing/2014/main" id="{528431A7-298D-E530-786C-85BBFB2AFADB}"/>
              </a:ext>
            </a:extLst>
          </p:cNvPr>
          <p:cNvSpPr/>
          <p:nvPr/>
        </p:nvSpPr>
        <p:spPr>
          <a:xfrm>
            <a:off x="3505200" y="1396038"/>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DISSATISFACTION</a:t>
            </a:r>
          </a:p>
        </p:txBody>
      </p:sp>
      <p:sp>
        <p:nvSpPr>
          <p:cNvPr id="7" name="Rectangle 6">
            <a:extLst>
              <a:ext uri="{FF2B5EF4-FFF2-40B4-BE49-F238E27FC236}">
                <a16:creationId xmlns:a16="http://schemas.microsoft.com/office/drawing/2014/main" id="{E8A38CF8-376E-B757-F455-5583DAEA915F}"/>
              </a:ext>
            </a:extLst>
          </p:cNvPr>
          <p:cNvSpPr/>
          <p:nvPr/>
        </p:nvSpPr>
        <p:spPr>
          <a:xfrm>
            <a:off x="6126480" y="1396038"/>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EVIDENCE</a:t>
            </a:r>
          </a:p>
        </p:txBody>
      </p:sp>
      <p:sp>
        <p:nvSpPr>
          <p:cNvPr id="27" name="Rectangle 26">
            <a:extLst>
              <a:ext uri="{FF2B5EF4-FFF2-40B4-BE49-F238E27FC236}">
                <a16:creationId xmlns:a16="http://schemas.microsoft.com/office/drawing/2014/main" id="{DC8A3642-F95C-E6E3-8600-409056474997}"/>
              </a:ext>
            </a:extLst>
          </p:cNvPr>
          <p:cNvSpPr/>
          <p:nvPr/>
        </p:nvSpPr>
        <p:spPr>
          <a:xfrm>
            <a:off x="457200" y="1394698"/>
            <a:ext cx="365760" cy="1371600"/>
          </a:xfrm>
          <a:prstGeom prst="rect">
            <a:avLst/>
          </a:prstGeom>
          <a:solidFill>
            <a:schemeClr val="accent1"/>
          </a:solidFill>
          <a:ln>
            <a:noFill/>
          </a:ln>
          <a:effectLst/>
        </p:spPr>
        <p:txBody>
          <a:bodyPr vert="vert270" wrap="square" lIns="91355" tIns="45678" rIns="91355" bIns="45678" rtlCol="0" anchor="ctr">
            <a:noAutofit/>
          </a:bodyPr>
          <a:lstStyle/>
          <a:p>
            <a:pPr algn="ctr"/>
            <a:r>
              <a:rPr lang="en-US" sz="1399" b="0" cap="none" spc="0">
                <a:ln w="0">
                  <a:noFill/>
                </a:ln>
                <a:solidFill>
                  <a:schemeClr val="bg1"/>
                </a:solidFill>
                <a:latin typeface="+mj-lt"/>
              </a:rPr>
              <a:t>MARKET</a:t>
            </a:r>
          </a:p>
        </p:txBody>
      </p:sp>
      <p:sp>
        <p:nvSpPr>
          <p:cNvPr id="8" name="Rectangle 7">
            <a:extLst>
              <a:ext uri="{FF2B5EF4-FFF2-40B4-BE49-F238E27FC236}">
                <a16:creationId xmlns:a16="http://schemas.microsoft.com/office/drawing/2014/main" id="{41423146-F5FF-46FB-1A03-C3C70024EF62}"/>
              </a:ext>
            </a:extLst>
          </p:cNvPr>
          <p:cNvSpPr/>
          <p:nvPr/>
        </p:nvSpPr>
        <p:spPr>
          <a:xfrm>
            <a:off x="883920" y="2844400"/>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ADVANTAGE TO US</a:t>
            </a:r>
          </a:p>
        </p:txBody>
      </p:sp>
      <p:sp>
        <p:nvSpPr>
          <p:cNvPr id="9" name="Rectangle 8">
            <a:extLst>
              <a:ext uri="{FF2B5EF4-FFF2-40B4-BE49-F238E27FC236}">
                <a16:creationId xmlns:a16="http://schemas.microsoft.com/office/drawing/2014/main" id="{62B04916-ADD7-5090-55E2-5FFDA3A47D83}"/>
              </a:ext>
            </a:extLst>
          </p:cNvPr>
          <p:cNvSpPr/>
          <p:nvPr/>
        </p:nvSpPr>
        <p:spPr>
          <a:xfrm>
            <a:off x="3505200" y="2844400"/>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STRATEGIC ALIGNMENT</a:t>
            </a:r>
          </a:p>
        </p:txBody>
      </p:sp>
      <p:sp>
        <p:nvSpPr>
          <p:cNvPr id="10" name="Rectangle 9">
            <a:extLst>
              <a:ext uri="{FF2B5EF4-FFF2-40B4-BE49-F238E27FC236}">
                <a16:creationId xmlns:a16="http://schemas.microsoft.com/office/drawing/2014/main" id="{2DB1C395-958B-CAFA-CA12-48FCF1E4B1D6}"/>
              </a:ext>
            </a:extLst>
          </p:cNvPr>
          <p:cNvSpPr/>
          <p:nvPr/>
        </p:nvSpPr>
        <p:spPr>
          <a:xfrm>
            <a:off x="6126480" y="2844400"/>
            <a:ext cx="2542032" cy="1371600"/>
          </a:xfrm>
          <a:prstGeom prst="rect">
            <a:avLst/>
          </a:prstGeom>
          <a:solidFill>
            <a:schemeClr val="bg1"/>
          </a:solidFill>
          <a:ln>
            <a:solidFill>
              <a:schemeClr val="bg1">
                <a:lumMod val="75000"/>
              </a:schemeClr>
            </a:solidFill>
          </a:ln>
          <a:effectLst/>
        </p:spPr>
        <p:txBody>
          <a:bodyPr wrap="square" lIns="45720" tIns="45552" rIns="45720" bIns="45552" rtlCol="0" anchor="t" anchorCtr="0">
            <a:normAutofit/>
          </a:bodyPr>
          <a:lstStyle/>
          <a:p>
            <a:pPr lvl="0"/>
            <a:r>
              <a:rPr lang="en-US" sz="800" b="1" i="0">
                <a:latin typeface="+mj-lt"/>
                <a:ea typeface="+mj-ea"/>
                <a:cs typeface="Calibri" panose="020F0502020204030204" pitchFamily="34" charset="0"/>
              </a:rPr>
              <a:t>EFFORT TO DELIVER</a:t>
            </a:r>
          </a:p>
        </p:txBody>
      </p:sp>
      <p:sp>
        <p:nvSpPr>
          <p:cNvPr id="28" name="Rectangle 27">
            <a:extLst>
              <a:ext uri="{FF2B5EF4-FFF2-40B4-BE49-F238E27FC236}">
                <a16:creationId xmlns:a16="http://schemas.microsoft.com/office/drawing/2014/main" id="{E69728B3-CFFD-2FD0-568A-5A89C249C92A}"/>
              </a:ext>
            </a:extLst>
          </p:cNvPr>
          <p:cNvSpPr/>
          <p:nvPr/>
        </p:nvSpPr>
        <p:spPr>
          <a:xfrm>
            <a:off x="457200" y="2844400"/>
            <a:ext cx="365760" cy="1371600"/>
          </a:xfrm>
          <a:prstGeom prst="rect">
            <a:avLst/>
          </a:prstGeom>
          <a:solidFill>
            <a:schemeClr val="accent4"/>
          </a:solidFill>
          <a:ln>
            <a:noFill/>
          </a:ln>
          <a:effectLst/>
        </p:spPr>
        <p:txBody>
          <a:bodyPr vert="vert270" wrap="square" lIns="91355" tIns="45678" rIns="91355" bIns="45678" rtlCol="0" anchor="ctr">
            <a:noAutofit/>
          </a:bodyPr>
          <a:lstStyle/>
          <a:p>
            <a:pPr algn="ctr"/>
            <a:r>
              <a:rPr lang="en-US" sz="1399" b="0" cap="none" spc="0">
                <a:ln w="0">
                  <a:noFill/>
                </a:ln>
                <a:solidFill>
                  <a:schemeClr val="bg1"/>
                </a:solidFill>
                <a:latin typeface="+mj-lt"/>
              </a:rPr>
              <a:t>ORGANIZATION</a:t>
            </a:r>
          </a:p>
        </p:txBody>
      </p:sp>
      <p:sp>
        <p:nvSpPr>
          <p:cNvPr id="29" name="TextBox 28">
            <a:extLst>
              <a:ext uri="{FF2B5EF4-FFF2-40B4-BE49-F238E27FC236}">
                <a16:creationId xmlns:a16="http://schemas.microsoft.com/office/drawing/2014/main" id="{D97B05E6-69DE-BED4-1D94-C6C2843CFAA0}"/>
              </a:ext>
            </a:extLst>
          </p:cNvPr>
          <p:cNvSpPr txBox="1"/>
          <p:nvPr/>
        </p:nvSpPr>
        <p:spPr>
          <a:xfrm>
            <a:off x="374905" y="91440"/>
            <a:ext cx="2778044"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t>IDEAS Worksheet</a:t>
            </a:r>
          </a:p>
        </p:txBody>
      </p:sp>
      <p:sp>
        <p:nvSpPr>
          <p:cNvPr id="30" name="TextBox 29">
            <a:extLst>
              <a:ext uri="{FF2B5EF4-FFF2-40B4-BE49-F238E27FC236}">
                <a16:creationId xmlns:a16="http://schemas.microsoft.com/office/drawing/2014/main" id="{32C3046D-5210-AD97-02C0-03E65BDC5EE2}"/>
              </a:ext>
            </a:extLst>
          </p:cNvPr>
          <p:cNvSpPr txBox="1"/>
          <p:nvPr/>
        </p:nvSpPr>
        <p:spPr>
          <a:xfrm>
            <a:off x="384048" y="457200"/>
            <a:ext cx="2779283"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Profile the impact and value of an idea or story</a:t>
            </a:r>
          </a:p>
        </p:txBody>
      </p:sp>
      <p:sp>
        <p:nvSpPr>
          <p:cNvPr id="31" name="Rectangle 30">
            <a:extLst>
              <a:ext uri="{FF2B5EF4-FFF2-40B4-BE49-F238E27FC236}">
                <a16:creationId xmlns:a16="http://schemas.microsoft.com/office/drawing/2014/main" id="{617597A5-66A6-DA17-C1A3-15C1656DFC3C}"/>
              </a:ext>
            </a:extLst>
          </p:cNvPr>
          <p:cNvSpPr/>
          <p:nvPr/>
        </p:nvSpPr>
        <p:spPr>
          <a:xfrm>
            <a:off x="457200" y="4287714"/>
            <a:ext cx="8212388" cy="232738"/>
          </a:xfrm>
          <a:prstGeom prst="rect">
            <a:avLst/>
          </a:prstGeom>
          <a:solidFill>
            <a:schemeClr val="bg1"/>
          </a:solidFill>
          <a:ln>
            <a:solidFill>
              <a:schemeClr val="bg1">
                <a:lumMod val="75000"/>
              </a:schemeClr>
            </a:solidFill>
          </a:ln>
          <a:effectLst/>
        </p:spPr>
        <p:txBody>
          <a:bodyPr wrap="square" lIns="45720" tIns="45678" rIns="45720" bIns="45678" rtlCol="0" anchor="ctr">
            <a:noAutofit/>
          </a:bodyPr>
          <a:lstStyle/>
          <a:p>
            <a:pPr algn="l"/>
            <a:r>
              <a:rPr lang="en-US" sz="800" b="1" cap="none" spc="0">
                <a:ln w="0">
                  <a:noFill/>
                </a:ln>
                <a:solidFill>
                  <a:schemeClr val="tx1"/>
                </a:solidFill>
                <a:latin typeface="+mj-lt"/>
                <a:ea typeface="+mj-ea"/>
              </a:rPr>
              <a:t>RATING METHOD where 1 = low</a:t>
            </a:r>
          </a:p>
        </p:txBody>
      </p:sp>
      <p:sp>
        <p:nvSpPr>
          <p:cNvPr id="32" name="Text Placeholder 41">
            <a:extLst>
              <a:ext uri="{FF2B5EF4-FFF2-40B4-BE49-F238E27FC236}">
                <a16:creationId xmlns:a16="http://schemas.microsoft.com/office/drawing/2014/main" id="{E6A4C26A-A2CF-51AA-6926-079566339D50}"/>
              </a:ext>
            </a:extLst>
          </p:cNvPr>
          <p:cNvSpPr>
            <a:spLocks noGrp="1"/>
          </p:cNvSpPr>
          <p:nvPr>
            <p:ph type="body" sz="quarter" idx="60" hasCustomPrompt="1"/>
          </p:nvPr>
        </p:nvSpPr>
        <p:spPr>
          <a:xfrm>
            <a:off x="1930401" y="4284053"/>
            <a:ext cx="6739188" cy="232738"/>
          </a:xfrm>
          <a:prstGeom prst="rect">
            <a:avLst/>
          </a:prstGeom>
        </p:spPr>
        <p:txBody>
          <a:bodyPr lIns="45720" rIns="45720" anchor="ctr">
            <a:noAutofit/>
          </a:bodyPr>
          <a:lstStyle>
            <a:lvl1pPr>
              <a:defRPr sz="1000" b="0" i="0">
                <a:latin typeface="+mj-lt"/>
              </a:defRPr>
            </a:lvl1pPr>
          </a:lstStyle>
          <a:p>
            <a:pPr lvl="0"/>
            <a:r>
              <a:rPr lang="en-US"/>
              <a:t>Define rating method (such as 1-5 or Fibonacci)</a:t>
            </a:r>
          </a:p>
        </p:txBody>
      </p:sp>
      <p:sp>
        <p:nvSpPr>
          <p:cNvPr id="16" name="Text Placeholder 5">
            <a:extLst>
              <a:ext uri="{FF2B5EF4-FFF2-40B4-BE49-F238E27FC236}">
                <a16:creationId xmlns:a16="http://schemas.microsoft.com/office/drawing/2014/main" id="{C0B21727-FA91-C3AF-8640-D0BB2AF04B72}"/>
              </a:ext>
            </a:extLst>
          </p:cNvPr>
          <p:cNvSpPr>
            <a:spLocks noGrp="1"/>
          </p:cNvSpPr>
          <p:nvPr>
            <p:ph type="body" sz="quarter" idx="29" hasCustomPrompt="1"/>
          </p:nvPr>
        </p:nvSpPr>
        <p:spPr>
          <a:xfrm>
            <a:off x="883920" y="1678274"/>
            <a:ext cx="2542032" cy="1089055"/>
          </a:xfrm>
          <a:prstGeom prst="rect">
            <a:avLst/>
          </a:prstGeom>
        </p:spPr>
        <p:txBody>
          <a:bodyPr vert="horz" lIns="45720" tIns="45720" rIns="45720" bIns="45720" rtlCol="0">
            <a:normAutofit/>
          </a:bodyPr>
          <a:lstStyle>
            <a:lvl1pPr marL="0" marR="0" indent="0" algn="l" defTabSz="685800" rtl="0" eaLnBrk="1" fontAlgn="auto" latinLnBrk="0" hangingPunct="1">
              <a:lnSpc>
                <a:spcPct val="90000"/>
              </a:lnSpc>
              <a:spcBef>
                <a:spcPct val="30000"/>
              </a:spcBef>
              <a:spcAft>
                <a:spcPts val="300"/>
              </a:spcAft>
              <a:buClrTx/>
              <a:buSzTx/>
              <a:buFontTx/>
              <a:buNone/>
              <a:tabLst/>
              <a:defRPr lang="en-US" sz="1000" dirty="0" smtClean="0"/>
            </a:lvl1pPr>
          </a:lstStyle>
          <a:p>
            <a:pPr marL="0" marR="0" lvl="0" indent="0" algn="l" defTabSz="685800" rtl="0" eaLnBrk="1" fontAlgn="auto" latinLnBrk="0" hangingPunct="1">
              <a:lnSpc>
                <a:spcPct val="90000"/>
              </a:lnSpc>
              <a:spcBef>
                <a:spcPct val="30000"/>
              </a:spcBef>
              <a:spcAft>
                <a:spcPts val="0"/>
              </a:spcAft>
              <a:buClrTx/>
              <a:buSzTx/>
              <a:buFontTx/>
              <a:buNone/>
              <a:tabLst/>
              <a:defRPr/>
            </a:pPr>
            <a:r>
              <a:rPr lang="en-US" sz="1045" dirty="0"/>
              <a:t>Customers' perception of how the problem affects their organization</a:t>
            </a:r>
          </a:p>
        </p:txBody>
      </p:sp>
      <p:sp>
        <p:nvSpPr>
          <p:cNvPr id="17" name="Text Placeholder 5">
            <a:extLst>
              <a:ext uri="{FF2B5EF4-FFF2-40B4-BE49-F238E27FC236}">
                <a16:creationId xmlns:a16="http://schemas.microsoft.com/office/drawing/2014/main" id="{E6A4B43D-DB2D-FEDA-AED1-1DD068591677}"/>
              </a:ext>
            </a:extLst>
          </p:cNvPr>
          <p:cNvSpPr>
            <a:spLocks noGrp="1"/>
          </p:cNvSpPr>
          <p:nvPr>
            <p:ph type="body" sz="quarter" idx="30" hasCustomPrompt="1"/>
          </p:nvPr>
        </p:nvSpPr>
        <p:spPr>
          <a:xfrm>
            <a:off x="3505200" y="1679502"/>
            <a:ext cx="2542032" cy="1088136"/>
          </a:xfrm>
          <a:prstGeom prst="rect">
            <a:avLst/>
          </a:prstGeom>
          <a:noFill/>
          <a:ln>
            <a:noFill/>
          </a:ln>
        </p:spPr>
        <p:txBody>
          <a:bodyPr vert="horz" wrap="square" lIns="45720" tIns="45720" rIns="45720" bIns="45720" numCol="1" rtlCol="0" anchor="t" anchorCtr="0" compatLnSpc="1">
            <a:prstTxWarp prst="textNoShape">
              <a:avLst/>
            </a:prstTxWarp>
            <a:normAutofit/>
          </a:bodyPr>
          <a:lstStyle>
            <a:lvl1pPr>
              <a:lnSpc>
                <a:spcPct val="90000"/>
              </a:lnSpc>
              <a:spcAft>
                <a:spcPts val="300"/>
              </a:spcAft>
              <a:defRPr lang="en-US" sz="1000" b="0" i="0" dirty="0"/>
            </a:lvl1pPr>
          </a:lstStyle>
          <a:p>
            <a:pPr marR="0" lvl="0" defTabSz="682670" fontAlgn="base">
              <a:lnSpc>
                <a:spcPct val="100000"/>
              </a:lnSpc>
              <a:spcBef>
                <a:spcPts val="0"/>
              </a:spcBef>
              <a:spcAft>
                <a:spcPct val="0"/>
              </a:spcAft>
              <a:buClr>
                <a:schemeClr val="accent1"/>
              </a:buClr>
              <a:buSzPct val="80000"/>
              <a:buFont typeface="Arial" panose="020B0604020202020204" pitchFamily="34" charset="0"/>
              <a:tabLst/>
            </a:pPr>
            <a:r>
              <a:rPr lang="en-US" sz="1045" dirty="0"/>
              <a:t>Explain the lack of satisfaction with the existing state</a:t>
            </a:r>
          </a:p>
        </p:txBody>
      </p:sp>
      <p:sp>
        <p:nvSpPr>
          <p:cNvPr id="18" name="Text Placeholder 5">
            <a:extLst>
              <a:ext uri="{FF2B5EF4-FFF2-40B4-BE49-F238E27FC236}">
                <a16:creationId xmlns:a16="http://schemas.microsoft.com/office/drawing/2014/main" id="{7114DE5A-7EAC-B965-01C4-35A133209835}"/>
              </a:ext>
            </a:extLst>
          </p:cNvPr>
          <p:cNvSpPr>
            <a:spLocks noGrp="1"/>
          </p:cNvSpPr>
          <p:nvPr>
            <p:ph type="body" sz="quarter" idx="31" hasCustomPrompt="1"/>
          </p:nvPr>
        </p:nvSpPr>
        <p:spPr>
          <a:xfrm>
            <a:off x="6120392" y="1691379"/>
            <a:ext cx="2542032" cy="1088136"/>
          </a:xfrm>
          <a:prstGeom prst="rect">
            <a:avLst/>
          </a:prstGeom>
          <a:noFill/>
          <a:ln>
            <a:noFill/>
          </a:ln>
        </p:spPr>
        <p:txBody>
          <a:bodyPr vert="horz" wrap="square" lIns="45720" tIns="45720" rIns="45720" bIns="45720" numCol="1" anchor="t" anchorCtr="0" compatLnSpc="1">
            <a:prstTxWarp prst="textNoShape">
              <a:avLst/>
            </a:prstTxWarp>
            <a:normAutofit/>
          </a:bodyPr>
          <a:lstStyle>
            <a:lvl1pPr marL="0" marR="0" indent="0" algn="l" defTabSz="682670" rtl="0" eaLnBrk="1" fontAlgn="base" latinLnBrk="0" hangingPunct="1">
              <a:lnSpc>
                <a:spcPct val="90000"/>
              </a:lnSpc>
              <a:spcBef>
                <a:spcPts val="0"/>
              </a:spcBef>
              <a:spcAft>
                <a:spcPts val="300"/>
              </a:spcAft>
              <a:buClr>
                <a:schemeClr val="accent1"/>
              </a:buClr>
              <a:buSzPct val="80000"/>
              <a:buFont typeface="Arial" panose="020B0604020202020204" pitchFamily="34" charset="0"/>
              <a:buNone/>
              <a:tabLst/>
              <a:defRPr lang="en-US" sz="1000" b="0" i="0">
                <a:latin typeface="+mn-lt"/>
                <a:ea typeface="+mn-ea"/>
              </a:defRPr>
            </a:lvl1pPr>
          </a:lstStyle>
          <a:p>
            <a:pPr marL="0" marR="0" lvl="0" indent="0" algn="l" defTabSz="682670"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sz="1045" dirty="0"/>
              <a:t>The percentage of the market experiencing the problem </a:t>
            </a:r>
          </a:p>
        </p:txBody>
      </p:sp>
      <p:sp>
        <p:nvSpPr>
          <p:cNvPr id="19" name="Text Placeholder 5">
            <a:extLst>
              <a:ext uri="{FF2B5EF4-FFF2-40B4-BE49-F238E27FC236}">
                <a16:creationId xmlns:a16="http://schemas.microsoft.com/office/drawing/2014/main" id="{411F82B4-ED8B-282E-1227-9C3DE5379F32}"/>
              </a:ext>
            </a:extLst>
          </p:cNvPr>
          <p:cNvSpPr>
            <a:spLocks noGrp="1"/>
          </p:cNvSpPr>
          <p:nvPr>
            <p:ph type="body" sz="quarter" idx="32" hasCustomPrompt="1"/>
          </p:nvPr>
        </p:nvSpPr>
        <p:spPr>
          <a:xfrm>
            <a:off x="893064" y="3114778"/>
            <a:ext cx="2542032" cy="1105986"/>
          </a:xfrm>
          <a:prstGeom prst="rect">
            <a:avLst/>
          </a:prstGeom>
          <a:noFill/>
          <a:ln>
            <a:noFill/>
          </a:ln>
        </p:spPr>
        <p:txBody>
          <a:bodyPr vert="horz" wrap="square" lIns="45720" tIns="45720" rIns="45720" bIns="45720" numCol="1" anchor="t" anchorCtr="0" compatLnSpc="1">
            <a:prstTxWarp prst="textNoShape">
              <a:avLst/>
            </a:prstTxWarp>
            <a:normAutofit/>
          </a:bodyPr>
          <a:lstStyle>
            <a:lvl1pPr marL="0" marR="0" indent="0" algn="l" defTabSz="682670" rtl="0" eaLnBrk="1" fontAlgn="base" latinLnBrk="0" hangingPunct="1">
              <a:lnSpc>
                <a:spcPct val="90000"/>
              </a:lnSpc>
              <a:spcBef>
                <a:spcPts val="0"/>
              </a:spcBef>
              <a:spcAft>
                <a:spcPts val="300"/>
              </a:spcAft>
              <a:buClr>
                <a:schemeClr val="accent1"/>
              </a:buClr>
              <a:buSzPct val="80000"/>
              <a:buFont typeface="Arial" panose="020B0604020202020204" pitchFamily="34" charset="0"/>
              <a:buNone/>
              <a:tabLst/>
              <a:defRPr lang="en-US" sz="1000" b="0" i="0">
                <a:latin typeface="+mn-lt"/>
                <a:ea typeface="+mn-ea"/>
              </a:defRPr>
            </a:lvl1pPr>
          </a:lstStyle>
          <a:p>
            <a:pPr marL="0" marR="0" lvl="0" indent="0" algn="l" defTabSz="682670"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sz="1045" dirty="0"/>
              <a:t>Explain why this has importance to your organization</a:t>
            </a:r>
          </a:p>
        </p:txBody>
      </p:sp>
      <p:sp>
        <p:nvSpPr>
          <p:cNvPr id="20" name="Text Placeholder 5">
            <a:extLst>
              <a:ext uri="{FF2B5EF4-FFF2-40B4-BE49-F238E27FC236}">
                <a16:creationId xmlns:a16="http://schemas.microsoft.com/office/drawing/2014/main" id="{917A66E2-19ED-4498-3DDA-C15FC223B2C2}"/>
              </a:ext>
            </a:extLst>
          </p:cNvPr>
          <p:cNvSpPr>
            <a:spLocks noGrp="1"/>
          </p:cNvSpPr>
          <p:nvPr>
            <p:ph type="body" sz="quarter" idx="37" hasCustomPrompt="1"/>
          </p:nvPr>
        </p:nvSpPr>
        <p:spPr>
          <a:xfrm>
            <a:off x="3505200" y="3114778"/>
            <a:ext cx="2542032" cy="1105986"/>
          </a:xfrm>
          <a:prstGeom prst="rect">
            <a:avLst/>
          </a:prstGeom>
          <a:noFill/>
          <a:ln>
            <a:noFill/>
          </a:ln>
        </p:spPr>
        <p:txBody>
          <a:bodyPr vert="horz" wrap="square" lIns="45720" tIns="45720" rIns="45720" bIns="45720" numCol="1" anchor="t" anchorCtr="0" compatLnSpc="1">
            <a:prstTxWarp prst="textNoShape">
              <a:avLst/>
            </a:prstTxWarp>
            <a:normAutofit/>
          </a:bodyPr>
          <a:lstStyle>
            <a:lvl1pPr marL="0" marR="0" indent="0" algn="l" defTabSz="682670" rtl="0" eaLnBrk="1" fontAlgn="base" latinLnBrk="0" hangingPunct="1">
              <a:lnSpc>
                <a:spcPct val="90000"/>
              </a:lnSpc>
              <a:spcBef>
                <a:spcPts val="0"/>
              </a:spcBef>
              <a:spcAft>
                <a:spcPts val="300"/>
              </a:spcAft>
              <a:buClr>
                <a:schemeClr val="accent1"/>
              </a:buClr>
              <a:buSzPct val="80000"/>
              <a:buFont typeface="Arial" panose="020B0604020202020204" pitchFamily="34" charset="0"/>
              <a:buNone/>
              <a:tabLst/>
              <a:defRPr lang="en-US" sz="1000" b="0" i="0">
                <a:latin typeface="+mn-lt"/>
                <a:ea typeface="+mn-ea"/>
              </a:defRPr>
            </a:lvl1pPr>
          </a:lstStyle>
          <a:p>
            <a:pPr marL="0" marR="0" lvl="0" indent="0" algn="l" defTabSz="682670"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sz="1045" dirty="0"/>
              <a:t>The extent to which this idea aligns with current or future organizational strategy</a:t>
            </a:r>
          </a:p>
        </p:txBody>
      </p:sp>
      <p:sp>
        <p:nvSpPr>
          <p:cNvPr id="33" name="Text Placeholder 5">
            <a:extLst>
              <a:ext uri="{FF2B5EF4-FFF2-40B4-BE49-F238E27FC236}">
                <a16:creationId xmlns:a16="http://schemas.microsoft.com/office/drawing/2014/main" id="{049611EB-58D8-C832-ABFC-15DE6B4D6F0E}"/>
              </a:ext>
            </a:extLst>
          </p:cNvPr>
          <p:cNvSpPr>
            <a:spLocks noGrp="1"/>
          </p:cNvSpPr>
          <p:nvPr>
            <p:ph type="body" sz="quarter" idx="34" hasCustomPrompt="1"/>
          </p:nvPr>
        </p:nvSpPr>
        <p:spPr>
          <a:xfrm>
            <a:off x="6120392" y="3114778"/>
            <a:ext cx="2542032" cy="1105986"/>
          </a:xfrm>
          <a:prstGeom prst="rect">
            <a:avLst/>
          </a:prstGeom>
          <a:noFill/>
          <a:ln>
            <a:noFill/>
          </a:ln>
        </p:spPr>
        <p:txBody>
          <a:bodyPr vert="horz" wrap="square" lIns="45720" tIns="45720" rIns="45720" bIns="45720" numCol="1" anchor="t" anchorCtr="0" compatLnSpc="1">
            <a:prstTxWarp prst="textNoShape">
              <a:avLst/>
            </a:prstTxWarp>
            <a:normAutofit/>
          </a:bodyPr>
          <a:lstStyle>
            <a:lvl1pPr marL="0" marR="0" indent="0" algn="l" defTabSz="682670" rtl="0" eaLnBrk="1" fontAlgn="base" latinLnBrk="0" hangingPunct="1">
              <a:lnSpc>
                <a:spcPct val="90000"/>
              </a:lnSpc>
              <a:spcBef>
                <a:spcPts val="0"/>
              </a:spcBef>
              <a:spcAft>
                <a:spcPts val="300"/>
              </a:spcAft>
              <a:buClr>
                <a:schemeClr val="accent1"/>
              </a:buClr>
              <a:buSzPct val="80000"/>
              <a:buFont typeface="Arial" panose="020B0604020202020204" pitchFamily="34" charset="0"/>
              <a:buNone/>
              <a:tabLst/>
              <a:defRPr lang="en-US" sz="1000" b="0" i="0">
                <a:latin typeface="+mn-lt"/>
                <a:ea typeface="+mn-ea"/>
              </a:defRPr>
            </a:lvl1pPr>
          </a:lstStyle>
          <a:p>
            <a:pPr marL="0" marR="0" lvl="0" indent="0" algn="l" defTabSz="682670"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sz="1045" dirty="0"/>
              <a:t>The complexity in terms of design and development as well as marketing, sales, and support teams</a:t>
            </a:r>
          </a:p>
        </p:txBody>
      </p:sp>
      <p:sp>
        <p:nvSpPr>
          <p:cNvPr id="2" name="TextBox 1">
            <a:extLst>
              <a:ext uri="{FF2B5EF4-FFF2-40B4-BE49-F238E27FC236}">
                <a16:creationId xmlns:a16="http://schemas.microsoft.com/office/drawing/2014/main" id="{0F97BD15-0424-8345-7997-9D38094EBF60}"/>
              </a:ext>
            </a:extLst>
          </p:cNvPr>
          <p:cNvSpPr txBox="1"/>
          <p:nvPr/>
        </p:nvSpPr>
        <p:spPr>
          <a:xfrm>
            <a:off x="0" y="-511018"/>
            <a:ext cx="9143999" cy="461665"/>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Determine a priority score to rate the value of solving the problem. By using consistent market and organizational factors across the set of problems to be solved, you can prioritize a group of items to identify the best ones to solve for your organization.</a:t>
            </a:r>
          </a:p>
        </p:txBody>
      </p:sp>
      <p:sp>
        <p:nvSpPr>
          <p:cNvPr id="11" name="TextBox 10">
            <a:extLst>
              <a:ext uri="{FF2B5EF4-FFF2-40B4-BE49-F238E27FC236}">
                <a16:creationId xmlns:a16="http://schemas.microsoft.com/office/drawing/2014/main" id="{BE2655BF-21CF-115C-8D1D-69F492FDF73F}"/>
              </a:ext>
            </a:extLst>
          </p:cNvPr>
          <p:cNvSpPr txBox="1"/>
          <p:nvPr/>
        </p:nvSpPr>
        <p:spPr>
          <a:xfrm>
            <a:off x="-2" y="5205851"/>
            <a:ext cx="9143999" cy="2723823"/>
          </a:xfrm>
          <a:prstGeom prst="rect">
            <a:avLst/>
          </a:prstGeom>
          <a:noFill/>
        </p:spPr>
        <p:txBody>
          <a:bodyPr wrap="square" rtlCol="0" anchor="t">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1" i="0"/>
              <a:t>Impact</a:t>
            </a:r>
            <a:r>
              <a:rPr lang="en-US" b="0" i="0"/>
              <a:t> of the Problem is your customers' perception of how the problem affects their organization—reduced productivity or revenue, for instance.</a:t>
            </a:r>
          </a:p>
          <a:p>
            <a:pPr lvl="0"/>
            <a:r>
              <a:rPr lang="en-US" b="1" i="0"/>
              <a:t>Dissatisfaction</a:t>
            </a:r>
            <a:r>
              <a:rPr lang="en-US" b="0" i="0"/>
              <a:t> relates to their lack of satisfaction with the existing state. Are they annoyed or frantic? Do they care just a little or a lot? </a:t>
            </a:r>
          </a:p>
          <a:p>
            <a:pPr lvl="0"/>
            <a:r>
              <a:rPr lang="en-US" b="1" i="0"/>
              <a:t>Evidence</a:t>
            </a:r>
            <a:r>
              <a:rPr lang="en-US" b="0" i="0"/>
              <a:t> is how many are experiencing the problem where 1 is only a few and 5 is all customers. And if you have NO evidence, you can use 0—which will force the priority to be zero until you have done some research.</a:t>
            </a:r>
          </a:p>
          <a:p>
            <a:pPr lvl="0"/>
            <a:r>
              <a:rPr lang="en-US" b="1" i="0"/>
              <a:t>Advantage</a:t>
            </a:r>
            <a:r>
              <a:rPr lang="en-US" b="0" i="0"/>
              <a:t> to us represents the importance to your organization—this could be alignment with strategic or technology initiatives or simply impact in increased revenue or cost savings. </a:t>
            </a:r>
          </a:p>
          <a:p>
            <a:pPr lvl="0"/>
            <a:r>
              <a:rPr lang="en-US" b="1" i="0"/>
              <a:t>Strategic</a:t>
            </a:r>
            <a:r>
              <a:rPr lang="en-US" b="0" i="0"/>
              <a:t> Alignment is the extent to which this idea aligns with current or future organizational strategy. It counter-balances strategic items over items with smaller effort.</a:t>
            </a:r>
          </a:p>
          <a:p>
            <a:pPr lvl="0"/>
            <a:r>
              <a:rPr lang="en-US" b="0" i="0"/>
              <a:t>Finally, the Effort to deliver embraces the logic that if two things are roughly the same, work on the easier one first—so this format skews in favor of the easy stuff.</a:t>
            </a:r>
          </a:p>
          <a:p>
            <a:pPr lvl="0"/>
            <a:r>
              <a:rPr lang="en-US" b="0" i="0"/>
              <a:t>Define your Rating Method to provide guidance to the team when scoring items. Some teams use a simple 1-5 scoring, others prefer the Fibonacci sequence of 1, 2, 3, 5, 8, 13, 21, and so on (each value is the sum of the prior two values).</a:t>
            </a:r>
          </a:p>
        </p:txBody>
      </p:sp>
      <p:sp>
        <p:nvSpPr>
          <p:cNvPr id="34" name="Text Placeholder 33">
            <a:extLst>
              <a:ext uri="{FF2B5EF4-FFF2-40B4-BE49-F238E27FC236}">
                <a16:creationId xmlns:a16="http://schemas.microsoft.com/office/drawing/2014/main" id="{C18E0B9B-B98B-5743-2EFC-C3E44CDB4102}"/>
              </a:ext>
            </a:extLst>
          </p:cNvPr>
          <p:cNvSpPr>
            <a:spLocks noGrp="1"/>
          </p:cNvSpPr>
          <p:nvPr>
            <p:ph type="body" sz="quarter" idx="61" hasCustomPrompt="1"/>
          </p:nvPr>
        </p:nvSpPr>
        <p:spPr>
          <a:xfrm>
            <a:off x="2973514" y="1384921"/>
            <a:ext cx="457200" cy="274320"/>
          </a:xfrm>
          <a:prstGeom prst="rect">
            <a:avLst/>
          </a:prstGeom>
        </p:spPr>
        <p:txBody>
          <a:bodyPr tIns="0" bIns="0"/>
          <a:lstStyle>
            <a:lvl1pPr algn="r">
              <a:defRPr sz="1800" b="1"/>
            </a:lvl1pPr>
          </a:lstStyle>
          <a:p>
            <a:pPr lvl="0"/>
            <a:r>
              <a:rPr lang="en-US"/>
              <a:t>#</a:t>
            </a:r>
          </a:p>
        </p:txBody>
      </p:sp>
      <p:sp>
        <p:nvSpPr>
          <p:cNvPr id="35" name="Text Placeholder 33">
            <a:extLst>
              <a:ext uri="{FF2B5EF4-FFF2-40B4-BE49-F238E27FC236}">
                <a16:creationId xmlns:a16="http://schemas.microsoft.com/office/drawing/2014/main" id="{84093F4E-147A-6959-6F1C-49FF1AD1570B}"/>
              </a:ext>
            </a:extLst>
          </p:cNvPr>
          <p:cNvSpPr>
            <a:spLocks noGrp="1"/>
          </p:cNvSpPr>
          <p:nvPr>
            <p:ph type="body" sz="quarter" idx="62" hasCustomPrompt="1"/>
          </p:nvPr>
        </p:nvSpPr>
        <p:spPr>
          <a:xfrm>
            <a:off x="5595332" y="1395111"/>
            <a:ext cx="457200" cy="274320"/>
          </a:xfrm>
          <a:prstGeom prst="rect">
            <a:avLst/>
          </a:prstGeom>
        </p:spPr>
        <p:txBody>
          <a:bodyPr tIns="0" bIns="0"/>
          <a:lstStyle>
            <a:lvl1pPr algn="r">
              <a:defRPr sz="1800" b="1"/>
            </a:lvl1pPr>
          </a:lstStyle>
          <a:p>
            <a:pPr lvl="0"/>
            <a:r>
              <a:rPr lang="en-US"/>
              <a:t>#</a:t>
            </a:r>
          </a:p>
        </p:txBody>
      </p:sp>
      <p:sp>
        <p:nvSpPr>
          <p:cNvPr id="36" name="Text Placeholder 33">
            <a:extLst>
              <a:ext uri="{FF2B5EF4-FFF2-40B4-BE49-F238E27FC236}">
                <a16:creationId xmlns:a16="http://schemas.microsoft.com/office/drawing/2014/main" id="{1B48F366-D441-24D4-3827-A1658C021FFB}"/>
              </a:ext>
            </a:extLst>
          </p:cNvPr>
          <p:cNvSpPr>
            <a:spLocks noGrp="1"/>
          </p:cNvSpPr>
          <p:nvPr>
            <p:ph type="body" sz="quarter" idx="63" hasCustomPrompt="1"/>
          </p:nvPr>
        </p:nvSpPr>
        <p:spPr>
          <a:xfrm>
            <a:off x="8217150" y="1405301"/>
            <a:ext cx="457200" cy="274320"/>
          </a:xfrm>
          <a:prstGeom prst="rect">
            <a:avLst/>
          </a:prstGeom>
        </p:spPr>
        <p:txBody>
          <a:bodyPr tIns="0" bIns="0"/>
          <a:lstStyle>
            <a:lvl1pPr algn="r">
              <a:defRPr sz="1800" b="1"/>
            </a:lvl1pPr>
          </a:lstStyle>
          <a:p>
            <a:pPr lvl="0"/>
            <a:r>
              <a:rPr lang="en-US"/>
              <a:t>#</a:t>
            </a:r>
          </a:p>
        </p:txBody>
      </p:sp>
      <p:sp>
        <p:nvSpPr>
          <p:cNvPr id="37" name="Text Placeholder 33">
            <a:extLst>
              <a:ext uri="{FF2B5EF4-FFF2-40B4-BE49-F238E27FC236}">
                <a16:creationId xmlns:a16="http://schemas.microsoft.com/office/drawing/2014/main" id="{0B66DD18-7BC8-0862-CF37-5CC34BE5797E}"/>
              </a:ext>
            </a:extLst>
          </p:cNvPr>
          <p:cNvSpPr>
            <a:spLocks noGrp="1"/>
          </p:cNvSpPr>
          <p:nvPr>
            <p:ph type="body" sz="quarter" idx="64" hasCustomPrompt="1"/>
          </p:nvPr>
        </p:nvSpPr>
        <p:spPr>
          <a:xfrm>
            <a:off x="2966350" y="2826025"/>
            <a:ext cx="457200" cy="274320"/>
          </a:xfrm>
          <a:prstGeom prst="rect">
            <a:avLst/>
          </a:prstGeom>
        </p:spPr>
        <p:txBody>
          <a:bodyPr tIns="0" bIns="0"/>
          <a:lstStyle>
            <a:lvl1pPr algn="r">
              <a:defRPr sz="1800" b="1"/>
            </a:lvl1pPr>
          </a:lstStyle>
          <a:p>
            <a:pPr lvl="0"/>
            <a:r>
              <a:rPr lang="en-US"/>
              <a:t>#</a:t>
            </a:r>
          </a:p>
        </p:txBody>
      </p:sp>
      <p:sp>
        <p:nvSpPr>
          <p:cNvPr id="38" name="Text Placeholder 33">
            <a:extLst>
              <a:ext uri="{FF2B5EF4-FFF2-40B4-BE49-F238E27FC236}">
                <a16:creationId xmlns:a16="http://schemas.microsoft.com/office/drawing/2014/main" id="{086D61C9-7E5D-5361-0C8C-5E716D1B5E6F}"/>
              </a:ext>
            </a:extLst>
          </p:cNvPr>
          <p:cNvSpPr>
            <a:spLocks noGrp="1"/>
          </p:cNvSpPr>
          <p:nvPr>
            <p:ph type="body" sz="quarter" idx="65" hasCustomPrompt="1"/>
          </p:nvPr>
        </p:nvSpPr>
        <p:spPr>
          <a:xfrm>
            <a:off x="5588168" y="2836215"/>
            <a:ext cx="457200" cy="274320"/>
          </a:xfrm>
          <a:prstGeom prst="rect">
            <a:avLst/>
          </a:prstGeom>
        </p:spPr>
        <p:txBody>
          <a:bodyPr tIns="0" bIns="0"/>
          <a:lstStyle>
            <a:lvl1pPr algn="r">
              <a:defRPr sz="1800" b="1"/>
            </a:lvl1pPr>
          </a:lstStyle>
          <a:p>
            <a:pPr lvl="0"/>
            <a:r>
              <a:rPr lang="en-US"/>
              <a:t>#</a:t>
            </a:r>
          </a:p>
        </p:txBody>
      </p:sp>
      <p:sp>
        <p:nvSpPr>
          <p:cNvPr id="39" name="Text Placeholder 33">
            <a:extLst>
              <a:ext uri="{FF2B5EF4-FFF2-40B4-BE49-F238E27FC236}">
                <a16:creationId xmlns:a16="http://schemas.microsoft.com/office/drawing/2014/main" id="{2664FC22-8B6C-772D-D8EE-5422BA8CD7DF}"/>
              </a:ext>
            </a:extLst>
          </p:cNvPr>
          <p:cNvSpPr>
            <a:spLocks noGrp="1"/>
          </p:cNvSpPr>
          <p:nvPr>
            <p:ph type="body" sz="quarter" idx="66" hasCustomPrompt="1"/>
          </p:nvPr>
        </p:nvSpPr>
        <p:spPr>
          <a:xfrm>
            <a:off x="8209986" y="2846405"/>
            <a:ext cx="457200" cy="274320"/>
          </a:xfrm>
          <a:prstGeom prst="rect">
            <a:avLst/>
          </a:prstGeom>
        </p:spPr>
        <p:txBody>
          <a:bodyPr tIns="0" bIns="0"/>
          <a:lstStyle>
            <a:lvl1pPr algn="r">
              <a:defRPr sz="1800" b="1"/>
            </a:lvl1pPr>
          </a:lstStyle>
          <a:p>
            <a:pPr lvl="0"/>
            <a:r>
              <a:rPr lang="en-US"/>
              <a:t>#</a:t>
            </a:r>
          </a:p>
        </p:txBody>
      </p:sp>
      <p:grpSp>
        <p:nvGrpSpPr>
          <p:cNvPr id="45" name="Group 44">
            <a:extLst>
              <a:ext uri="{FF2B5EF4-FFF2-40B4-BE49-F238E27FC236}">
                <a16:creationId xmlns:a16="http://schemas.microsoft.com/office/drawing/2014/main" id="{7CDFE28E-81BB-62E9-FB49-A7BAADA2C558}"/>
              </a:ext>
            </a:extLst>
          </p:cNvPr>
          <p:cNvGrpSpPr/>
          <p:nvPr/>
        </p:nvGrpSpPr>
        <p:grpSpPr>
          <a:xfrm>
            <a:off x="1026896" y="4840393"/>
            <a:ext cx="7090208" cy="200055"/>
            <a:chOff x="1234440" y="4840393"/>
            <a:chExt cx="7090208" cy="200055"/>
          </a:xfrm>
        </p:grpSpPr>
        <p:sp>
          <p:nvSpPr>
            <p:cNvPr id="46" name="TextBox 45">
              <a:extLst>
                <a:ext uri="{FF2B5EF4-FFF2-40B4-BE49-F238E27FC236}">
                  <a16:creationId xmlns:a16="http://schemas.microsoft.com/office/drawing/2014/main" id="{3B946158-BBDF-B8D5-F699-C76DB78EC53C}"/>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47" name="Picture 46">
              <a:extLst>
                <a:ext uri="{FF2B5EF4-FFF2-40B4-BE49-F238E27FC236}">
                  <a16:creationId xmlns:a16="http://schemas.microsoft.com/office/drawing/2014/main" id="{8824D96E-8A69-02C7-5B25-FC6B0EA529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3769705097"/>
      </p:ext>
    </p:extLst>
  </p:cSld>
  <p:clrMapOvr>
    <a:masterClrMapping/>
  </p:clrMapOvr>
  <p:hf sldNum="0" hdr="0" dt="0"/>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Prioritize_IDEAS">
    <p:bg>
      <p:bgPr>
        <a:solidFill>
          <a:schemeClr val="bg2"/>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5403051-135E-EE12-DB2C-56548E0D7CE8}"/>
              </a:ext>
            </a:extLst>
          </p:cNvPr>
          <p:cNvGraphicFramePr>
            <a:graphicFrameLocks noGrp="1"/>
          </p:cNvGraphicFramePr>
          <p:nvPr>
            <p:extLst>
              <p:ext uri="{D42A27DB-BD31-4B8C-83A1-F6EECF244321}">
                <p14:modId xmlns:p14="http://schemas.microsoft.com/office/powerpoint/2010/main" val="1076911920"/>
              </p:ext>
            </p:extLst>
          </p:nvPr>
        </p:nvGraphicFramePr>
        <p:xfrm>
          <a:off x="457199" y="679450"/>
          <a:ext cx="8229600" cy="3534563"/>
        </p:xfrm>
        <a:graphic>
          <a:graphicData uri="http://schemas.openxmlformats.org/drawingml/2006/table">
            <a:tbl>
              <a:tblPr firstRow="1" bandRow="1">
                <a:tableStyleId>{69012ECD-51FC-41F1-AA8D-1B2483CD663E}</a:tableStyleId>
              </a:tblPr>
              <a:tblGrid>
                <a:gridCol w="18288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916593530"/>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1673948685"/>
                    </a:ext>
                  </a:extLst>
                </a:gridCol>
              </a:tblGrid>
              <a:tr h="528179">
                <a:tc rowSpan="2">
                  <a:txBody>
                    <a:bodyPr/>
                    <a:lstStyle/>
                    <a:p>
                      <a:pPr algn="ctr" rtl="0" fontAlgn="ctr"/>
                      <a:r>
                        <a:rPr lang="en-US" sz="1400" b="0" i="0" u="none" strike="noStrike">
                          <a:solidFill>
                            <a:schemeClr val="bg1"/>
                          </a:solidFill>
                          <a:effectLst/>
                          <a:latin typeface="+mj-lt"/>
                          <a:ea typeface="+mj-ea"/>
                          <a:cs typeface="Calibri" panose="020F0502020204030204" pitchFamily="34" charset="0"/>
                        </a:rPr>
                        <a:t>IDEA or </a:t>
                      </a:r>
                      <a:br>
                        <a:rPr lang="en-US" sz="1400" b="0" i="0" u="none" strike="noStrike">
                          <a:solidFill>
                            <a:schemeClr val="bg1"/>
                          </a:solidFill>
                          <a:effectLst/>
                          <a:latin typeface="+mj-lt"/>
                          <a:ea typeface="+mj-ea"/>
                          <a:cs typeface="Calibri" panose="020F0502020204030204" pitchFamily="34" charset="0"/>
                        </a:rPr>
                      </a:br>
                      <a:r>
                        <a:rPr lang="en-US" sz="1400" b="0" i="0" u="none" strike="noStrike">
                          <a:solidFill>
                            <a:schemeClr val="bg1"/>
                          </a:solidFill>
                          <a:effectLst/>
                          <a:latin typeface="+mj-lt"/>
                          <a:ea typeface="+mj-ea"/>
                          <a:cs typeface="Calibri" panose="020F0502020204030204" pitchFamily="34" charset="0"/>
                        </a:rPr>
                        <a:t>STORY </a:t>
                      </a: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gridSpan="3">
                  <a:txBody>
                    <a:bodyPr/>
                    <a:lstStyle/>
                    <a:p>
                      <a:pPr algn="ctr" fontAlgn="ctr"/>
                      <a:r>
                        <a:rPr lang="en-US" sz="1400" b="0" i="0" u="none" strike="noStrike">
                          <a:solidFill>
                            <a:schemeClr val="bg1"/>
                          </a:solidFill>
                          <a:effectLst/>
                          <a:latin typeface="+mj-lt"/>
                          <a:ea typeface="+mj-ea"/>
                          <a:cs typeface="Calibri" panose="020F0502020204030204" pitchFamily="34" charset="0"/>
                        </a:rPr>
                        <a:t>MARKET</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en-US"/>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fontAlgn="ctr"/>
                      <a:r>
                        <a:rPr lang="en-US" sz="1400" b="0" i="0" u="none" strike="noStrike">
                          <a:solidFill>
                            <a:schemeClr val="bg1"/>
                          </a:solidFill>
                          <a:effectLst/>
                          <a:latin typeface="+mj-lt"/>
                          <a:ea typeface="+mj-ea"/>
                          <a:cs typeface="Calibri" panose="020F0502020204030204" pitchFamily="34" charset="0"/>
                        </a:rPr>
                        <a:t>ORGANIZATION</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endParaRPr lang="en-US"/>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1400" b="0" i="0" u="none" strike="noStrike">
                        <a:solidFill>
                          <a:schemeClr val="bg1"/>
                        </a:solidFill>
                        <a:effectLst/>
                        <a:latin typeface="+mj-lt"/>
                        <a:ea typeface="+mj-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rowSpan="2">
                  <a:txBody>
                    <a:bodyPr/>
                    <a:lstStyle/>
                    <a:p>
                      <a:pPr algn="ctr" rtl="0" fontAlgn="ctr">
                        <a:spcAft>
                          <a:spcPts val="600"/>
                        </a:spcAft>
                      </a:pPr>
                      <a:r>
                        <a:rPr lang="en-US" sz="1400" b="0" i="0" u="none" strike="noStrike">
                          <a:solidFill>
                            <a:schemeClr val="bg1"/>
                          </a:solidFill>
                          <a:effectLst/>
                          <a:latin typeface="+mn-lt"/>
                          <a:ea typeface="+mj-ea"/>
                          <a:cs typeface="Calibri" panose="020F0502020204030204" pitchFamily="34" charset="0"/>
                        </a:rPr>
                        <a:t>PRIORITY </a:t>
                      </a:r>
                      <a:r>
                        <a:rPr kumimoji="0" lang="en-US" sz="1000" b="0" i="0" u="none" strike="noStrike" kern="1200">
                          <a:solidFill>
                            <a:schemeClr val="bg1"/>
                          </a:solidFill>
                          <a:effectLst/>
                          <a:latin typeface="+mn-lt"/>
                          <a:ea typeface="+mn-ea"/>
                          <a:cs typeface="Calibri" panose="020F0502020204030204" pitchFamily="34" charset="0"/>
                        </a:rPr>
                        <a:t>I*D*E*A*S/E</a:t>
                      </a:r>
                      <a:endParaRPr lang="en-US" sz="1000" b="0" i="0" u="none" strike="noStrike">
                        <a:solidFill>
                          <a:schemeClr val="bg1"/>
                        </a:solidFill>
                        <a:effectLst/>
                        <a:latin typeface="+mn-lt"/>
                        <a:ea typeface="+mj-ea"/>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13079">
                <a:tc vMerge="1">
                  <a:txBody>
                    <a:bodyPr/>
                    <a:lstStyle/>
                    <a:p>
                      <a:pPr algn="l" rtl="0" fontAlgn="ctr"/>
                      <a:endParaRPr lang="en-US" sz="1100" b="1" i="0" u="none" strike="noStrike">
                        <a:solidFill>
                          <a:schemeClr val="bg1"/>
                        </a:solidFill>
                        <a:effectLst/>
                        <a:latin typeface="Roboto" panose="02000000000000000000" pitchFamily="2" charset="0"/>
                      </a:endParaRP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rtl="0" fontAlgn="ctr"/>
                      <a:r>
                        <a:rPr lang="en-US" sz="1000" b="0" i="0" u="none" strike="noStrike">
                          <a:solidFill>
                            <a:schemeClr val="tx1"/>
                          </a:solidFill>
                          <a:effectLst/>
                          <a:latin typeface="+mj-lt"/>
                          <a:ea typeface="+mj-ea"/>
                          <a:cs typeface="Calibri" panose="020F0502020204030204" pitchFamily="34" charset="0"/>
                        </a:rPr>
                        <a:t>IMPACT OF PROBLEM</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ctr"/>
                      <a:r>
                        <a:rPr lang="en-US" sz="1000" b="0" i="0" u="none" strike="noStrike">
                          <a:solidFill>
                            <a:schemeClr val="tx1"/>
                          </a:solidFill>
                          <a:effectLst/>
                          <a:latin typeface="+mj-lt"/>
                          <a:ea typeface="+mj-ea"/>
                          <a:cs typeface="Calibri" panose="020F0502020204030204" pitchFamily="34" charset="0"/>
                        </a:rPr>
                        <a:t>DISSATISFACTION WITH CURRENT SITUATION</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ctr"/>
                      <a:r>
                        <a:rPr lang="en-US" sz="1000" b="0" i="0" u="none" strike="noStrike">
                          <a:solidFill>
                            <a:schemeClr val="tx1"/>
                          </a:solidFill>
                          <a:effectLst/>
                          <a:latin typeface="+mj-lt"/>
                          <a:ea typeface="+mj-ea"/>
                          <a:cs typeface="Calibri" panose="020F0502020204030204" pitchFamily="34" charset="0"/>
                        </a:rPr>
                        <a:t>EVIDENCE</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rtl="0" fontAlgn="ctr"/>
                      <a:r>
                        <a:rPr lang="en-US" sz="1000" b="0" i="0" u="none" strike="noStrike">
                          <a:solidFill>
                            <a:schemeClr val="tx1"/>
                          </a:solidFill>
                          <a:effectLst/>
                          <a:latin typeface="+mj-lt"/>
                          <a:ea typeface="+mj-ea"/>
                          <a:cs typeface="Calibri" panose="020F0502020204030204" pitchFamily="34" charset="0"/>
                        </a:rPr>
                        <a:t>ADVANTAGE </a:t>
                      </a:r>
                      <a:br>
                        <a:rPr lang="en-US" sz="1000" b="0" i="0" u="none" strike="noStrike">
                          <a:solidFill>
                            <a:schemeClr val="tx1"/>
                          </a:solidFill>
                          <a:effectLst/>
                          <a:latin typeface="+mj-lt"/>
                          <a:ea typeface="+mj-ea"/>
                          <a:cs typeface="Calibri" panose="020F0502020204030204" pitchFamily="34" charset="0"/>
                        </a:rPr>
                      </a:br>
                      <a:r>
                        <a:rPr lang="en-US" sz="1000" b="0" i="0" u="none" strike="noStrike">
                          <a:solidFill>
                            <a:schemeClr val="tx1"/>
                          </a:solidFill>
                          <a:effectLst/>
                          <a:latin typeface="+mj-lt"/>
                          <a:ea typeface="+mj-ea"/>
                          <a:cs typeface="Calibri" panose="020F0502020204030204" pitchFamily="34" charset="0"/>
                        </a:rPr>
                        <a:t>TO US</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rtl="0" fontAlgn="ctr"/>
                      <a:r>
                        <a:rPr lang="en-US" sz="1000" b="0" i="0" u="none" strike="noStrike">
                          <a:solidFill>
                            <a:schemeClr val="tx1"/>
                          </a:solidFill>
                          <a:effectLst/>
                          <a:latin typeface="+mj-lt"/>
                          <a:ea typeface="+mj-ea"/>
                          <a:cs typeface="Calibri" panose="020F0502020204030204" pitchFamily="34" charset="0"/>
                        </a:rPr>
                        <a:t>STRATEGIC ALIGNMENT</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j-lt"/>
                          <a:ea typeface="+mj-ea"/>
                          <a:cs typeface="Calibri" panose="020F0502020204030204" pitchFamily="34" charset="0"/>
                        </a:rPr>
                        <a:t>EFFORT TO DELIVER</a:t>
                      </a:r>
                    </a:p>
                  </a:txBody>
                  <a:tcPr marL="0" marR="0"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vMerge="1">
                  <a:txBody>
                    <a:bodyPr/>
                    <a:lstStyle/>
                    <a:p>
                      <a:endParaRPr/>
                    </a:p>
                  </a:txBody>
                  <a:tcPr marL="0" marR="0" marT="9525" marB="0" anchor="ctr">
                    <a:lnL w="9525"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78661">
                <a:tc>
                  <a:txBody>
                    <a:bodyPr/>
                    <a:lstStyle/>
                    <a:p>
                      <a:pPr algn="l" fontAlgn="b"/>
                      <a:endParaRPr lang="en-US" sz="14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478661">
                <a:tc>
                  <a:txBody>
                    <a:bodyPr/>
                    <a:lstStyle/>
                    <a:p>
                      <a:pPr algn="l" fontAlgn="ctr"/>
                      <a:endParaRPr lang="en-US" sz="14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chemeClr val="accent2"/>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478661">
                <a:tc>
                  <a:txBody>
                    <a:bodyPr/>
                    <a:lstStyle/>
                    <a:p>
                      <a:pPr algn="l" fontAlgn="ctr"/>
                      <a:endParaRPr lang="en-US" sz="14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478661">
                <a:tc>
                  <a:txBody>
                    <a:bodyPr/>
                    <a:lstStyle/>
                    <a:p>
                      <a:pPr algn="l" fontAlgn="ctr"/>
                      <a:endParaRPr lang="en-US" sz="14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478661">
                <a:tc>
                  <a:txBody>
                    <a:bodyPr/>
                    <a:lstStyle/>
                    <a:p>
                      <a:pPr algn="l" fontAlgn="ctr"/>
                      <a:endParaRPr lang="en-US" sz="14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9525"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endParaRPr lang="en-US" sz="1600" b="0" i="0" u="none" strike="noStrike">
                        <a:solidFill>
                          <a:srgbClr val="000000"/>
                        </a:solidFill>
                        <a:effectLst/>
                        <a:latin typeface="Calibri" panose="020F0502020204030204" pitchFamily="34" charset="0"/>
                        <a:cs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357415720"/>
                  </a:ext>
                </a:extLst>
              </a:tr>
            </a:tbl>
          </a:graphicData>
        </a:graphic>
      </p:graphicFrame>
      <p:sp>
        <p:nvSpPr>
          <p:cNvPr id="32" name="TextBox 31">
            <a:extLst>
              <a:ext uri="{FF2B5EF4-FFF2-40B4-BE49-F238E27FC236}">
                <a16:creationId xmlns:a16="http://schemas.microsoft.com/office/drawing/2014/main" id="{DF37E30E-C0B7-9D77-30FE-9CC2F392A51B}"/>
              </a:ext>
            </a:extLst>
          </p:cNvPr>
          <p:cNvSpPr txBox="1"/>
          <p:nvPr/>
        </p:nvSpPr>
        <p:spPr>
          <a:xfrm>
            <a:off x="374904" y="91440"/>
            <a:ext cx="4087743"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t>Prioritize with IDEAS</a:t>
            </a:r>
          </a:p>
        </p:txBody>
      </p:sp>
      <p:sp>
        <p:nvSpPr>
          <p:cNvPr id="39" name="Rectangle 38">
            <a:extLst>
              <a:ext uri="{FF2B5EF4-FFF2-40B4-BE49-F238E27FC236}">
                <a16:creationId xmlns:a16="http://schemas.microsoft.com/office/drawing/2014/main" id="{2B23698D-8BA5-ECEF-5076-D1EC7B16B2E4}"/>
              </a:ext>
            </a:extLst>
          </p:cNvPr>
          <p:cNvSpPr/>
          <p:nvPr/>
        </p:nvSpPr>
        <p:spPr>
          <a:xfrm>
            <a:off x="457200" y="4292574"/>
            <a:ext cx="8229600" cy="232738"/>
          </a:xfrm>
          <a:prstGeom prst="rect">
            <a:avLst/>
          </a:prstGeom>
          <a:solidFill>
            <a:schemeClr val="bg1"/>
          </a:solidFill>
          <a:ln>
            <a:solidFill>
              <a:schemeClr val="bg1">
                <a:lumMod val="75000"/>
              </a:schemeClr>
            </a:solidFill>
          </a:ln>
          <a:effectLst/>
        </p:spPr>
        <p:txBody>
          <a:bodyPr wrap="square" lIns="45720" tIns="45678" rIns="45720" bIns="45678" rtlCol="0" anchor="ctr">
            <a:noAutofit/>
          </a:bodyPr>
          <a:lstStyle/>
          <a:p>
            <a:pPr algn="l"/>
            <a:r>
              <a:rPr lang="en-US" sz="800" b="1" cap="none" spc="0">
                <a:ln w="0">
                  <a:noFill/>
                </a:ln>
                <a:solidFill>
                  <a:schemeClr val="tx1"/>
                </a:solidFill>
                <a:latin typeface="+mj-lt"/>
                <a:ea typeface="+mj-ea"/>
              </a:rPr>
              <a:t>RATING METHOD where 1 = low</a:t>
            </a:r>
          </a:p>
        </p:txBody>
      </p:sp>
      <p:sp>
        <p:nvSpPr>
          <p:cNvPr id="40" name="Text Placeholder 41">
            <a:extLst>
              <a:ext uri="{FF2B5EF4-FFF2-40B4-BE49-F238E27FC236}">
                <a16:creationId xmlns:a16="http://schemas.microsoft.com/office/drawing/2014/main" id="{5ADDF73D-80D8-7CF8-EF31-7B4CF37E5C26}"/>
              </a:ext>
            </a:extLst>
          </p:cNvPr>
          <p:cNvSpPr>
            <a:spLocks noGrp="1"/>
          </p:cNvSpPr>
          <p:nvPr>
            <p:ph type="body" sz="quarter" idx="60" hasCustomPrompt="1"/>
          </p:nvPr>
        </p:nvSpPr>
        <p:spPr>
          <a:xfrm>
            <a:off x="1930400" y="4292574"/>
            <a:ext cx="6765531" cy="232738"/>
          </a:xfrm>
          <a:prstGeom prst="rect">
            <a:avLst/>
          </a:prstGeom>
        </p:spPr>
        <p:txBody>
          <a:bodyPr lIns="45720" rIns="45720" anchor="ctr">
            <a:noAutofit/>
          </a:bodyPr>
          <a:lstStyle>
            <a:lvl1pPr>
              <a:defRPr sz="1000" b="0" i="0">
                <a:latin typeface="+mj-lt"/>
              </a:defRPr>
            </a:lvl1pPr>
          </a:lstStyle>
          <a:p>
            <a:pPr lvl="0"/>
            <a:r>
              <a:rPr lang="en-US"/>
              <a:t>Define rating method (such as 1-5 or Fibonacci)</a:t>
            </a:r>
          </a:p>
        </p:txBody>
      </p:sp>
      <p:sp>
        <p:nvSpPr>
          <p:cNvPr id="2" name="TextBox 1">
            <a:extLst>
              <a:ext uri="{FF2B5EF4-FFF2-40B4-BE49-F238E27FC236}">
                <a16:creationId xmlns:a16="http://schemas.microsoft.com/office/drawing/2014/main" id="{930FB03F-B3E9-1CE6-6898-259381BF9BAC}"/>
              </a:ext>
            </a:extLst>
          </p:cNvPr>
          <p:cNvSpPr txBox="1"/>
          <p:nvPr/>
        </p:nvSpPr>
        <p:spPr>
          <a:xfrm>
            <a:off x="384048" y="457200"/>
            <a:ext cx="494540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Profile the impact and value of product initiatives</a:t>
            </a:r>
          </a:p>
        </p:txBody>
      </p:sp>
      <p:sp>
        <p:nvSpPr>
          <p:cNvPr id="38" name="Rectangle 37">
            <a:extLst>
              <a:ext uri="{FF2B5EF4-FFF2-40B4-BE49-F238E27FC236}">
                <a16:creationId xmlns:a16="http://schemas.microsoft.com/office/drawing/2014/main" id="{9BFF63B7-2ADA-648B-496B-AD1C3E7EA8D6}"/>
              </a:ext>
            </a:extLst>
          </p:cNvPr>
          <p:cNvSpPr/>
          <p:nvPr/>
        </p:nvSpPr>
        <p:spPr>
          <a:xfrm>
            <a:off x="6697641" y="150616"/>
            <a:ext cx="199829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53" name="Text Placeholder 5">
            <a:extLst>
              <a:ext uri="{FF2B5EF4-FFF2-40B4-BE49-F238E27FC236}">
                <a16:creationId xmlns:a16="http://schemas.microsoft.com/office/drawing/2014/main" id="{114B26AF-4CE3-46C7-C94D-2EA97D1A0AFA}"/>
              </a:ext>
            </a:extLst>
          </p:cNvPr>
          <p:cNvSpPr>
            <a:spLocks noGrp="1"/>
          </p:cNvSpPr>
          <p:nvPr>
            <p:ph type="body" sz="quarter" idx="26" hasCustomPrompt="1"/>
          </p:nvPr>
        </p:nvSpPr>
        <p:spPr>
          <a:xfrm>
            <a:off x="6697643" y="348150"/>
            <a:ext cx="1998288" cy="256134"/>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54" name="Rectangle 53">
            <a:extLst>
              <a:ext uri="{FF2B5EF4-FFF2-40B4-BE49-F238E27FC236}">
                <a16:creationId xmlns:a16="http://schemas.microsoft.com/office/drawing/2014/main" id="{C92F6ADD-0D9B-0798-A038-C9391E3F6CD3}"/>
              </a:ext>
            </a:extLst>
          </p:cNvPr>
          <p:cNvSpPr/>
          <p:nvPr/>
        </p:nvSpPr>
        <p:spPr>
          <a:xfrm>
            <a:off x="3643738" y="150616"/>
            <a:ext cx="296536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900" b="1" i="0" cap="none" spc="0">
                <a:ln w="0">
                  <a:noFill/>
                </a:ln>
                <a:latin typeface="+mn-lt"/>
                <a:ea typeface="+mj-ea"/>
                <a:cs typeface="Calibri" panose="020F0502020204030204" pitchFamily="34" charset="0"/>
              </a:rPr>
              <a:t>FOR</a:t>
            </a:r>
          </a:p>
        </p:txBody>
      </p:sp>
      <p:sp>
        <p:nvSpPr>
          <p:cNvPr id="55" name="Text Placeholder 5">
            <a:extLst>
              <a:ext uri="{FF2B5EF4-FFF2-40B4-BE49-F238E27FC236}">
                <a16:creationId xmlns:a16="http://schemas.microsoft.com/office/drawing/2014/main" id="{2D822212-C9B6-34A7-0584-F06DF2B84E28}"/>
              </a:ext>
            </a:extLst>
          </p:cNvPr>
          <p:cNvSpPr>
            <a:spLocks noGrp="1"/>
          </p:cNvSpPr>
          <p:nvPr>
            <p:ph type="body" sz="quarter" idx="28" hasCustomPrompt="1"/>
          </p:nvPr>
        </p:nvSpPr>
        <p:spPr>
          <a:xfrm>
            <a:off x="3643741" y="348150"/>
            <a:ext cx="2965357" cy="249798"/>
          </a:xfrm>
          <a:prstGeom prst="rect">
            <a:avLst/>
          </a:prstGeom>
        </p:spPr>
        <p:txBody>
          <a:bodyPr vert="horz" wrap="square" lIns="45720" tIns="45720" rIns="45720" bIns="45720" rtlCol="0">
            <a:normAutofit/>
          </a:bodyPr>
          <a:lstStyle>
            <a:lvl1pPr>
              <a:defRPr lang="en-US" sz="1000" b="0" i="0" dirty="0">
                <a:cs typeface="Calibri" panose="020F0502020204030204" pitchFamily="34" charset="0"/>
              </a:defRPr>
            </a:lvl1pPr>
          </a:lstStyle>
          <a:p>
            <a:pPr lvl="0">
              <a:spcBef>
                <a:spcPts val="0"/>
              </a:spcBef>
              <a:spcAft>
                <a:spcPts val="300"/>
              </a:spcAft>
              <a:buFont typeface="Arial" panose="020B0604020202020204" pitchFamily="34" charset="0"/>
            </a:pPr>
            <a:r>
              <a:rPr lang="en-US"/>
              <a:t>Product/portfolio/organization</a:t>
            </a:r>
          </a:p>
        </p:txBody>
      </p:sp>
      <p:sp>
        <p:nvSpPr>
          <p:cNvPr id="6" name="TextBox 5">
            <a:extLst>
              <a:ext uri="{FF2B5EF4-FFF2-40B4-BE49-F238E27FC236}">
                <a16:creationId xmlns:a16="http://schemas.microsoft.com/office/drawing/2014/main" id="{84337414-95E3-C6B7-E553-E59F9C241A9D}"/>
              </a:ext>
            </a:extLst>
          </p:cNvPr>
          <p:cNvSpPr txBox="1"/>
          <p:nvPr/>
        </p:nvSpPr>
        <p:spPr>
          <a:xfrm>
            <a:off x="-1" y="-334309"/>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IDEAS is a convenient way to prioritize products, initiatives, stories, and tasks. Use this with a team to get additional points of view.</a:t>
            </a:r>
          </a:p>
        </p:txBody>
      </p:sp>
      <p:sp>
        <p:nvSpPr>
          <p:cNvPr id="7" name="TextBox 6">
            <a:extLst>
              <a:ext uri="{FF2B5EF4-FFF2-40B4-BE49-F238E27FC236}">
                <a16:creationId xmlns:a16="http://schemas.microsoft.com/office/drawing/2014/main" id="{D25023A6-B9EE-96DC-07EA-3C39AA0A3F2E}"/>
              </a:ext>
            </a:extLst>
          </p:cNvPr>
          <p:cNvSpPr txBox="1"/>
          <p:nvPr/>
        </p:nvSpPr>
        <p:spPr>
          <a:xfrm>
            <a:off x="-2" y="5205851"/>
            <a:ext cx="9143999" cy="2723823"/>
          </a:xfrm>
          <a:prstGeom prst="rect">
            <a:avLst/>
          </a:prstGeom>
          <a:noFill/>
        </p:spPr>
        <p:txBody>
          <a:bodyPr wrap="square" rtlCol="0" anchor="t">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1" i="0"/>
              <a:t>Impact</a:t>
            </a:r>
            <a:r>
              <a:rPr lang="en-US" b="0" i="0"/>
              <a:t> of the Problem is your customers' perception of how the problem affects their organization—reduced productivity or revenue, for instance.</a:t>
            </a:r>
          </a:p>
          <a:p>
            <a:pPr lvl="0"/>
            <a:r>
              <a:rPr lang="en-US" b="1" i="0"/>
              <a:t>Dissatisfaction</a:t>
            </a:r>
            <a:r>
              <a:rPr lang="en-US" b="0" i="0"/>
              <a:t> relates to their lack of satisfaction with the existing state. Are they annoyed or frantic? Do they care just a little or a lot? </a:t>
            </a:r>
          </a:p>
          <a:p>
            <a:pPr lvl="0"/>
            <a:r>
              <a:rPr lang="en-US" b="1" i="0"/>
              <a:t>Evidence</a:t>
            </a:r>
            <a:r>
              <a:rPr lang="en-US" b="0" i="0"/>
              <a:t> is how many are experiencing the problem where 1 is only a few and 5 is all customers. And if you have NO evidence, you can use 0—which will force the priority to be zero until you have done some research.</a:t>
            </a:r>
          </a:p>
          <a:p>
            <a:pPr lvl="0"/>
            <a:r>
              <a:rPr lang="en-US" b="1" i="0"/>
              <a:t>Advantage</a:t>
            </a:r>
            <a:r>
              <a:rPr lang="en-US" b="0" i="0"/>
              <a:t> to us represents the importance to your organization—this could be alignment with strategic or technology initiatives or simply impact in increased revenue or cost savings. </a:t>
            </a:r>
          </a:p>
          <a:p>
            <a:pPr lvl="0"/>
            <a:r>
              <a:rPr lang="en-US" b="1" i="0"/>
              <a:t>Strategic</a:t>
            </a:r>
            <a:r>
              <a:rPr lang="en-US" b="0" i="0"/>
              <a:t> Alignment is the extent to which this idea aligns with current or future organizational strategy. It counter-balances strategic items over items with smaller effort.</a:t>
            </a:r>
          </a:p>
          <a:p>
            <a:pPr lvl="0"/>
            <a:r>
              <a:rPr lang="en-US" b="0" i="0"/>
              <a:t>Finally, the Effort to deliver embraces the logic that if two things are roughly the same, work on the easier one first—so this format skews in favor of the easy stuff.</a:t>
            </a:r>
          </a:p>
          <a:p>
            <a:pPr lvl="0"/>
            <a:r>
              <a:rPr lang="en-US" b="0" i="0"/>
              <a:t>Define your Rating Method to provide guidance to the team when scoring items. Some teams use a simple 1-5 scoring, others prefer the Fibonacci sequence of 1, 2, 3, 5, 8, 13, 21, and so on (each value is the sum of the prior two values).</a:t>
            </a:r>
          </a:p>
        </p:txBody>
      </p:sp>
      <p:sp>
        <p:nvSpPr>
          <p:cNvPr id="5" name="Table Placeholder 8">
            <a:extLst>
              <a:ext uri="{FF2B5EF4-FFF2-40B4-BE49-F238E27FC236}">
                <a16:creationId xmlns:a16="http://schemas.microsoft.com/office/drawing/2014/main" id="{3A7C2D04-3072-0711-D0A1-5FE296FD6780}"/>
              </a:ext>
            </a:extLst>
          </p:cNvPr>
          <p:cNvSpPr>
            <a:spLocks noGrp="1"/>
          </p:cNvSpPr>
          <p:nvPr>
            <p:ph type="tbl" sz="quarter" idx="61" hasCustomPrompt="1"/>
          </p:nvPr>
        </p:nvSpPr>
        <p:spPr>
          <a:xfrm>
            <a:off x="457200" y="1820917"/>
            <a:ext cx="8239125" cy="2392308"/>
          </a:xfrm>
          <a:prstGeom prst="rect">
            <a:avLst/>
          </a:prstGeom>
        </p:spPr>
        <p:txBody>
          <a:bodyPr lIns="91440"/>
          <a:lstStyle>
            <a:lvl1pPr>
              <a:defRPr sz="1000"/>
            </a:lvl1pPr>
          </a:lstStyle>
          <a:p>
            <a:r>
              <a:rPr lang="en-US"/>
              <a:t>Insert table with 8 columns, 5 rows; stretch to fit the template (also available as a spreadsheet)</a:t>
            </a:r>
          </a:p>
        </p:txBody>
      </p:sp>
      <p:grpSp>
        <p:nvGrpSpPr>
          <p:cNvPr id="17" name="Group 16">
            <a:extLst>
              <a:ext uri="{FF2B5EF4-FFF2-40B4-BE49-F238E27FC236}">
                <a16:creationId xmlns:a16="http://schemas.microsoft.com/office/drawing/2014/main" id="{EE1DCAC2-4285-5590-5A94-A901DD5DB4B7}"/>
              </a:ext>
            </a:extLst>
          </p:cNvPr>
          <p:cNvGrpSpPr/>
          <p:nvPr/>
        </p:nvGrpSpPr>
        <p:grpSpPr>
          <a:xfrm>
            <a:off x="1026896" y="4840393"/>
            <a:ext cx="7090208" cy="200055"/>
            <a:chOff x="1234440" y="4840393"/>
            <a:chExt cx="7090208" cy="200055"/>
          </a:xfrm>
        </p:grpSpPr>
        <p:sp>
          <p:nvSpPr>
            <p:cNvPr id="18" name="TextBox 17">
              <a:extLst>
                <a:ext uri="{FF2B5EF4-FFF2-40B4-BE49-F238E27FC236}">
                  <a16:creationId xmlns:a16="http://schemas.microsoft.com/office/drawing/2014/main" id="{A577D63A-56A1-C135-AD66-A21610C75EF8}"/>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9" name="Picture 18">
              <a:extLst>
                <a:ext uri="{FF2B5EF4-FFF2-40B4-BE49-F238E27FC236}">
                  <a16:creationId xmlns:a16="http://schemas.microsoft.com/office/drawing/2014/main" id="{F37D7B98-AD24-A86E-B678-51ED016069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2939987108"/>
      </p:ext>
    </p:extLst>
  </p:cSld>
  <p:clrMapOvr>
    <a:masterClrMapping/>
  </p:clrMapOvr>
  <p:hf sldNum="0" hdr="0" dt="0"/>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Planning_Worksheet">
    <p:bg>
      <p:bgPr>
        <a:solidFill>
          <a:schemeClr val="bg2"/>
        </a:solidFill>
        <a:effectLst/>
      </p:bgPr>
    </p:bg>
    <p:spTree>
      <p:nvGrpSpPr>
        <p:cNvPr id="1" name=""/>
        <p:cNvGrpSpPr/>
        <p:nvPr/>
      </p:nvGrpSpPr>
      <p:grpSpPr>
        <a:xfrm>
          <a:off x="0" y="0"/>
          <a:ext cx="0" cy="0"/>
          <a:chOff x="0" y="0"/>
          <a:chExt cx="0" cy="0"/>
        </a:xfrm>
      </p:grpSpPr>
      <p:graphicFrame>
        <p:nvGraphicFramePr>
          <p:cNvPr id="6" name="Content Placeholder 3">
            <a:extLst>
              <a:ext uri="{FF2B5EF4-FFF2-40B4-BE49-F238E27FC236}">
                <a16:creationId xmlns:a16="http://schemas.microsoft.com/office/drawing/2014/main" id="{87D88896-8C7F-5A4B-22F1-F8145686786D}"/>
              </a:ext>
            </a:extLst>
          </p:cNvPr>
          <p:cNvGraphicFramePr>
            <a:graphicFrameLocks/>
          </p:cNvGraphicFramePr>
          <p:nvPr>
            <p:extLst>
              <p:ext uri="{D42A27DB-BD31-4B8C-83A1-F6EECF244321}">
                <p14:modId xmlns:p14="http://schemas.microsoft.com/office/powerpoint/2010/main" val="1036785004"/>
              </p:ext>
            </p:extLst>
          </p:nvPr>
        </p:nvGraphicFramePr>
        <p:xfrm>
          <a:off x="457200" y="679450"/>
          <a:ext cx="8229595" cy="3835398"/>
        </p:xfrm>
        <a:graphic>
          <a:graphicData uri="http://schemas.openxmlformats.org/drawingml/2006/table">
            <a:tbl>
              <a:tblPr bandRow="1">
                <a:tableStyleId>{BC89EF96-8CEA-46FF-86C4-4CE0E7609802}</a:tableStyleId>
              </a:tblPr>
              <a:tblGrid>
                <a:gridCol w="1645919">
                  <a:extLst>
                    <a:ext uri="{9D8B030D-6E8A-4147-A177-3AD203B41FA5}">
                      <a16:colId xmlns:a16="http://schemas.microsoft.com/office/drawing/2014/main" val="20000"/>
                    </a:ext>
                  </a:extLst>
                </a:gridCol>
                <a:gridCol w="1645919">
                  <a:extLst>
                    <a:ext uri="{9D8B030D-6E8A-4147-A177-3AD203B41FA5}">
                      <a16:colId xmlns:a16="http://schemas.microsoft.com/office/drawing/2014/main" val="783729041"/>
                    </a:ext>
                  </a:extLst>
                </a:gridCol>
                <a:gridCol w="1645919">
                  <a:extLst>
                    <a:ext uri="{9D8B030D-6E8A-4147-A177-3AD203B41FA5}">
                      <a16:colId xmlns:a16="http://schemas.microsoft.com/office/drawing/2014/main" val="20001"/>
                    </a:ext>
                  </a:extLst>
                </a:gridCol>
                <a:gridCol w="1645919">
                  <a:extLst>
                    <a:ext uri="{9D8B030D-6E8A-4147-A177-3AD203B41FA5}">
                      <a16:colId xmlns:a16="http://schemas.microsoft.com/office/drawing/2014/main" val="20005"/>
                    </a:ext>
                  </a:extLst>
                </a:gridCol>
                <a:gridCol w="1645919">
                  <a:extLst>
                    <a:ext uri="{9D8B030D-6E8A-4147-A177-3AD203B41FA5}">
                      <a16:colId xmlns:a16="http://schemas.microsoft.com/office/drawing/2014/main" val="20007"/>
                    </a:ext>
                  </a:extLst>
                </a:gridCol>
              </a:tblGrid>
              <a:tr h="639233">
                <a:tc>
                  <a:txBody>
                    <a:bodyPr/>
                    <a:lstStyle/>
                    <a:p>
                      <a:pPr marL="91440" algn="l" fontAlgn="ctr"/>
                      <a:r>
                        <a:rPr lang="en-US" sz="1200" b="0" i="0" u="none" strike="noStrike">
                          <a:solidFill>
                            <a:schemeClr val="bg1"/>
                          </a:solidFill>
                          <a:effectLst/>
                          <a:latin typeface="+mj-lt"/>
                          <a:ea typeface="+mn-ea"/>
                          <a:cs typeface="Calibri" panose="020F0502020204030204" pitchFamily="34" charset="0"/>
                        </a:rPr>
                        <a:t>TIMEFRAME</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39233">
                <a:tc>
                  <a:txBody>
                    <a:bodyPr/>
                    <a:lstStyle/>
                    <a:p>
                      <a:pPr marL="91440" algn="l" fontAlgn="ctr"/>
                      <a:r>
                        <a:rPr lang="en-US" sz="1200" b="0" i="0" u="none" strike="noStrike">
                          <a:solidFill>
                            <a:schemeClr val="bg1"/>
                          </a:solidFill>
                          <a:effectLst/>
                          <a:latin typeface="+mj-lt"/>
                          <a:ea typeface="+mn-ea"/>
                          <a:cs typeface="Calibri" panose="020F0502020204030204" pitchFamily="34" charset="0"/>
                        </a:rPr>
                        <a:t>INDUSTRY and </a:t>
                      </a:r>
                      <a:br>
                        <a:rPr lang="en-US" sz="1200" b="0" i="0" u="none" strike="noStrike">
                          <a:solidFill>
                            <a:schemeClr val="bg1"/>
                          </a:solidFill>
                          <a:effectLst/>
                          <a:latin typeface="+mj-lt"/>
                          <a:ea typeface="+mn-ea"/>
                          <a:cs typeface="Calibri" panose="020F0502020204030204" pitchFamily="34" charset="0"/>
                        </a:rPr>
                      </a:br>
                      <a:r>
                        <a:rPr lang="en-US" sz="1200" b="0" i="0" u="none" strike="noStrike">
                          <a:solidFill>
                            <a:schemeClr val="bg1"/>
                          </a:solidFill>
                          <a:effectLst/>
                          <a:latin typeface="+mj-lt"/>
                          <a:ea typeface="+mn-ea"/>
                          <a:cs typeface="Calibri" panose="020F0502020204030204" pitchFamily="34" charset="0"/>
                        </a:rPr>
                        <a:t>COMPANY EVENTS</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876317616"/>
                  </a:ext>
                </a:extLst>
              </a:tr>
              <a:tr h="639233">
                <a:tc>
                  <a:txBody>
                    <a:bodyPr/>
                    <a:lstStyle/>
                    <a:p>
                      <a:pPr marL="91440" algn="l" fontAlgn="ctr"/>
                      <a:r>
                        <a:rPr lang="en-US" sz="1200" b="0" i="0" u="none" strike="noStrike">
                          <a:solidFill>
                            <a:schemeClr val="bg1"/>
                          </a:solidFill>
                          <a:effectLst/>
                          <a:latin typeface="+mj-lt"/>
                          <a:ea typeface="+mn-ea"/>
                          <a:cs typeface="Calibri" panose="020F0502020204030204" pitchFamily="34" charset="0"/>
                        </a:rPr>
                        <a:t>MARKETS and PERSONAS</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39233">
                <a:tc>
                  <a:txBody>
                    <a:bodyPr/>
                    <a:lstStyle/>
                    <a:p>
                      <a:pPr marL="91440" algn="l" fontAlgn="ctr"/>
                      <a:r>
                        <a:rPr kumimoji="0" lang="en-US" sz="1200" b="0" i="0" u="none" strike="noStrike" kern="1200">
                          <a:solidFill>
                            <a:schemeClr val="bg1"/>
                          </a:solidFill>
                          <a:effectLst/>
                          <a:latin typeface="+mn-lt"/>
                          <a:ea typeface="+mn-ea"/>
                          <a:cs typeface="Calibri" panose="020F0502020204030204" pitchFamily="34" charset="0"/>
                        </a:rPr>
                        <a:t>PROBLEMS </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39233">
                <a:tc>
                  <a:txBody>
                    <a:bodyPr/>
                    <a:lstStyle/>
                    <a:p>
                      <a:pPr marL="91440" marR="0" lvl="0" indent="0" algn="l" defTabSz="914400" rtl="0" eaLnBrk="1" fontAlgn="ctr" latinLnBrk="0" hangingPunct="1">
                        <a:lnSpc>
                          <a:spcPct val="100000"/>
                        </a:lnSpc>
                        <a:spcBef>
                          <a:spcPts val="0"/>
                        </a:spcBef>
                        <a:spcAft>
                          <a:spcPts val="0"/>
                        </a:spcAft>
                        <a:buClrTx/>
                        <a:buSzTx/>
                        <a:buFontTx/>
                        <a:buNone/>
                        <a:tabLst/>
                        <a:defRPr/>
                      </a:pPr>
                      <a:r>
                        <a:rPr kumimoji="0" lang="en-US" sz="1200" b="0" i="0" u="none" strike="noStrike" kern="1200">
                          <a:solidFill>
                            <a:schemeClr val="bg1"/>
                          </a:solidFill>
                          <a:effectLst/>
                          <a:latin typeface="+mn-lt"/>
                          <a:ea typeface="+mn-ea"/>
                          <a:cs typeface="Calibri" panose="020F0502020204030204" pitchFamily="34" charset="0"/>
                        </a:rPr>
                        <a:t>KEY INITIATIVES</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639233">
                <a:tc>
                  <a:txBody>
                    <a:bodyPr/>
                    <a:lstStyle/>
                    <a:p>
                      <a:pPr marL="91440" marR="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a:solidFill>
                            <a:schemeClr val="bg1"/>
                          </a:solidFill>
                          <a:effectLst/>
                          <a:latin typeface="+mj-lt"/>
                          <a:ea typeface="+mn-ea"/>
                          <a:cs typeface="Calibri" panose="020F0502020204030204" pitchFamily="34" charset="0"/>
                        </a:rPr>
                        <a:t>INFRASTRUCTURE</a:t>
                      </a: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ctr"/>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endParaRPr lang="en-US" sz="1200" b="0" i="0" u="none" strike="noStrike">
                        <a:effectLst/>
                        <a:latin typeface="Calibri" panose="020F0502020204030204" pitchFamily="34" charset="0"/>
                        <a:cs typeface="Calibri" panose="020F0502020204030204" pitchFamily="34" charset="0"/>
                      </a:endParaRPr>
                    </a:p>
                  </a:txBody>
                  <a:tcPr marL="10533" marR="10533" marT="755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8" name="TextBox 7">
            <a:extLst>
              <a:ext uri="{FF2B5EF4-FFF2-40B4-BE49-F238E27FC236}">
                <a16:creationId xmlns:a16="http://schemas.microsoft.com/office/drawing/2014/main" id="{A158C702-B541-212E-8CEF-C075A35FD468}"/>
              </a:ext>
            </a:extLst>
          </p:cNvPr>
          <p:cNvSpPr txBox="1"/>
          <p:nvPr/>
        </p:nvSpPr>
        <p:spPr>
          <a:xfrm>
            <a:off x="374905" y="91440"/>
            <a:ext cx="4031558" cy="457200"/>
          </a:xfrm>
          <a:prstGeom prst="rect">
            <a:avLst/>
          </a:prstGeom>
          <a:noFill/>
        </p:spPr>
        <p:txBody>
          <a:bodyPr wrap="none" lIns="91440" rIns="91440" rtlCol="0" anchor="ctr">
            <a:noAutofit/>
          </a:bodyPr>
          <a:lstStyle/>
          <a:p>
            <a:r>
              <a:rPr lang="en-US" sz="1800" b="0" i="0">
                <a:latin typeface="+mj-lt"/>
                <a:ea typeface="+mj-ea"/>
              </a:rPr>
              <a:t>Release Planning Worksheet</a:t>
            </a:r>
            <a:endParaRPr lang="en-US" sz="1800" b="0" i="0">
              <a:solidFill>
                <a:schemeClr val="tx2"/>
              </a:solidFill>
              <a:latin typeface="+mj-lt"/>
              <a:ea typeface="+mj-ea"/>
              <a:cs typeface="Calibri" panose="020F0502020204030204" pitchFamily="34" charset="0"/>
            </a:endParaRPr>
          </a:p>
        </p:txBody>
      </p:sp>
      <p:sp>
        <p:nvSpPr>
          <p:cNvPr id="4" name="Table Placeholder 3">
            <a:extLst>
              <a:ext uri="{FF2B5EF4-FFF2-40B4-BE49-F238E27FC236}">
                <a16:creationId xmlns:a16="http://schemas.microsoft.com/office/drawing/2014/main" id="{C5082476-5696-5B2A-7E73-5F65A67D89B9}"/>
              </a:ext>
            </a:extLst>
          </p:cNvPr>
          <p:cNvSpPr>
            <a:spLocks noGrp="1"/>
          </p:cNvSpPr>
          <p:nvPr>
            <p:ph type="tbl" sz="quarter" idx="10" hasCustomPrompt="1"/>
          </p:nvPr>
        </p:nvSpPr>
        <p:spPr>
          <a:xfrm>
            <a:off x="2104697" y="679451"/>
            <a:ext cx="6582098" cy="3835397"/>
          </a:xfrm>
          <a:prstGeom prst="rect">
            <a:avLst/>
          </a:prstGeom>
        </p:spPr>
        <p:txBody>
          <a:bodyPr/>
          <a:lstStyle>
            <a:lvl1pPr>
              <a:defRPr sz="1000"/>
            </a:lvl1pPr>
          </a:lstStyle>
          <a:p>
            <a:r>
              <a:rPr lang="en-US"/>
              <a:t>4 columns, 6 rows (or size to fit your timeframes)</a:t>
            </a:r>
          </a:p>
        </p:txBody>
      </p:sp>
      <p:sp>
        <p:nvSpPr>
          <p:cNvPr id="7" name="TextBox 6">
            <a:extLst>
              <a:ext uri="{FF2B5EF4-FFF2-40B4-BE49-F238E27FC236}">
                <a16:creationId xmlns:a16="http://schemas.microsoft.com/office/drawing/2014/main" id="{9234BB3D-4A17-8C2F-512D-728255ACE372}"/>
              </a:ext>
            </a:extLst>
          </p:cNvPr>
          <p:cNvSpPr txBox="1"/>
          <p:nvPr/>
        </p:nvSpPr>
        <p:spPr>
          <a:xfrm>
            <a:off x="384048" y="457200"/>
            <a:ext cx="4099405"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Plot sequence of internal and external forces which impact release planning</a:t>
            </a:r>
          </a:p>
        </p:txBody>
      </p:sp>
      <p:sp>
        <p:nvSpPr>
          <p:cNvPr id="9" name="TextBox 8">
            <a:extLst>
              <a:ext uri="{FF2B5EF4-FFF2-40B4-BE49-F238E27FC236}">
                <a16:creationId xmlns:a16="http://schemas.microsoft.com/office/drawing/2014/main" id="{6CCFC088-7FE0-5B71-AEC5-1EB031BBB534}"/>
              </a:ext>
            </a:extLst>
          </p:cNvPr>
          <p:cNvSpPr txBox="1"/>
          <p:nvPr/>
        </p:nvSpPr>
        <p:spPr>
          <a:xfrm>
            <a:off x="-2475" y="-340179"/>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Identify and map the key internal and external forces which should be considered during release planning.  </a:t>
            </a:r>
          </a:p>
        </p:txBody>
      </p:sp>
      <p:sp>
        <p:nvSpPr>
          <p:cNvPr id="2" name="Rectangle 1">
            <a:extLst>
              <a:ext uri="{FF2B5EF4-FFF2-40B4-BE49-F238E27FC236}">
                <a16:creationId xmlns:a16="http://schemas.microsoft.com/office/drawing/2014/main" id="{7C79EFD8-A910-FCAD-1F7B-1BA01AF9CEB4}"/>
              </a:ext>
            </a:extLst>
          </p:cNvPr>
          <p:cNvSpPr/>
          <p:nvPr/>
        </p:nvSpPr>
        <p:spPr>
          <a:xfrm>
            <a:off x="384048" y="0"/>
            <a:ext cx="3060352" cy="245580"/>
          </a:xfrm>
          <a:prstGeom prst="rect">
            <a:avLst/>
          </a:prstGeom>
        </p:spPr>
        <p:txBody>
          <a:bodyPr wrap="square">
            <a:spAutoFit/>
          </a:bodyPr>
          <a:lstStyle/>
          <a:p>
            <a:r>
              <a:rPr lang="en-US" sz="996" b="0" i="0">
                <a:ln w="0">
                  <a:noFill/>
                </a:ln>
                <a:solidFill>
                  <a:schemeClr val="tx1"/>
                </a:solidFill>
                <a:latin typeface="+mj-lt"/>
                <a:ea typeface="Open Sans Light" pitchFamily="2" charset="0"/>
                <a:cs typeface="Calibri" panose="020F0502020204030204" pitchFamily="34" charset="0"/>
              </a:rPr>
              <a:t>INTERNAL USE ONLY</a:t>
            </a:r>
            <a:endParaRPr lang="en-US" sz="996" b="0" i="0">
              <a:solidFill>
                <a:schemeClr val="tx1"/>
              </a:solidFill>
              <a:latin typeface="+mj-lt"/>
            </a:endParaRPr>
          </a:p>
        </p:txBody>
      </p:sp>
      <p:sp>
        <p:nvSpPr>
          <p:cNvPr id="11" name="Rectangle 10">
            <a:extLst>
              <a:ext uri="{FF2B5EF4-FFF2-40B4-BE49-F238E27FC236}">
                <a16:creationId xmlns:a16="http://schemas.microsoft.com/office/drawing/2014/main" id="{AC8EF581-90A7-D45B-A061-7E97F9E27B5F}"/>
              </a:ext>
            </a:extLst>
          </p:cNvPr>
          <p:cNvSpPr/>
          <p:nvPr/>
        </p:nvSpPr>
        <p:spPr>
          <a:xfrm>
            <a:off x="7039303" y="150616"/>
            <a:ext cx="1656628"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12" name="Text Placeholder 5">
            <a:extLst>
              <a:ext uri="{FF2B5EF4-FFF2-40B4-BE49-F238E27FC236}">
                <a16:creationId xmlns:a16="http://schemas.microsoft.com/office/drawing/2014/main" id="{4F304035-3F08-08EA-EB2A-732A924A146D}"/>
              </a:ext>
            </a:extLst>
          </p:cNvPr>
          <p:cNvSpPr>
            <a:spLocks noGrp="1"/>
          </p:cNvSpPr>
          <p:nvPr>
            <p:ph type="body" sz="quarter" idx="26" hasCustomPrompt="1"/>
          </p:nvPr>
        </p:nvSpPr>
        <p:spPr>
          <a:xfrm>
            <a:off x="7039305" y="348150"/>
            <a:ext cx="1656626" cy="256134"/>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13" name="Rectangle 12">
            <a:extLst>
              <a:ext uri="{FF2B5EF4-FFF2-40B4-BE49-F238E27FC236}">
                <a16:creationId xmlns:a16="http://schemas.microsoft.com/office/drawing/2014/main" id="{E8AA4DD4-063C-EEBB-C201-ABF6D81FC20D}"/>
              </a:ext>
            </a:extLst>
          </p:cNvPr>
          <p:cNvSpPr/>
          <p:nvPr/>
        </p:nvSpPr>
        <p:spPr>
          <a:xfrm>
            <a:off x="4932732" y="153066"/>
            <a:ext cx="2037098"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FOR</a:t>
            </a:r>
          </a:p>
        </p:txBody>
      </p:sp>
      <p:sp>
        <p:nvSpPr>
          <p:cNvPr id="14" name="Text Placeholder 5">
            <a:extLst>
              <a:ext uri="{FF2B5EF4-FFF2-40B4-BE49-F238E27FC236}">
                <a16:creationId xmlns:a16="http://schemas.microsoft.com/office/drawing/2014/main" id="{ACFA7E86-0AAC-4E48-03CC-494726E43FA4}"/>
              </a:ext>
            </a:extLst>
          </p:cNvPr>
          <p:cNvSpPr>
            <a:spLocks noGrp="1"/>
          </p:cNvSpPr>
          <p:nvPr>
            <p:ph type="body" sz="quarter" idx="28" hasCustomPrompt="1"/>
          </p:nvPr>
        </p:nvSpPr>
        <p:spPr>
          <a:xfrm>
            <a:off x="4932732" y="348150"/>
            <a:ext cx="2037099" cy="256134"/>
          </a:xfrm>
          <a:prstGeom prst="rect">
            <a:avLst/>
          </a:prstGeom>
        </p:spPr>
        <p:txBody>
          <a:bodyPr vert="horz" wrap="square" lIns="45720" tIns="45720" rIns="45720" bIns="45720" rtlCol="0">
            <a:normAutofit/>
          </a:bodyPr>
          <a:lstStyle>
            <a:lvl1pPr>
              <a:defRPr lang="en-US" sz="1000" b="0" i="0" dirty="0">
                <a:cs typeface="Calibri" panose="020F0502020204030204" pitchFamily="34" charset="0"/>
              </a:defRPr>
            </a:lvl1pPr>
          </a:lstStyle>
          <a:p>
            <a:pPr lvl="0">
              <a:spcBef>
                <a:spcPts val="0"/>
              </a:spcBef>
              <a:spcAft>
                <a:spcPts val="300"/>
              </a:spcAft>
              <a:buFont typeface="Arial" panose="020B0604020202020204" pitchFamily="34" charset="0"/>
            </a:pPr>
            <a:r>
              <a:rPr lang="en-US"/>
              <a:t>Product/portfolio/organization</a:t>
            </a:r>
          </a:p>
        </p:txBody>
      </p:sp>
      <p:grpSp>
        <p:nvGrpSpPr>
          <p:cNvPr id="23" name="Group 22">
            <a:extLst>
              <a:ext uri="{FF2B5EF4-FFF2-40B4-BE49-F238E27FC236}">
                <a16:creationId xmlns:a16="http://schemas.microsoft.com/office/drawing/2014/main" id="{9AF9A3B2-5EEE-8A08-82D7-B87469A1EFDA}"/>
              </a:ext>
            </a:extLst>
          </p:cNvPr>
          <p:cNvGrpSpPr/>
          <p:nvPr/>
        </p:nvGrpSpPr>
        <p:grpSpPr>
          <a:xfrm>
            <a:off x="1026896" y="4840393"/>
            <a:ext cx="7090208" cy="200055"/>
            <a:chOff x="1234440" y="4840393"/>
            <a:chExt cx="7090208" cy="200055"/>
          </a:xfrm>
        </p:grpSpPr>
        <p:sp>
          <p:nvSpPr>
            <p:cNvPr id="24" name="TextBox 23">
              <a:extLst>
                <a:ext uri="{FF2B5EF4-FFF2-40B4-BE49-F238E27FC236}">
                  <a16:creationId xmlns:a16="http://schemas.microsoft.com/office/drawing/2014/main" id="{D124D637-CB02-ECD4-88F2-2350F79F1D3B}"/>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5" name="Picture 24">
              <a:extLst>
                <a:ext uri="{FF2B5EF4-FFF2-40B4-BE49-F238E27FC236}">
                  <a16:creationId xmlns:a16="http://schemas.microsoft.com/office/drawing/2014/main" id="{DE9970CA-88CC-8D64-E132-4722EC94D2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525209981"/>
      </p:ext>
    </p:extLst>
  </p:cSld>
  <p:clrMapOvr>
    <a:masterClrMapping/>
  </p:clrMapOvr>
  <p:hf sldNum="0"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Product_Roadmap">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5A8037-BAC0-E4A4-BBE2-1D97B69CEDC1}"/>
              </a:ext>
            </a:extLst>
          </p:cNvPr>
          <p:cNvSpPr/>
          <p:nvPr/>
        </p:nvSpPr>
        <p:spPr>
          <a:xfrm>
            <a:off x="457198" y="667654"/>
            <a:ext cx="4217277"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pPr lvl="0"/>
            <a:r>
              <a:rPr lang="en-US" sz="800" b="1" i="0" cap="none" spc="0">
                <a:ln w="0">
                  <a:noFill/>
                </a:ln>
                <a:latin typeface="+mn-lt"/>
                <a:ea typeface="+mj-ea"/>
                <a:cs typeface="Calibri" panose="020F0502020204030204" pitchFamily="34" charset="0"/>
              </a:rPr>
              <a:t>PRODUCT</a:t>
            </a:r>
          </a:p>
        </p:txBody>
      </p:sp>
      <p:sp>
        <p:nvSpPr>
          <p:cNvPr id="8" name="Text Placeholder 5">
            <a:extLst>
              <a:ext uri="{FF2B5EF4-FFF2-40B4-BE49-F238E27FC236}">
                <a16:creationId xmlns:a16="http://schemas.microsoft.com/office/drawing/2014/main" id="{26E4A099-1ADB-D051-C1D3-BFA67764E7E1}"/>
              </a:ext>
            </a:extLst>
          </p:cNvPr>
          <p:cNvSpPr>
            <a:spLocks noGrp="1"/>
          </p:cNvSpPr>
          <p:nvPr>
            <p:ph type="body" sz="quarter" idx="28" hasCustomPrompt="1"/>
          </p:nvPr>
        </p:nvSpPr>
        <p:spPr>
          <a:xfrm>
            <a:off x="454362" y="850900"/>
            <a:ext cx="4216937" cy="273954"/>
          </a:xfrm>
          <a:prstGeom prst="rect">
            <a:avLst/>
          </a:prstGeom>
        </p:spPr>
        <p:txBody>
          <a:bodyPr lIns="45720" rIns="45720">
            <a:normAutofit/>
          </a:bodyPr>
          <a:lstStyle>
            <a:lvl1pPr marL="0" marR="0" indent="0" algn="l" defTabSz="911045" rtl="0" eaLnBrk="1" fontAlgn="base" latinLnBrk="0" hangingPunct="1">
              <a:lnSpc>
                <a:spcPct val="100000"/>
              </a:lnSpc>
              <a:spcBef>
                <a:spcPts val="0"/>
              </a:spcBef>
              <a:spcAft>
                <a:spcPts val="300"/>
              </a:spcAft>
              <a:buClr>
                <a:schemeClr val="accent1"/>
              </a:buClr>
              <a:buSzPct val="80000"/>
              <a:buFont typeface="Arial" panose="020B0604020202020204" pitchFamily="34" charset="0"/>
              <a:buNone/>
              <a:tabLst/>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45"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a:t>Product, service, release, model </a:t>
            </a:r>
          </a:p>
        </p:txBody>
      </p:sp>
      <p:sp>
        <p:nvSpPr>
          <p:cNvPr id="9" name="Rectangle 8">
            <a:extLst>
              <a:ext uri="{FF2B5EF4-FFF2-40B4-BE49-F238E27FC236}">
                <a16:creationId xmlns:a16="http://schemas.microsoft.com/office/drawing/2014/main" id="{7D98C35F-D5BE-04A5-C6F4-25AD6431A15C}"/>
              </a:ext>
            </a:extLst>
          </p:cNvPr>
          <p:cNvSpPr/>
          <p:nvPr/>
        </p:nvSpPr>
        <p:spPr>
          <a:xfrm>
            <a:off x="460666" y="1187050"/>
            <a:ext cx="8228061"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pPr lvl="0"/>
            <a:r>
              <a:rPr lang="en-US" sz="800" b="1" i="0" cap="none" spc="0">
                <a:ln w="0">
                  <a:noFill/>
                </a:ln>
                <a:latin typeface="+mn-lt"/>
                <a:ea typeface="+mj-ea"/>
                <a:cs typeface="Calibri" panose="020F0502020204030204" pitchFamily="34" charset="0"/>
              </a:rPr>
              <a:t>VISION</a:t>
            </a:r>
          </a:p>
        </p:txBody>
      </p:sp>
      <p:sp>
        <p:nvSpPr>
          <p:cNvPr id="10" name="Text Placeholder 5">
            <a:extLst>
              <a:ext uri="{FF2B5EF4-FFF2-40B4-BE49-F238E27FC236}">
                <a16:creationId xmlns:a16="http://schemas.microsoft.com/office/drawing/2014/main" id="{1AB93113-F115-1F22-B351-4ED6858BF0E2}"/>
              </a:ext>
            </a:extLst>
          </p:cNvPr>
          <p:cNvSpPr>
            <a:spLocks noGrp="1"/>
          </p:cNvSpPr>
          <p:nvPr>
            <p:ph type="body" sz="quarter" idx="39" hasCustomPrompt="1"/>
          </p:nvPr>
        </p:nvSpPr>
        <p:spPr>
          <a:xfrm>
            <a:off x="457200" y="1352913"/>
            <a:ext cx="8224650" cy="301752"/>
          </a:xfrm>
          <a:prstGeom prst="rect">
            <a:avLst/>
          </a:prstGeom>
        </p:spPr>
        <p:txBody>
          <a:bodyPr lIns="45720" rIns="45720">
            <a:no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Vision for this product</a:t>
            </a:r>
          </a:p>
        </p:txBody>
      </p:sp>
      <p:sp>
        <p:nvSpPr>
          <p:cNvPr id="11" name="Rectangle 10">
            <a:extLst>
              <a:ext uri="{FF2B5EF4-FFF2-40B4-BE49-F238E27FC236}">
                <a16:creationId xmlns:a16="http://schemas.microsoft.com/office/drawing/2014/main" id="{2B4C9164-D3F2-7CD3-6952-D022A13F7841}"/>
              </a:ext>
            </a:extLst>
          </p:cNvPr>
          <p:cNvSpPr/>
          <p:nvPr/>
        </p:nvSpPr>
        <p:spPr>
          <a:xfrm>
            <a:off x="384048" y="0"/>
            <a:ext cx="3060352" cy="245580"/>
          </a:xfrm>
          <a:prstGeom prst="rect">
            <a:avLst/>
          </a:prstGeom>
        </p:spPr>
        <p:txBody>
          <a:bodyPr wrap="square">
            <a:spAutoFit/>
          </a:bodyPr>
          <a:lstStyle/>
          <a:p>
            <a:r>
              <a:rPr lang="en-US" sz="996" b="0" i="0">
                <a:ln w="0">
                  <a:noFill/>
                </a:ln>
                <a:solidFill>
                  <a:schemeClr val="tx1"/>
                </a:solidFill>
                <a:latin typeface="+mj-lt"/>
                <a:ea typeface="Open Sans Light" pitchFamily="2" charset="0"/>
                <a:cs typeface="Calibri" panose="020F0502020204030204" pitchFamily="34" charset="0"/>
              </a:rPr>
              <a:t>SUBJECT TO CHANGE WITHOUT NOTICE</a:t>
            </a:r>
            <a:endParaRPr lang="en-US" sz="996" b="0" i="0">
              <a:solidFill>
                <a:schemeClr val="tx1"/>
              </a:solidFill>
              <a:latin typeface="+mj-lt"/>
            </a:endParaRPr>
          </a:p>
        </p:txBody>
      </p:sp>
      <p:sp>
        <p:nvSpPr>
          <p:cNvPr id="33" name="TextBox 32">
            <a:extLst>
              <a:ext uri="{FF2B5EF4-FFF2-40B4-BE49-F238E27FC236}">
                <a16:creationId xmlns:a16="http://schemas.microsoft.com/office/drawing/2014/main" id="{62F76082-D23F-FAE8-5850-A2EE3BC4F06F}"/>
              </a:ext>
            </a:extLst>
          </p:cNvPr>
          <p:cNvSpPr txBox="1"/>
          <p:nvPr/>
        </p:nvSpPr>
        <p:spPr>
          <a:xfrm>
            <a:off x="374904" y="91440"/>
            <a:ext cx="4572000" cy="457200"/>
          </a:xfrm>
          <a:prstGeom prst="rect">
            <a:avLst/>
          </a:prstGeom>
          <a:noFill/>
        </p:spPr>
        <p:txBody>
          <a:bodyPr wrap="square" anchor="ctr">
            <a:noAutofit/>
          </a:bodyPr>
          <a:lstStyle>
            <a:defPPr>
              <a:defRPr lang="en-US"/>
            </a:defPPr>
            <a:lvl1pPr>
              <a:defRPr sz="2400" b="0" i="0">
                <a:latin typeface="+mj-ea"/>
                <a:ea typeface="+mj-ea"/>
                <a:cs typeface="Open Sans Light" pitchFamily="2" charset="0"/>
              </a:defRPr>
            </a:lvl1pPr>
          </a:lstStyle>
          <a:p>
            <a:pPr lvl="0"/>
            <a:r>
              <a:rPr lang="en-US" sz="1800" b="0" i="0">
                <a:latin typeface="+mj-lt"/>
                <a:cs typeface="Calibri" panose="020F0502020204030204" pitchFamily="34" charset="0"/>
              </a:rPr>
              <a:t>Product Roadmap</a:t>
            </a:r>
          </a:p>
        </p:txBody>
      </p:sp>
      <p:sp>
        <p:nvSpPr>
          <p:cNvPr id="36" name="Rectangle 35">
            <a:extLst>
              <a:ext uri="{FF2B5EF4-FFF2-40B4-BE49-F238E27FC236}">
                <a16:creationId xmlns:a16="http://schemas.microsoft.com/office/drawing/2014/main" id="{C228D18F-C1CE-26E6-F710-25EBABB687AC}"/>
              </a:ext>
            </a:extLst>
          </p:cNvPr>
          <p:cNvSpPr/>
          <p:nvPr/>
        </p:nvSpPr>
        <p:spPr>
          <a:xfrm>
            <a:off x="4734698" y="667654"/>
            <a:ext cx="3954029"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r>
              <a:rPr lang="en-US" sz="800" b="1">
                <a:latin typeface="+mn-lt"/>
                <a:ea typeface="+mj-ea"/>
              </a:rPr>
              <a:t>AUDIENCE</a:t>
            </a:r>
            <a:endParaRPr lang="en-US" sz="800" b="1" i="0" cap="none" spc="0">
              <a:ln w="0">
                <a:noFill/>
              </a:ln>
              <a:solidFill>
                <a:schemeClr val="tx1"/>
              </a:solidFill>
              <a:latin typeface="+mn-lt"/>
              <a:ea typeface="+mj-ea"/>
              <a:cs typeface="Calibri" panose="020F0502020204030204" pitchFamily="34" charset="0"/>
            </a:endParaRPr>
          </a:p>
        </p:txBody>
      </p:sp>
      <p:sp>
        <p:nvSpPr>
          <p:cNvPr id="37" name="Text Placeholder 5">
            <a:extLst>
              <a:ext uri="{FF2B5EF4-FFF2-40B4-BE49-F238E27FC236}">
                <a16:creationId xmlns:a16="http://schemas.microsoft.com/office/drawing/2014/main" id="{1AEB46B2-9279-5A4A-BB75-B76AC3F2E66B}"/>
              </a:ext>
            </a:extLst>
          </p:cNvPr>
          <p:cNvSpPr>
            <a:spLocks noGrp="1"/>
          </p:cNvSpPr>
          <p:nvPr>
            <p:ph type="body" sz="quarter" idx="51" hasCustomPrompt="1"/>
          </p:nvPr>
        </p:nvSpPr>
        <p:spPr>
          <a:xfrm>
            <a:off x="4734698" y="850899"/>
            <a:ext cx="3940647" cy="274851"/>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Audience</a:t>
            </a:r>
          </a:p>
        </p:txBody>
      </p:sp>
      <p:sp>
        <p:nvSpPr>
          <p:cNvPr id="2" name="TextBox 1">
            <a:extLst>
              <a:ext uri="{FF2B5EF4-FFF2-40B4-BE49-F238E27FC236}">
                <a16:creationId xmlns:a16="http://schemas.microsoft.com/office/drawing/2014/main" id="{0DEF0F73-438B-EC1A-7DA7-2592BB0528F6}"/>
              </a:ext>
            </a:extLst>
          </p:cNvPr>
          <p:cNvSpPr txBox="1"/>
          <p:nvPr/>
        </p:nvSpPr>
        <p:spPr>
          <a:xfrm>
            <a:off x="384048" y="457200"/>
            <a:ext cx="3962641"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Indicate the sequencing of key initiatives </a:t>
            </a:r>
          </a:p>
        </p:txBody>
      </p:sp>
      <p:sp>
        <p:nvSpPr>
          <p:cNvPr id="15" name="Rectangle 14">
            <a:extLst>
              <a:ext uri="{FF2B5EF4-FFF2-40B4-BE49-F238E27FC236}">
                <a16:creationId xmlns:a16="http://schemas.microsoft.com/office/drawing/2014/main" id="{531B3812-C3BF-4BF9-A2B1-F2D9DA25AFDB}"/>
              </a:ext>
            </a:extLst>
          </p:cNvPr>
          <p:cNvSpPr/>
          <p:nvPr/>
        </p:nvSpPr>
        <p:spPr>
          <a:xfrm>
            <a:off x="6757939" y="148257"/>
            <a:ext cx="1930788"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22" name="Text Placeholder 5">
            <a:extLst>
              <a:ext uri="{FF2B5EF4-FFF2-40B4-BE49-F238E27FC236}">
                <a16:creationId xmlns:a16="http://schemas.microsoft.com/office/drawing/2014/main" id="{CFE9AFF5-3C23-FEEC-E5E9-EE169F7996C3}"/>
              </a:ext>
            </a:extLst>
          </p:cNvPr>
          <p:cNvSpPr>
            <a:spLocks noGrp="1"/>
          </p:cNvSpPr>
          <p:nvPr>
            <p:ph type="body" sz="quarter" idx="26" hasCustomPrompt="1"/>
          </p:nvPr>
        </p:nvSpPr>
        <p:spPr>
          <a:xfrm>
            <a:off x="6757941" y="312580"/>
            <a:ext cx="1930786" cy="289345"/>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25" name="TextBox 24">
            <a:extLst>
              <a:ext uri="{FF2B5EF4-FFF2-40B4-BE49-F238E27FC236}">
                <a16:creationId xmlns:a16="http://schemas.microsoft.com/office/drawing/2014/main" id="{8B0376D5-613D-8C02-D3E4-E0A8CC09B9A6}"/>
              </a:ext>
            </a:extLst>
          </p:cNvPr>
          <p:cNvSpPr txBox="1"/>
          <p:nvPr/>
        </p:nvSpPr>
        <p:spPr>
          <a:xfrm>
            <a:off x="-2475" y="-709511"/>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Product and portfolio roadmaps are key deliverables in any product planning process. A roadmap looks beyond what you’re doing now. It explores not only where you’ll be soon but where you could be a year or more down the road. Soon is for items currently being developed, Next is for items ready for work when resources are available, and Later is for items planned for the future.</a:t>
            </a:r>
          </a:p>
        </p:txBody>
      </p:sp>
      <p:grpSp>
        <p:nvGrpSpPr>
          <p:cNvPr id="26" name="Group 25">
            <a:extLst>
              <a:ext uri="{FF2B5EF4-FFF2-40B4-BE49-F238E27FC236}">
                <a16:creationId xmlns:a16="http://schemas.microsoft.com/office/drawing/2014/main" id="{3B409D97-A7D6-6146-02AA-0594A82EC2B9}"/>
              </a:ext>
            </a:extLst>
          </p:cNvPr>
          <p:cNvGrpSpPr/>
          <p:nvPr/>
        </p:nvGrpSpPr>
        <p:grpSpPr>
          <a:xfrm>
            <a:off x="1026896" y="4840393"/>
            <a:ext cx="7090208" cy="200055"/>
            <a:chOff x="1234440" y="4840393"/>
            <a:chExt cx="7090208" cy="200055"/>
          </a:xfrm>
        </p:grpSpPr>
        <p:sp>
          <p:nvSpPr>
            <p:cNvPr id="27" name="TextBox 26">
              <a:extLst>
                <a:ext uri="{FF2B5EF4-FFF2-40B4-BE49-F238E27FC236}">
                  <a16:creationId xmlns:a16="http://schemas.microsoft.com/office/drawing/2014/main" id="{47A96ECD-3895-A5BC-8F7E-8F11D9241D87}"/>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8" name="Picture 27">
              <a:extLst>
                <a:ext uri="{FF2B5EF4-FFF2-40B4-BE49-F238E27FC236}">
                  <a16:creationId xmlns:a16="http://schemas.microsoft.com/office/drawing/2014/main" id="{107CBC12-A3CF-48D3-E117-D3BCD0EB29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graphicFrame>
        <p:nvGraphicFramePr>
          <p:cNvPr id="13" name="Table 12">
            <a:extLst>
              <a:ext uri="{FF2B5EF4-FFF2-40B4-BE49-F238E27FC236}">
                <a16:creationId xmlns:a16="http://schemas.microsoft.com/office/drawing/2014/main" id="{A30F0853-1855-6129-C8DD-997E9BEBCE6B}"/>
              </a:ext>
            </a:extLst>
          </p:cNvPr>
          <p:cNvGraphicFramePr>
            <a:graphicFrameLocks noGrp="1"/>
          </p:cNvGraphicFramePr>
          <p:nvPr>
            <p:extLst>
              <p:ext uri="{D42A27DB-BD31-4B8C-83A1-F6EECF244321}">
                <p14:modId xmlns:p14="http://schemas.microsoft.com/office/powerpoint/2010/main" val="3100895632"/>
              </p:ext>
            </p:extLst>
          </p:nvPr>
        </p:nvGraphicFramePr>
        <p:xfrm>
          <a:off x="454362" y="2144721"/>
          <a:ext cx="8234365" cy="2370129"/>
        </p:xfrm>
        <a:graphic>
          <a:graphicData uri="http://schemas.openxmlformats.org/drawingml/2006/table">
            <a:tbl>
              <a:tblPr>
                <a:tableStyleId>{5C22544A-7EE6-4342-B048-85BDC9FD1C3A}</a:tableStyleId>
              </a:tblPr>
              <a:tblGrid>
                <a:gridCol w="1646873">
                  <a:extLst>
                    <a:ext uri="{9D8B030D-6E8A-4147-A177-3AD203B41FA5}">
                      <a16:colId xmlns:a16="http://schemas.microsoft.com/office/drawing/2014/main" val="2467505297"/>
                    </a:ext>
                  </a:extLst>
                </a:gridCol>
                <a:gridCol w="1646873">
                  <a:extLst>
                    <a:ext uri="{9D8B030D-6E8A-4147-A177-3AD203B41FA5}">
                      <a16:colId xmlns:a16="http://schemas.microsoft.com/office/drawing/2014/main" val="899836146"/>
                    </a:ext>
                  </a:extLst>
                </a:gridCol>
                <a:gridCol w="1646873">
                  <a:extLst>
                    <a:ext uri="{9D8B030D-6E8A-4147-A177-3AD203B41FA5}">
                      <a16:colId xmlns:a16="http://schemas.microsoft.com/office/drawing/2014/main" val="3851971197"/>
                    </a:ext>
                  </a:extLst>
                </a:gridCol>
                <a:gridCol w="1646873">
                  <a:extLst>
                    <a:ext uri="{9D8B030D-6E8A-4147-A177-3AD203B41FA5}">
                      <a16:colId xmlns:a16="http://schemas.microsoft.com/office/drawing/2014/main" val="3999869141"/>
                    </a:ext>
                  </a:extLst>
                </a:gridCol>
                <a:gridCol w="1646873">
                  <a:extLst>
                    <a:ext uri="{9D8B030D-6E8A-4147-A177-3AD203B41FA5}">
                      <a16:colId xmlns:a16="http://schemas.microsoft.com/office/drawing/2014/main" val="4231236193"/>
                    </a:ext>
                  </a:extLst>
                </a:gridCol>
              </a:tblGrid>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9911030"/>
                  </a:ext>
                </a:extLst>
              </a:tr>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4482432"/>
                  </a:ext>
                </a:extLst>
              </a:tr>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8793440"/>
                  </a:ext>
                </a:extLst>
              </a:tr>
            </a:tbl>
          </a:graphicData>
        </a:graphic>
      </p:graphicFrame>
      <p:sp>
        <p:nvSpPr>
          <p:cNvPr id="20" name="Text Placeholder 19">
            <a:extLst>
              <a:ext uri="{FF2B5EF4-FFF2-40B4-BE49-F238E27FC236}">
                <a16:creationId xmlns:a16="http://schemas.microsoft.com/office/drawing/2014/main" id="{9A300117-46A8-22F8-E9DE-F6870D9715EE}"/>
              </a:ext>
            </a:extLst>
          </p:cNvPr>
          <p:cNvSpPr>
            <a:spLocks noGrp="1"/>
          </p:cNvSpPr>
          <p:nvPr>
            <p:ph type="body" sz="quarter" idx="53" hasCustomPrompt="1"/>
          </p:nvPr>
        </p:nvSpPr>
        <p:spPr>
          <a:xfrm>
            <a:off x="4346575"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1" name="Text Placeholder 19">
            <a:extLst>
              <a:ext uri="{FF2B5EF4-FFF2-40B4-BE49-F238E27FC236}">
                <a16:creationId xmlns:a16="http://schemas.microsoft.com/office/drawing/2014/main" id="{21C0D385-88F2-EE45-9973-C05A814DAE54}"/>
              </a:ext>
            </a:extLst>
          </p:cNvPr>
          <p:cNvSpPr>
            <a:spLocks noGrp="1"/>
          </p:cNvSpPr>
          <p:nvPr>
            <p:ph type="body" sz="quarter" idx="54" hasCustomPrompt="1"/>
          </p:nvPr>
        </p:nvSpPr>
        <p:spPr>
          <a:xfrm>
            <a:off x="5987238"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3" name="Text Placeholder 19">
            <a:extLst>
              <a:ext uri="{FF2B5EF4-FFF2-40B4-BE49-F238E27FC236}">
                <a16:creationId xmlns:a16="http://schemas.microsoft.com/office/drawing/2014/main" id="{D7FD8E3A-99D1-E6B7-E74F-FD513278C64B}"/>
              </a:ext>
            </a:extLst>
          </p:cNvPr>
          <p:cNvSpPr>
            <a:spLocks noGrp="1"/>
          </p:cNvSpPr>
          <p:nvPr>
            <p:ph type="body" sz="quarter" idx="55" hasCustomPrompt="1"/>
          </p:nvPr>
        </p:nvSpPr>
        <p:spPr>
          <a:xfrm>
            <a:off x="7627901"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9" name="Table Placeholder 28">
            <a:extLst>
              <a:ext uri="{FF2B5EF4-FFF2-40B4-BE49-F238E27FC236}">
                <a16:creationId xmlns:a16="http://schemas.microsoft.com/office/drawing/2014/main" id="{715763ED-AEA9-BBD4-AE5F-7985CA845D37}"/>
              </a:ext>
            </a:extLst>
          </p:cNvPr>
          <p:cNvSpPr>
            <a:spLocks noGrp="1"/>
          </p:cNvSpPr>
          <p:nvPr>
            <p:ph type="tbl" sz="quarter" idx="56" hasCustomPrompt="1"/>
          </p:nvPr>
        </p:nvSpPr>
        <p:spPr>
          <a:xfrm>
            <a:off x="448607" y="2154522"/>
            <a:ext cx="8234365" cy="2360328"/>
          </a:xfrm>
        </p:spPr>
        <p:txBody>
          <a:bodyPr>
            <a:normAutofit/>
          </a:bodyPr>
          <a:lstStyle>
            <a:lvl1pPr>
              <a:defRPr sz="1200"/>
            </a:lvl1pPr>
          </a:lstStyle>
          <a:p>
            <a:r>
              <a:rPr lang="en-US"/>
              <a:t>Create the table with 5 columns, 3 rows. If yours has more than 3 rows, use a spreadsheet version.</a:t>
            </a:r>
          </a:p>
        </p:txBody>
      </p:sp>
      <p:graphicFrame>
        <p:nvGraphicFramePr>
          <p:cNvPr id="4" name="Table 3">
            <a:extLst>
              <a:ext uri="{FF2B5EF4-FFF2-40B4-BE49-F238E27FC236}">
                <a16:creationId xmlns:a16="http://schemas.microsoft.com/office/drawing/2014/main" id="{0CB46BB5-6CFF-B78B-94A7-5693B8545505}"/>
              </a:ext>
            </a:extLst>
          </p:cNvPr>
          <p:cNvGraphicFramePr>
            <a:graphicFrameLocks noGrp="1"/>
          </p:cNvGraphicFramePr>
          <p:nvPr>
            <p:extLst>
              <p:ext uri="{D42A27DB-BD31-4B8C-83A1-F6EECF244321}">
                <p14:modId xmlns:p14="http://schemas.microsoft.com/office/powerpoint/2010/main" val="2452618094"/>
              </p:ext>
            </p:extLst>
          </p:nvPr>
        </p:nvGraphicFramePr>
        <p:xfrm>
          <a:off x="448607" y="2145990"/>
          <a:ext cx="8240120" cy="2360328"/>
        </p:xfrm>
        <a:graphic>
          <a:graphicData uri="http://schemas.openxmlformats.org/drawingml/2006/table">
            <a:tbl>
              <a:tblPr firstRow="1" bandRow="1">
                <a:tableStyleId>{2D5ABB26-0587-4C30-8999-92F81FD0307C}</a:tableStyleId>
              </a:tblPr>
              <a:tblGrid>
                <a:gridCol w="1648024">
                  <a:extLst>
                    <a:ext uri="{9D8B030D-6E8A-4147-A177-3AD203B41FA5}">
                      <a16:colId xmlns:a16="http://schemas.microsoft.com/office/drawing/2014/main" val="1857701167"/>
                    </a:ext>
                  </a:extLst>
                </a:gridCol>
                <a:gridCol w="1648024">
                  <a:extLst>
                    <a:ext uri="{9D8B030D-6E8A-4147-A177-3AD203B41FA5}">
                      <a16:colId xmlns:a16="http://schemas.microsoft.com/office/drawing/2014/main" val="472235742"/>
                    </a:ext>
                  </a:extLst>
                </a:gridCol>
                <a:gridCol w="1648024">
                  <a:extLst>
                    <a:ext uri="{9D8B030D-6E8A-4147-A177-3AD203B41FA5}">
                      <a16:colId xmlns:a16="http://schemas.microsoft.com/office/drawing/2014/main" val="3372367628"/>
                    </a:ext>
                  </a:extLst>
                </a:gridCol>
                <a:gridCol w="1648024">
                  <a:extLst>
                    <a:ext uri="{9D8B030D-6E8A-4147-A177-3AD203B41FA5}">
                      <a16:colId xmlns:a16="http://schemas.microsoft.com/office/drawing/2014/main" val="484163939"/>
                    </a:ext>
                  </a:extLst>
                </a:gridCol>
                <a:gridCol w="1648024">
                  <a:extLst>
                    <a:ext uri="{9D8B030D-6E8A-4147-A177-3AD203B41FA5}">
                      <a16:colId xmlns:a16="http://schemas.microsoft.com/office/drawing/2014/main" val="2806373034"/>
                    </a:ext>
                  </a:extLst>
                </a:gridCol>
              </a:tblGrid>
              <a:tr h="2360328">
                <a:tc>
                  <a:txBody>
                    <a:bodyPr/>
                    <a:lstStyle/>
                    <a:p>
                      <a:endParaRPr lang="en-US" b="0"/>
                    </a:p>
                  </a:txBody>
                  <a:tcPr>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2360163083"/>
                  </a:ext>
                </a:extLst>
              </a:tr>
            </a:tbl>
          </a:graphicData>
        </a:graphic>
      </p:graphicFrame>
      <p:graphicFrame>
        <p:nvGraphicFramePr>
          <p:cNvPr id="5" name="Table 4">
            <a:extLst>
              <a:ext uri="{FF2B5EF4-FFF2-40B4-BE49-F238E27FC236}">
                <a16:creationId xmlns:a16="http://schemas.microsoft.com/office/drawing/2014/main" id="{51A1DC9B-C91F-319A-32C3-4D18DDD4B4AC}"/>
              </a:ext>
            </a:extLst>
          </p:cNvPr>
          <p:cNvGraphicFramePr>
            <a:graphicFrameLocks noGrp="1"/>
          </p:cNvGraphicFramePr>
          <p:nvPr>
            <p:extLst>
              <p:ext uri="{D42A27DB-BD31-4B8C-83A1-F6EECF244321}">
                <p14:modId xmlns:p14="http://schemas.microsoft.com/office/powerpoint/2010/main" val="3217207546"/>
              </p:ext>
            </p:extLst>
          </p:nvPr>
        </p:nvGraphicFramePr>
        <p:xfrm>
          <a:off x="454362" y="1705549"/>
          <a:ext cx="8234365" cy="365760"/>
        </p:xfrm>
        <a:graphic>
          <a:graphicData uri="http://schemas.openxmlformats.org/drawingml/2006/table">
            <a:tbl>
              <a:tblPr firstRow="1" bandRow="1">
                <a:tableStyleId>{5C22544A-7EE6-4342-B048-85BDC9FD1C3A}</a:tableStyleId>
              </a:tblPr>
              <a:tblGrid>
                <a:gridCol w="1646873">
                  <a:extLst>
                    <a:ext uri="{9D8B030D-6E8A-4147-A177-3AD203B41FA5}">
                      <a16:colId xmlns:a16="http://schemas.microsoft.com/office/drawing/2014/main" val="2467505297"/>
                    </a:ext>
                  </a:extLst>
                </a:gridCol>
                <a:gridCol w="1646873">
                  <a:extLst>
                    <a:ext uri="{9D8B030D-6E8A-4147-A177-3AD203B41FA5}">
                      <a16:colId xmlns:a16="http://schemas.microsoft.com/office/drawing/2014/main" val="899836146"/>
                    </a:ext>
                  </a:extLst>
                </a:gridCol>
                <a:gridCol w="1646873">
                  <a:extLst>
                    <a:ext uri="{9D8B030D-6E8A-4147-A177-3AD203B41FA5}">
                      <a16:colId xmlns:a16="http://schemas.microsoft.com/office/drawing/2014/main" val="3851971197"/>
                    </a:ext>
                  </a:extLst>
                </a:gridCol>
                <a:gridCol w="1646873">
                  <a:extLst>
                    <a:ext uri="{9D8B030D-6E8A-4147-A177-3AD203B41FA5}">
                      <a16:colId xmlns:a16="http://schemas.microsoft.com/office/drawing/2014/main" val="3999869141"/>
                    </a:ext>
                  </a:extLst>
                </a:gridCol>
                <a:gridCol w="1646873">
                  <a:extLst>
                    <a:ext uri="{9D8B030D-6E8A-4147-A177-3AD203B41FA5}">
                      <a16:colId xmlns:a16="http://schemas.microsoft.com/office/drawing/2014/main" val="4231236193"/>
                    </a:ext>
                  </a:extLst>
                </a:gridCol>
              </a:tblGrid>
              <a:tr h="365760">
                <a:tc>
                  <a:txBody>
                    <a:bodyPr/>
                    <a:lstStyle/>
                    <a:p>
                      <a:r>
                        <a:rPr lang="en-US" sz="1200" b="0"/>
                        <a:t>INITIATIVES (THEME)</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200" b="0"/>
                        <a:t>AVAILABLE NOW</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1200" b="0"/>
                        <a:t>SOON</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US" sz="1200" b="0"/>
                        <a:t>NEXT</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US" sz="1200" b="0"/>
                        <a:t>LATER</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209911030"/>
                  </a:ext>
                </a:extLst>
              </a:tr>
            </a:tbl>
          </a:graphicData>
        </a:graphic>
      </p:graphicFrame>
    </p:spTree>
    <p:extLst>
      <p:ext uri="{BB962C8B-B14F-4D97-AF65-F5344CB8AC3E}">
        <p14:creationId xmlns:p14="http://schemas.microsoft.com/office/powerpoint/2010/main" val="36127477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Bullets">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38503" y="977900"/>
            <a:ext cx="7894320" cy="3546475"/>
          </a:xfrm>
          <a:noFill/>
          <a:ln>
            <a:noFill/>
          </a:ln>
        </p:spPr>
        <p:txBody>
          <a:bodyPr vert="horz" wrap="square" lIns="91430" tIns="45716" rIns="91430" bIns="45716" numCol="1" anchor="t" anchorCtr="0" compatLnSpc="1">
            <a:prstTxWarp prst="textNoShape">
              <a:avLst/>
            </a:prstTxWarp>
            <a:normAutofit/>
          </a:bodyPr>
          <a:lstStyle>
            <a:lvl1pPr marL="457200" indent="-228600">
              <a:buClrTx/>
              <a:buSzPct val="100000"/>
              <a:buFont typeface="Arial" panose="020B0604020202020204" pitchFamily="34" charset="0"/>
              <a:buChar char="•"/>
              <a:tabLst/>
              <a:defRPr lang="en-US" b="0" i="0" smtClean="0"/>
            </a:lvl1pPr>
            <a:lvl2pPr marL="704850" indent="-247650">
              <a:buClrTx/>
              <a:buSzPct val="80000"/>
              <a:buFont typeface="Arial" panose="020B0604020202020204" pitchFamily="34" charset="0"/>
              <a:buChar char="•"/>
              <a:tabLst/>
              <a:defRPr lang="en-US" b="0" i="0" smtClean="0"/>
            </a:lvl2pPr>
            <a:lvl3pPr>
              <a:defRPr sz="1600">
                <a:solidFill>
                  <a:schemeClr val="tx1"/>
                </a:solidFill>
                <a:latin typeface="+mn-lt"/>
              </a:defRPr>
            </a:lvl3pPr>
          </a:lstStyle>
          <a:p>
            <a:pPr lvl="0"/>
            <a:r>
              <a:rPr lang="en-US"/>
              <a:t>Click to edit Master text styles</a:t>
            </a:r>
          </a:p>
          <a:p>
            <a:pPr lvl="1"/>
            <a:r>
              <a:rPr lang="en-US"/>
              <a:t>Second level</a:t>
            </a:r>
          </a:p>
          <a:p>
            <a:pPr lvl="2"/>
            <a:r>
              <a:rPr lang="en-US"/>
              <a:t>Third level</a:t>
            </a:r>
          </a:p>
        </p:txBody>
      </p:sp>
      <p:sp>
        <p:nvSpPr>
          <p:cNvPr id="3" name="Title 2">
            <a:extLst>
              <a:ext uri="{FF2B5EF4-FFF2-40B4-BE49-F238E27FC236}">
                <a16:creationId xmlns:a16="http://schemas.microsoft.com/office/drawing/2014/main" id="{756D09AD-7E3F-C19C-A42E-C305D30F18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70052230"/>
      </p:ext>
    </p:extLst>
  </p:cSld>
  <p:clrMapOvr>
    <a:masterClrMapping/>
  </p:clrMapOvr>
  <p:hf sldNum="0" hdr="0" dt="0"/>
  <p:extLst>
    <p:ext uri="{DCECCB84-F9BA-43D5-87BE-67443E8EF086}">
      <p15:sldGuideLst xmlns:p15="http://schemas.microsoft.com/office/powerpoint/2012/main">
        <p15:guide id="1" orient="horz" pos="2850">
          <p15:clr>
            <a:srgbClr val="FBAE40"/>
          </p15:clr>
        </p15:guide>
        <p15:guide id="2" orient="horz" pos="2138">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Portfolio_Roadmap">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5A8037-BAC0-E4A4-BBE2-1D97B69CEDC1}"/>
              </a:ext>
            </a:extLst>
          </p:cNvPr>
          <p:cNvSpPr/>
          <p:nvPr/>
        </p:nvSpPr>
        <p:spPr>
          <a:xfrm>
            <a:off x="457198" y="667654"/>
            <a:ext cx="4217277"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pPr lvl="0"/>
            <a:r>
              <a:rPr lang="en-US" sz="800" b="1" i="0" cap="none" spc="0">
                <a:ln w="0">
                  <a:noFill/>
                </a:ln>
                <a:latin typeface="+mn-lt"/>
                <a:ea typeface="+mj-ea"/>
                <a:cs typeface="Calibri" panose="020F0502020204030204" pitchFamily="34" charset="0"/>
              </a:rPr>
              <a:t>PORTFOLIO NAME</a:t>
            </a:r>
          </a:p>
        </p:txBody>
      </p:sp>
      <p:sp>
        <p:nvSpPr>
          <p:cNvPr id="8" name="Text Placeholder 5">
            <a:extLst>
              <a:ext uri="{FF2B5EF4-FFF2-40B4-BE49-F238E27FC236}">
                <a16:creationId xmlns:a16="http://schemas.microsoft.com/office/drawing/2014/main" id="{26E4A099-1ADB-D051-C1D3-BFA67764E7E1}"/>
              </a:ext>
            </a:extLst>
          </p:cNvPr>
          <p:cNvSpPr>
            <a:spLocks noGrp="1"/>
          </p:cNvSpPr>
          <p:nvPr>
            <p:ph type="body" sz="quarter" idx="28" hasCustomPrompt="1"/>
          </p:nvPr>
        </p:nvSpPr>
        <p:spPr>
          <a:xfrm>
            <a:off x="454362" y="850900"/>
            <a:ext cx="4216937" cy="273954"/>
          </a:xfrm>
          <a:prstGeom prst="rect">
            <a:avLst/>
          </a:prstGeom>
        </p:spPr>
        <p:txBody>
          <a:bodyPr lIns="45720" rIns="45720">
            <a:normAutofit/>
          </a:bodyPr>
          <a:lstStyle>
            <a:lvl1pPr marL="0" marR="0" indent="0" algn="l" defTabSz="911045" rtl="0" eaLnBrk="1" fontAlgn="base" latinLnBrk="0" hangingPunct="1">
              <a:lnSpc>
                <a:spcPct val="100000"/>
              </a:lnSpc>
              <a:spcBef>
                <a:spcPts val="0"/>
              </a:spcBef>
              <a:spcAft>
                <a:spcPts val="300"/>
              </a:spcAft>
              <a:buClr>
                <a:schemeClr val="accent1"/>
              </a:buClr>
              <a:buSzPct val="80000"/>
              <a:buFont typeface="Arial" panose="020B0604020202020204" pitchFamily="34" charset="0"/>
              <a:buNone/>
              <a:tabLst/>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45"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a:t>Name of portfolio or suite</a:t>
            </a:r>
          </a:p>
        </p:txBody>
      </p:sp>
      <p:sp>
        <p:nvSpPr>
          <p:cNvPr id="9" name="Rectangle 8">
            <a:extLst>
              <a:ext uri="{FF2B5EF4-FFF2-40B4-BE49-F238E27FC236}">
                <a16:creationId xmlns:a16="http://schemas.microsoft.com/office/drawing/2014/main" id="{7D98C35F-D5BE-04A5-C6F4-25AD6431A15C}"/>
              </a:ext>
            </a:extLst>
          </p:cNvPr>
          <p:cNvSpPr/>
          <p:nvPr/>
        </p:nvSpPr>
        <p:spPr>
          <a:xfrm>
            <a:off x="460666" y="1187050"/>
            <a:ext cx="8228061"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pPr lvl="0"/>
            <a:r>
              <a:rPr lang="en-US" sz="800" b="1" i="0" cap="none" spc="0">
                <a:ln w="0">
                  <a:noFill/>
                </a:ln>
                <a:latin typeface="+mn-lt"/>
                <a:ea typeface="+mj-ea"/>
                <a:cs typeface="Calibri" panose="020F0502020204030204" pitchFamily="34" charset="0"/>
              </a:rPr>
              <a:t>VISION</a:t>
            </a:r>
          </a:p>
        </p:txBody>
      </p:sp>
      <p:sp>
        <p:nvSpPr>
          <p:cNvPr id="10" name="Text Placeholder 5">
            <a:extLst>
              <a:ext uri="{FF2B5EF4-FFF2-40B4-BE49-F238E27FC236}">
                <a16:creationId xmlns:a16="http://schemas.microsoft.com/office/drawing/2014/main" id="{1AB93113-F115-1F22-B351-4ED6858BF0E2}"/>
              </a:ext>
            </a:extLst>
          </p:cNvPr>
          <p:cNvSpPr>
            <a:spLocks noGrp="1"/>
          </p:cNvSpPr>
          <p:nvPr>
            <p:ph type="body" sz="quarter" idx="39" hasCustomPrompt="1"/>
          </p:nvPr>
        </p:nvSpPr>
        <p:spPr>
          <a:xfrm>
            <a:off x="457200" y="1352913"/>
            <a:ext cx="8224650" cy="301752"/>
          </a:xfrm>
          <a:prstGeom prst="rect">
            <a:avLst/>
          </a:prstGeom>
        </p:spPr>
        <p:txBody>
          <a:bodyPr lIns="45720" rIns="45720">
            <a:no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Vision for this portfolio</a:t>
            </a:r>
          </a:p>
        </p:txBody>
      </p:sp>
      <p:sp>
        <p:nvSpPr>
          <p:cNvPr id="11" name="Rectangle 10">
            <a:extLst>
              <a:ext uri="{FF2B5EF4-FFF2-40B4-BE49-F238E27FC236}">
                <a16:creationId xmlns:a16="http://schemas.microsoft.com/office/drawing/2014/main" id="{2B4C9164-D3F2-7CD3-6952-D022A13F7841}"/>
              </a:ext>
            </a:extLst>
          </p:cNvPr>
          <p:cNvSpPr/>
          <p:nvPr/>
        </p:nvSpPr>
        <p:spPr>
          <a:xfrm>
            <a:off x="384048" y="0"/>
            <a:ext cx="3060352" cy="245580"/>
          </a:xfrm>
          <a:prstGeom prst="rect">
            <a:avLst/>
          </a:prstGeom>
        </p:spPr>
        <p:txBody>
          <a:bodyPr wrap="square">
            <a:spAutoFit/>
          </a:bodyPr>
          <a:lstStyle/>
          <a:p>
            <a:r>
              <a:rPr lang="en-US" sz="996" b="0" i="0">
                <a:ln w="0">
                  <a:noFill/>
                </a:ln>
                <a:solidFill>
                  <a:schemeClr val="tx1"/>
                </a:solidFill>
                <a:latin typeface="+mj-lt"/>
                <a:ea typeface="Open Sans Light" pitchFamily="2" charset="0"/>
                <a:cs typeface="Calibri" panose="020F0502020204030204" pitchFamily="34" charset="0"/>
              </a:rPr>
              <a:t>SUBJECT TO CHANGE WITHOUT NOTICE</a:t>
            </a:r>
            <a:endParaRPr lang="en-US" sz="996" b="0" i="0">
              <a:solidFill>
                <a:schemeClr val="tx1"/>
              </a:solidFill>
              <a:latin typeface="+mj-lt"/>
            </a:endParaRPr>
          </a:p>
        </p:txBody>
      </p:sp>
      <p:sp>
        <p:nvSpPr>
          <p:cNvPr id="33" name="TextBox 32">
            <a:extLst>
              <a:ext uri="{FF2B5EF4-FFF2-40B4-BE49-F238E27FC236}">
                <a16:creationId xmlns:a16="http://schemas.microsoft.com/office/drawing/2014/main" id="{62F76082-D23F-FAE8-5850-A2EE3BC4F06F}"/>
              </a:ext>
            </a:extLst>
          </p:cNvPr>
          <p:cNvSpPr txBox="1"/>
          <p:nvPr/>
        </p:nvSpPr>
        <p:spPr>
          <a:xfrm>
            <a:off x="374904" y="91440"/>
            <a:ext cx="4572000" cy="457200"/>
          </a:xfrm>
          <a:prstGeom prst="rect">
            <a:avLst/>
          </a:prstGeom>
          <a:noFill/>
        </p:spPr>
        <p:txBody>
          <a:bodyPr wrap="square" anchor="ctr">
            <a:noAutofit/>
          </a:bodyPr>
          <a:lstStyle>
            <a:defPPr>
              <a:defRPr lang="en-US"/>
            </a:defPPr>
            <a:lvl1pPr>
              <a:defRPr sz="2400" b="0" i="0">
                <a:latin typeface="+mj-ea"/>
                <a:ea typeface="+mj-ea"/>
                <a:cs typeface="Open Sans Light" pitchFamily="2" charset="0"/>
              </a:defRPr>
            </a:lvl1pPr>
          </a:lstStyle>
          <a:p>
            <a:pPr lvl="0"/>
            <a:r>
              <a:rPr lang="en-US" sz="1800" b="0" i="0">
                <a:latin typeface="+mj-lt"/>
                <a:cs typeface="Calibri" panose="020F0502020204030204" pitchFamily="34" charset="0"/>
              </a:rPr>
              <a:t>Portfolio Roadmap</a:t>
            </a:r>
          </a:p>
        </p:txBody>
      </p:sp>
      <p:sp>
        <p:nvSpPr>
          <p:cNvPr id="36" name="Rectangle 35">
            <a:extLst>
              <a:ext uri="{FF2B5EF4-FFF2-40B4-BE49-F238E27FC236}">
                <a16:creationId xmlns:a16="http://schemas.microsoft.com/office/drawing/2014/main" id="{C228D18F-C1CE-26E6-F710-25EBABB687AC}"/>
              </a:ext>
            </a:extLst>
          </p:cNvPr>
          <p:cNvSpPr/>
          <p:nvPr/>
        </p:nvSpPr>
        <p:spPr>
          <a:xfrm>
            <a:off x="4734698" y="667654"/>
            <a:ext cx="3954029" cy="457199"/>
          </a:xfrm>
          <a:prstGeom prst="rect">
            <a:avLst/>
          </a:prstGeom>
          <a:solidFill>
            <a:schemeClr val="bg1"/>
          </a:solidFill>
          <a:ln>
            <a:solidFill>
              <a:schemeClr val="bg1">
                <a:lumMod val="75000"/>
              </a:schemeClr>
            </a:solidFill>
          </a:ln>
          <a:effectLst/>
        </p:spPr>
        <p:txBody>
          <a:bodyPr wrap="square" lIns="45720" tIns="45552" rIns="45720" bIns="45552" rtlCol="0" anchor="t" anchorCtr="0">
            <a:noAutofit/>
          </a:bodyPr>
          <a:lstStyle/>
          <a:p>
            <a:r>
              <a:rPr lang="en-US" sz="800" b="1">
                <a:latin typeface="+mn-lt"/>
                <a:ea typeface="+mj-ea"/>
              </a:rPr>
              <a:t>AUDIENCE</a:t>
            </a:r>
            <a:endParaRPr lang="en-US" sz="800" b="1" i="0" cap="none" spc="0">
              <a:ln w="0">
                <a:noFill/>
              </a:ln>
              <a:solidFill>
                <a:schemeClr val="tx1"/>
              </a:solidFill>
              <a:latin typeface="+mn-lt"/>
              <a:ea typeface="+mj-ea"/>
              <a:cs typeface="Calibri" panose="020F0502020204030204" pitchFamily="34" charset="0"/>
            </a:endParaRPr>
          </a:p>
        </p:txBody>
      </p:sp>
      <p:sp>
        <p:nvSpPr>
          <p:cNvPr id="37" name="Text Placeholder 5">
            <a:extLst>
              <a:ext uri="{FF2B5EF4-FFF2-40B4-BE49-F238E27FC236}">
                <a16:creationId xmlns:a16="http://schemas.microsoft.com/office/drawing/2014/main" id="{1AEB46B2-9279-5A4A-BB75-B76AC3F2E66B}"/>
              </a:ext>
            </a:extLst>
          </p:cNvPr>
          <p:cNvSpPr>
            <a:spLocks noGrp="1"/>
          </p:cNvSpPr>
          <p:nvPr>
            <p:ph type="body" sz="quarter" idx="51" hasCustomPrompt="1"/>
          </p:nvPr>
        </p:nvSpPr>
        <p:spPr>
          <a:xfrm>
            <a:off x="4734698" y="850899"/>
            <a:ext cx="3940647" cy="274851"/>
          </a:xfrm>
          <a:prstGeom prst="rect">
            <a:avLst/>
          </a:prstGeom>
        </p:spPr>
        <p:txBody>
          <a:bodyPr lIns="45720" rIns="45720">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Audience</a:t>
            </a:r>
          </a:p>
        </p:txBody>
      </p:sp>
      <p:sp>
        <p:nvSpPr>
          <p:cNvPr id="2" name="TextBox 1">
            <a:extLst>
              <a:ext uri="{FF2B5EF4-FFF2-40B4-BE49-F238E27FC236}">
                <a16:creationId xmlns:a16="http://schemas.microsoft.com/office/drawing/2014/main" id="{0DEF0F73-438B-EC1A-7DA7-2592BB0528F6}"/>
              </a:ext>
            </a:extLst>
          </p:cNvPr>
          <p:cNvSpPr txBox="1"/>
          <p:nvPr/>
        </p:nvSpPr>
        <p:spPr>
          <a:xfrm>
            <a:off x="384048" y="457200"/>
            <a:ext cx="3962641"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Indicate the sequencing of key initiatives across a portfolio </a:t>
            </a:r>
          </a:p>
        </p:txBody>
      </p:sp>
      <p:sp>
        <p:nvSpPr>
          <p:cNvPr id="15" name="Rectangle 14">
            <a:extLst>
              <a:ext uri="{FF2B5EF4-FFF2-40B4-BE49-F238E27FC236}">
                <a16:creationId xmlns:a16="http://schemas.microsoft.com/office/drawing/2014/main" id="{531B3812-C3BF-4BF9-A2B1-F2D9DA25AFDB}"/>
              </a:ext>
            </a:extLst>
          </p:cNvPr>
          <p:cNvSpPr/>
          <p:nvPr/>
        </p:nvSpPr>
        <p:spPr>
          <a:xfrm>
            <a:off x="6757939" y="148257"/>
            <a:ext cx="1930788"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22" name="Text Placeholder 5">
            <a:extLst>
              <a:ext uri="{FF2B5EF4-FFF2-40B4-BE49-F238E27FC236}">
                <a16:creationId xmlns:a16="http://schemas.microsoft.com/office/drawing/2014/main" id="{CFE9AFF5-3C23-FEEC-E5E9-EE169F7996C3}"/>
              </a:ext>
            </a:extLst>
          </p:cNvPr>
          <p:cNvSpPr>
            <a:spLocks noGrp="1"/>
          </p:cNvSpPr>
          <p:nvPr>
            <p:ph type="body" sz="quarter" idx="26" hasCustomPrompt="1"/>
          </p:nvPr>
        </p:nvSpPr>
        <p:spPr>
          <a:xfrm>
            <a:off x="6757941" y="312580"/>
            <a:ext cx="1930786" cy="289345"/>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25" name="TextBox 24">
            <a:extLst>
              <a:ext uri="{FF2B5EF4-FFF2-40B4-BE49-F238E27FC236}">
                <a16:creationId xmlns:a16="http://schemas.microsoft.com/office/drawing/2014/main" id="{8B0376D5-613D-8C02-D3E4-E0A8CC09B9A6}"/>
              </a:ext>
            </a:extLst>
          </p:cNvPr>
          <p:cNvSpPr txBox="1"/>
          <p:nvPr/>
        </p:nvSpPr>
        <p:spPr>
          <a:xfrm>
            <a:off x="-2475" y="-709511"/>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Product and portfolio roadmaps are key deliverables in any product planning process. A roadmap looks beyond what you’re doing now. It explores not only where you’ll be soon but where you could be a year or more down the road. Soon is for items currently being developed, Next is for items ready for work when resources are available, and Later is for items planned for the future.</a:t>
            </a:r>
          </a:p>
        </p:txBody>
      </p:sp>
      <p:grpSp>
        <p:nvGrpSpPr>
          <p:cNvPr id="26" name="Group 25">
            <a:extLst>
              <a:ext uri="{FF2B5EF4-FFF2-40B4-BE49-F238E27FC236}">
                <a16:creationId xmlns:a16="http://schemas.microsoft.com/office/drawing/2014/main" id="{3B409D97-A7D6-6146-02AA-0594A82EC2B9}"/>
              </a:ext>
            </a:extLst>
          </p:cNvPr>
          <p:cNvGrpSpPr/>
          <p:nvPr/>
        </p:nvGrpSpPr>
        <p:grpSpPr>
          <a:xfrm>
            <a:off x="1026896" y="4840393"/>
            <a:ext cx="7090208" cy="200055"/>
            <a:chOff x="1234440" y="4840393"/>
            <a:chExt cx="7090208" cy="200055"/>
          </a:xfrm>
        </p:grpSpPr>
        <p:sp>
          <p:nvSpPr>
            <p:cNvPr id="27" name="TextBox 26">
              <a:extLst>
                <a:ext uri="{FF2B5EF4-FFF2-40B4-BE49-F238E27FC236}">
                  <a16:creationId xmlns:a16="http://schemas.microsoft.com/office/drawing/2014/main" id="{47A96ECD-3895-A5BC-8F7E-8F11D9241D87}"/>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8" name="Picture 27">
              <a:extLst>
                <a:ext uri="{FF2B5EF4-FFF2-40B4-BE49-F238E27FC236}">
                  <a16:creationId xmlns:a16="http://schemas.microsoft.com/office/drawing/2014/main" id="{107CBC12-A3CF-48D3-E117-D3BCD0EB29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graphicFrame>
        <p:nvGraphicFramePr>
          <p:cNvPr id="13" name="Table 12">
            <a:extLst>
              <a:ext uri="{FF2B5EF4-FFF2-40B4-BE49-F238E27FC236}">
                <a16:creationId xmlns:a16="http://schemas.microsoft.com/office/drawing/2014/main" id="{A30F0853-1855-6129-C8DD-997E9BEBCE6B}"/>
              </a:ext>
            </a:extLst>
          </p:cNvPr>
          <p:cNvGraphicFramePr>
            <a:graphicFrameLocks noGrp="1"/>
          </p:cNvGraphicFramePr>
          <p:nvPr>
            <p:extLst>
              <p:ext uri="{D42A27DB-BD31-4B8C-83A1-F6EECF244321}">
                <p14:modId xmlns:p14="http://schemas.microsoft.com/office/powerpoint/2010/main" val="3100895632"/>
              </p:ext>
            </p:extLst>
          </p:nvPr>
        </p:nvGraphicFramePr>
        <p:xfrm>
          <a:off x="454362" y="2144721"/>
          <a:ext cx="8234365" cy="2370129"/>
        </p:xfrm>
        <a:graphic>
          <a:graphicData uri="http://schemas.openxmlformats.org/drawingml/2006/table">
            <a:tbl>
              <a:tblPr>
                <a:tableStyleId>{5C22544A-7EE6-4342-B048-85BDC9FD1C3A}</a:tableStyleId>
              </a:tblPr>
              <a:tblGrid>
                <a:gridCol w="1646873">
                  <a:extLst>
                    <a:ext uri="{9D8B030D-6E8A-4147-A177-3AD203B41FA5}">
                      <a16:colId xmlns:a16="http://schemas.microsoft.com/office/drawing/2014/main" val="2467505297"/>
                    </a:ext>
                  </a:extLst>
                </a:gridCol>
                <a:gridCol w="1646873">
                  <a:extLst>
                    <a:ext uri="{9D8B030D-6E8A-4147-A177-3AD203B41FA5}">
                      <a16:colId xmlns:a16="http://schemas.microsoft.com/office/drawing/2014/main" val="899836146"/>
                    </a:ext>
                  </a:extLst>
                </a:gridCol>
                <a:gridCol w="1646873">
                  <a:extLst>
                    <a:ext uri="{9D8B030D-6E8A-4147-A177-3AD203B41FA5}">
                      <a16:colId xmlns:a16="http://schemas.microsoft.com/office/drawing/2014/main" val="3851971197"/>
                    </a:ext>
                  </a:extLst>
                </a:gridCol>
                <a:gridCol w="1646873">
                  <a:extLst>
                    <a:ext uri="{9D8B030D-6E8A-4147-A177-3AD203B41FA5}">
                      <a16:colId xmlns:a16="http://schemas.microsoft.com/office/drawing/2014/main" val="3999869141"/>
                    </a:ext>
                  </a:extLst>
                </a:gridCol>
                <a:gridCol w="1646873">
                  <a:extLst>
                    <a:ext uri="{9D8B030D-6E8A-4147-A177-3AD203B41FA5}">
                      <a16:colId xmlns:a16="http://schemas.microsoft.com/office/drawing/2014/main" val="4231236193"/>
                    </a:ext>
                  </a:extLst>
                </a:gridCol>
              </a:tblGrid>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9911030"/>
                  </a:ext>
                </a:extLst>
              </a:tr>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4482432"/>
                  </a:ext>
                </a:extLst>
              </a:tr>
              <a:tr h="790043">
                <a:tc>
                  <a:txBody>
                    <a:bodyPr/>
                    <a:lstStyle/>
                    <a:p>
                      <a:endParaRPr lang="en-US" sz="1200" b="0"/>
                    </a:p>
                  </a:txBody>
                  <a:tcPr>
                    <a:lnL w="9525" cap="flat" cmpd="sng" algn="ctr">
                      <a:solidFill>
                        <a:schemeClr val="bg1">
                          <a:lumMod val="75000"/>
                        </a:schemeClr>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a:p>
                  </a:txBody>
                  <a:tcPr>
                    <a:lnL w="9525" cap="flat" cmpd="sng" algn="ctr">
                      <a:no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8793440"/>
                  </a:ext>
                </a:extLst>
              </a:tr>
            </a:tbl>
          </a:graphicData>
        </a:graphic>
      </p:graphicFrame>
      <p:sp>
        <p:nvSpPr>
          <p:cNvPr id="20" name="Text Placeholder 19">
            <a:extLst>
              <a:ext uri="{FF2B5EF4-FFF2-40B4-BE49-F238E27FC236}">
                <a16:creationId xmlns:a16="http://schemas.microsoft.com/office/drawing/2014/main" id="{9A300117-46A8-22F8-E9DE-F6870D9715EE}"/>
              </a:ext>
            </a:extLst>
          </p:cNvPr>
          <p:cNvSpPr>
            <a:spLocks noGrp="1"/>
          </p:cNvSpPr>
          <p:nvPr>
            <p:ph type="body" sz="quarter" idx="53" hasCustomPrompt="1"/>
          </p:nvPr>
        </p:nvSpPr>
        <p:spPr>
          <a:xfrm>
            <a:off x="4346575"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1" name="Text Placeholder 19">
            <a:extLst>
              <a:ext uri="{FF2B5EF4-FFF2-40B4-BE49-F238E27FC236}">
                <a16:creationId xmlns:a16="http://schemas.microsoft.com/office/drawing/2014/main" id="{21C0D385-88F2-EE45-9973-C05A814DAE54}"/>
              </a:ext>
            </a:extLst>
          </p:cNvPr>
          <p:cNvSpPr>
            <a:spLocks noGrp="1"/>
          </p:cNvSpPr>
          <p:nvPr>
            <p:ph type="body" sz="quarter" idx="54" hasCustomPrompt="1"/>
          </p:nvPr>
        </p:nvSpPr>
        <p:spPr>
          <a:xfrm>
            <a:off x="5987238"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3" name="Text Placeholder 19">
            <a:extLst>
              <a:ext uri="{FF2B5EF4-FFF2-40B4-BE49-F238E27FC236}">
                <a16:creationId xmlns:a16="http://schemas.microsoft.com/office/drawing/2014/main" id="{D7FD8E3A-99D1-E6B7-E74F-FD513278C64B}"/>
              </a:ext>
            </a:extLst>
          </p:cNvPr>
          <p:cNvSpPr>
            <a:spLocks noGrp="1"/>
          </p:cNvSpPr>
          <p:nvPr>
            <p:ph type="body" sz="quarter" idx="55" hasCustomPrompt="1"/>
          </p:nvPr>
        </p:nvSpPr>
        <p:spPr>
          <a:xfrm>
            <a:off x="7627901" y="1762223"/>
            <a:ext cx="1001713" cy="252413"/>
          </a:xfrm>
        </p:spPr>
        <p:txBody>
          <a:bodyPr anchor="ctr">
            <a:noAutofit/>
          </a:bodyPr>
          <a:lstStyle>
            <a:lvl1pPr>
              <a:lnSpc>
                <a:spcPct val="100000"/>
              </a:lnSpc>
              <a:spcBef>
                <a:spcPts val="0"/>
              </a:spcBef>
              <a:defRPr sz="1000">
                <a:solidFill>
                  <a:schemeClr val="bg1"/>
                </a:solidFill>
              </a:defRPr>
            </a:lvl1pPr>
          </a:lstStyle>
          <a:p>
            <a:pPr lvl="0"/>
            <a:r>
              <a:rPr lang="en-US" sz="1000"/>
              <a:t>timeframe</a:t>
            </a:r>
            <a:endParaRPr lang="en-US"/>
          </a:p>
        </p:txBody>
      </p:sp>
      <p:sp>
        <p:nvSpPr>
          <p:cNvPr id="29" name="Table Placeholder 28">
            <a:extLst>
              <a:ext uri="{FF2B5EF4-FFF2-40B4-BE49-F238E27FC236}">
                <a16:creationId xmlns:a16="http://schemas.microsoft.com/office/drawing/2014/main" id="{715763ED-AEA9-BBD4-AE5F-7985CA845D37}"/>
              </a:ext>
            </a:extLst>
          </p:cNvPr>
          <p:cNvSpPr>
            <a:spLocks noGrp="1"/>
          </p:cNvSpPr>
          <p:nvPr>
            <p:ph type="tbl" sz="quarter" idx="56" hasCustomPrompt="1"/>
          </p:nvPr>
        </p:nvSpPr>
        <p:spPr>
          <a:xfrm>
            <a:off x="448607" y="2154522"/>
            <a:ext cx="8234365" cy="2360328"/>
          </a:xfrm>
        </p:spPr>
        <p:txBody>
          <a:bodyPr>
            <a:normAutofit/>
          </a:bodyPr>
          <a:lstStyle>
            <a:lvl1pPr>
              <a:defRPr sz="1200"/>
            </a:lvl1pPr>
          </a:lstStyle>
          <a:p>
            <a:r>
              <a:rPr lang="en-US"/>
              <a:t>Create the table with 5 columns, 3 rows. If yours has more than 3 rows, use a spreadsheet version.</a:t>
            </a:r>
          </a:p>
        </p:txBody>
      </p:sp>
      <p:graphicFrame>
        <p:nvGraphicFramePr>
          <p:cNvPr id="4" name="Table 3">
            <a:extLst>
              <a:ext uri="{FF2B5EF4-FFF2-40B4-BE49-F238E27FC236}">
                <a16:creationId xmlns:a16="http://schemas.microsoft.com/office/drawing/2014/main" id="{0CB46BB5-6CFF-B78B-94A7-5693B8545505}"/>
              </a:ext>
            </a:extLst>
          </p:cNvPr>
          <p:cNvGraphicFramePr>
            <a:graphicFrameLocks noGrp="1"/>
          </p:cNvGraphicFramePr>
          <p:nvPr>
            <p:extLst>
              <p:ext uri="{D42A27DB-BD31-4B8C-83A1-F6EECF244321}">
                <p14:modId xmlns:p14="http://schemas.microsoft.com/office/powerpoint/2010/main" val="2452618094"/>
              </p:ext>
            </p:extLst>
          </p:nvPr>
        </p:nvGraphicFramePr>
        <p:xfrm>
          <a:off x="448607" y="2145990"/>
          <a:ext cx="8240120" cy="2360328"/>
        </p:xfrm>
        <a:graphic>
          <a:graphicData uri="http://schemas.openxmlformats.org/drawingml/2006/table">
            <a:tbl>
              <a:tblPr firstRow="1" bandRow="1">
                <a:tableStyleId>{2D5ABB26-0587-4C30-8999-92F81FD0307C}</a:tableStyleId>
              </a:tblPr>
              <a:tblGrid>
                <a:gridCol w="1648024">
                  <a:extLst>
                    <a:ext uri="{9D8B030D-6E8A-4147-A177-3AD203B41FA5}">
                      <a16:colId xmlns:a16="http://schemas.microsoft.com/office/drawing/2014/main" val="1857701167"/>
                    </a:ext>
                  </a:extLst>
                </a:gridCol>
                <a:gridCol w="1648024">
                  <a:extLst>
                    <a:ext uri="{9D8B030D-6E8A-4147-A177-3AD203B41FA5}">
                      <a16:colId xmlns:a16="http://schemas.microsoft.com/office/drawing/2014/main" val="472235742"/>
                    </a:ext>
                  </a:extLst>
                </a:gridCol>
                <a:gridCol w="1648024">
                  <a:extLst>
                    <a:ext uri="{9D8B030D-6E8A-4147-A177-3AD203B41FA5}">
                      <a16:colId xmlns:a16="http://schemas.microsoft.com/office/drawing/2014/main" val="3372367628"/>
                    </a:ext>
                  </a:extLst>
                </a:gridCol>
                <a:gridCol w="1648024">
                  <a:extLst>
                    <a:ext uri="{9D8B030D-6E8A-4147-A177-3AD203B41FA5}">
                      <a16:colId xmlns:a16="http://schemas.microsoft.com/office/drawing/2014/main" val="484163939"/>
                    </a:ext>
                  </a:extLst>
                </a:gridCol>
                <a:gridCol w="1648024">
                  <a:extLst>
                    <a:ext uri="{9D8B030D-6E8A-4147-A177-3AD203B41FA5}">
                      <a16:colId xmlns:a16="http://schemas.microsoft.com/office/drawing/2014/main" val="2806373034"/>
                    </a:ext>
                  </a:extLst>
                </a:gridCol>
              </a:tblGrid>
              <a:tr h="2360328">
                <a:tc>
                  <a:txBody>
                    <a:bodyPr/>
                    <a:lstStyle/>
                    <a:p>
                      <a:endParaRPr lang="en-US" b="0"/>
                    </a:p>
                  </a:txBody>
                  <a:tcPr>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tcPr>
                </a:tc>
                <a:tc>
                  <a:txBody>
                    <a:bodyPr/>
                    <a:lstStyle/>
                    <a:p>
                      <a:endParaRPr lang="en-US" b="0"/>
                    </a:p>
                  </a:txBody>
                  <a:tcPr>
                    <a:lnL w="635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2360163083"/>
                  </a:ext>
                </a:extLst>
              </a:tr>
            </a:tbl>
          </a:graphicData>
        </a:graphic>
      </p:graphicFrame>
      <p:graphicFrame>
        <p:nvGraphicFramePr>
          <p:cNvPr id="5" name="Table 4">
            <a:extLst>
              <a:ext uri="{FF2B5EF4-FFF2-40B4-BE49-F238E27FC236}">
                <a16:creationId xmlns:a16="http://schemas.microsoft.com/office/drawing/2014/main" id="{51A1DC9B-C91F-319A-32C3-4D18DDD4B4AC}"/>
              </a:ext>
            </a:extLst>
          </p:cNvPr>
          <p:cNvGraphicFramePr>
            <a:graphicFrameLocks noGrp="1"/>
          </p:cNvGraphicFramePr>
          <p:nvPr>
            <p:extLst>
              <p:ext uri="{D42A27DB-BD31-4B8C-83A1-F6EECF244321}">
                <p14:modId xmlns:p14="http://schemas.microsoft.com/office/powerpoint/2010/main" val="3320875877"/>
              </p:ext>
            </p:extLst>
          </p:nvPr>
        </p:nvGraphicFramePr>
        <p:xfrm>
          <a:off x="454362" y="1705549"/>
          <a:ext cx="8234365" cy="365760"/>
        </p:xfrm>
        <a:graphic>
          <a:graphicData uri="http://schemas.openxmlformats.org/drawingml/2006/table">
            <a:tbl>
              <a:tblPr firstRow="1" bandRow="1">
                <a:tableStyleId>{5C22544A-7EE6-4342-B048-85BDC9FD1C3A}</a:tableStyleId>
              </a:tblPr>
              <a:tblGrid>
                <a:gridCol w="1646873">
                  <a:extLst>
                    <a:ext uri="{9D8B030D-6E8A-4147-A177-3AD203B41FA5}">
                      <a16:colId xmlns:a16="http://schemas.microsoft.com/office/drawing/2014/main" val="2467505297"/>
                    </a:ext>
                  </a:extLst>
                </a:gridCol>
                <a:gridCol w="1646873">
                  <a:extLst>
                    <a:ext uri="{9D8B030D-6E8A-4147-A177-3AD203B41FA5}">
                      <a16:colId xmlns:a16="http://schemas.microsoft.com/office/drawing/2014/main" val="899836146"/>
                    </a:ext>
                  </a:extLst>
                </a:gridCol>
                <a:gridCol w="1646873">
                  <a:extLst>
                    <a:ext uri="{9D8B030D-6E8A-4147-A177-3AD203B41FA5}">
                      <a16:colId xmlns:a16="http://schemas.microsoft.com/office/drawing/2014/main" val="3851971197"/>
                    </a:ext>
                  </a:extLst>
                </a:gridCol>
                <a:gridCol w="1646873">
                  <a:extLst>
                    <a:ext uri="{9D8B030D-6E8A-4147-A177-3AD203B41FA5}">
                      <a16:colId xmlns:a16="http://schemas.microsoft.com/office/drawing/2014/main" val="3999869141"/>
                    </a:ext>
                  </a:extLst>
                </a:gridCol>
                <a:gridCol w="1646873">
                  <a:extLst>
                    <a:ext uri="{9D8B030D-6E8A-4147-A177-3AD203B41FA5}">
                      <a16:colId xmlns:a16="http://schemas.microsoft.com/office/drawing/2014/main" val="4231236193"/>
                    </a:ext>
                  </a:extLst>
                </a:gridCol>
              </a:tblGrid>
              <a:tr h="365760">
                <a:tc>
                  <a:txBody>
                    <a:bodyPr/>
                    <a:lstStyle/>
                    <a:p>
                      <a:r>
                        <a:rPr lang="en-US" sz="1200" b="0"/>
                        <a:t>PRODUCTS</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200" b="0"/>
                        <a:t>AVAILABLE NOW</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1200" b="0"/>
                        <a:t>SOON</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US" sz="1200" b="0"/>
                        <a:t>NEXT</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US" sz="1200" b="0"/>
                        <a:t>LATER</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209911030"/>
                  </a:ext>
                </a:extLst>
              </a:tr>
            </a:tbl>
          </a:graphicData>
        </a:graphic>
      </p:graphicFrame>
    </p:spTree>
    <p:extLst>
      <p:ext uri="{BB962C8B-B14F-4D97-AF65-F5344CB8AC3E}">
        <p14:creationId xmlns:p14="http://schemas.microsoft.com/office/powerpoint/2010/main" val="4123022897"/>
      </p:ext>
    </p:extLst>
  </p:cSld>
  <p:clrMapOvr>
    <a:masterClrMapping/>
  </p:clrMapOvr>
  <p:hf sldNum="0" hdr="0" dt="0"/>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Release_Brief">
    <p:bg>
      <p:bgPr>
        <a:solidFill>
          <a:schemeClr val="bg2"/>
        </a:solid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2716EE56-1D1B-F75D-B518-4DEF2F7D7D29}"/>
              </a:ext>
            </a:extLst>
          </p:cNvPr>
          <p:cNvSpPr txBox="1"/>
          <p:nvPr/>
        </p:nvSpPr>
        <p:spPr>
          <a:xfrm>
            <a:off x="454426" y="827142"/>
            <a:ext cx="2011680" cy="3681153"/>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KEY MILESTONES AND DATES</a:t>
            </a:r>
          </a:p>
        </p:txBody>
      </p:sp>
      <p:sp>
        <p:nvSpPr>
          <p:cNvPr id="35" name="Text Placeholder 8">
            <a:extLst>
              <a:ext uri="{FF2B5EF4-FFF2-40B4-BE49-F238E27FC236}">
                <a16:creationId xmlns:a16="http://schemas.microsoft.com/office/drawing/2014/main" id="{12C27BEC-20A0-ADD6-F428-9B86D44790E8}"/>
              </a:ext>
            </a:extLst>
          </p:cNvPr>
          <p:cNvSpPr>
            <a:spLocks noGrp="1"/>
          </p:cNvSpPr>
          <p:nvPr>
            <p:ph type="body" sz="quarter" idx="35" hasCustomPrompt="1"/>
          </p:nvPr>
        </p:nvSpPr>
        <p:spPr>
          <a:xfrm>
            <a:off x="454426" y="994944"/>
            <a:ext cx="2007720" cy="3523079"/>
          </a:xfrm>
          <a:prstGeom prst="rect">
            <a:avLst/>
          </a:prstGeom>
        </p:spPr>
        <p:txBody>
          <a:bodyPr wrap="square" lIns="45720" rIns="45720">
            <a:normAutofit/>
          </a:bodyPr>
          <a:lstStyle>
            <a:lvl1pPr marL="0" indent="0">
              <a:spcAft>
                <a:spcPts val="300"/>
              </a:spcAft>
              <a:buNone/>
              <a:defRPr sz="1000">
                <a:solidFill>
                  <a:schemeClr val="tx1"/>
                </a:solidFill>
                <a:latin typeface="+mn-lt"/>
                <a:ea typeface="+mn-ea"/>
              </a:defRPr>
            </a:lvl1pPr>
          </a:lstStyle>
          <a:p>
            <a:pPr lvl="0"/>
            <a:r>
              <a:rPr lang="en-US"/>
              <a:t>Significant release events and dates</a:t>
            </a:r>
          </a:p>
        </p:txBody>
      </p:sp>
      <p:sp>
        <p:nvSpPr>
          <p:cNvPr id="8" name="TextBox 7">
            <a:extLst>
              <a:ext uri="{FF2B5EF4-FFF2-40B4-BE49-F238E27FC236}">
                <a16:creationId xmlns:a16="http://schemas.microsoft.com/office/drawing/2014/main" id="{7F7717A7-1E01-9E9F-663D-FB97314657E1}"/>
              </a:ext>
            </a:extLst>
          </p:cNvPr>
          <p:cNvSpPr txBox="1"/>
          <p:nvPr/>
        </p:nvSpPr>
        <p:spPr>
          <a:xfrm>
            <a:off x="4605044" y="2083650"/>
            <a:ext cx="2011680" cy="1170432"/>
          </a:xfrm>
          <a:prstGeom prst="rect">
            <a:avLst/>
          </a:prstGeom>
          <a:solidFill>
            <a:schemeClr val="bg1"/>
          </a:solidFill>
          <a:ln>
            <a:solidFill>
              <a:schemeClr val="bg1">
                <a:lumMod val="75000"/>
              </a:schemeClr>
            </a:solidFill>
          </a:ln>
        </p:spPr>
        <p:txBody>
          <a:bodyPr wrap="square" lIns="45720" rIns="45720" rtlCol="0" anchor="t">
            <a:normAutofit/>
          </a:bodyPr>
          <a:lstStyle/>
          <a:p>
            <a:pPr algn="r"/>
            <a:r>
              <a:rPr lang="en-US" sz="800" b="1" i="0">
                <a:solidFill>
                  <a:schemeClr val="tx1"/>
                </a:solidFill>
                <a:latin typeface="+mn-lt"/>
                <a:ea typeface="+mj-ea"/>
                <a:cs typeface="Calibri" panose="020F0502020204030204" pitchFamily="34" charset="0"/>
              </a:rPr>
              <a:t>USING CRITERIA</a:t>
            </a:r>
          </a:p>
        </p:txBody>
      </p:sp>
      <p:sp>
        <p:nvSpPr>
          <p:cNvPr id="24" name="TextBox 23">
            <a:extLst>
              <a:ext uri="{FF2B5EF4-FFF2-40B4-BE49-F238E27FC236}">
                <a16:creationId xmlns:a16="http://schemas.microsoft.com/office/drawing/2014/main" id="{33800F50-DFCA-03D1-5105-6F17C4DC7F4C}"/>
              </a:ext>
            </a:extLst>
          </p:cNvPr>
          <p:cNvSpPr txBox="1"/>
          <p:nvPr/>
        </p:nvSpPr>
        <p:spPr>
          <a:xfrm>
            <a:off x="2531584" y="2083650"/>
            <a:ext cx="2011680" cy="1170432"/>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TECHNICAL</a:t>
            </a:r>
          </a:p>
        </p:txBody>
      </p:sp>
      <p:sp>
        <p:nvSpPr>
          <p:cNvPr id="36" name="TextBox 35">
            <a:extLst>
              <a:ext uri="{FF2B5EF4-FFF2-40B4-BE49-F238E27FC236}">
                <a16:creationId xmlns:a16="http://schemas.microsoft.com/office/drawing/2014/main" id="{7574103B-8840-C9A8-E5A5-C14CB7838305}"/>
              </a:ext>
            </a:extLst>
          </p:cNvPr>
          <p:cNvSpPr txBox="1"/>
          <p:nvPr/>
        </p:nvSpPr>
        <p:spPr>
          <a:xfrm>
            <a:off x="4605044" y="831289"/>
            <a:ext cx="2011680" cy="1170432"/>
          </a:xfrm>
          <a:prstGeom prst="rect">
            <a:avLst/>
          </a:prstGeom>
          <a:solidFill>
            <a:schemeClr val="bg1"/>
          </a:solidFill>
          <a:ln>
            <a:solidFill>
              <a:schemeClr val="bg1">
                <a:lumMod val="75000"/>
              </a:schemeClr>
            </a:solidFill>
          </a:ln>
        </p:spPr>
        <p:txBody>
          <a:bodyPr wrap="square" lIns="45720" rIns="45720" rtlCol="0" anchor="t">
            <a:normAutofit/>
          </a:bodyPr>
          <a:lstStyle/>
          <a:p>
            <a:pPr algn="r"/>
            <a:r>
              <a:rPr lang="en-US" sz="800" b="1" i="0">
                <a:solidFill>
                  <a:schemeClr val="tx1"/>
                </a:solidFill>
                <a:latin typeface="+mn-lt"/>
                <a:ea typeface="+mj-ea"/>
                <a:cs typeface="Calibri" panose="020F0502020204030204" pitchFamily="34" charset="0"/>
              </a:rPr>
              <a:t>BUYING CRITERIA</a:t>
            </a:r>
          </a:p>
        </p:txBody>
      </p:sp>
      <p:sp>
        <p:nvSpPr>
          <p:cNvPr id="41" name="TextBox 40">
            <a:extLst>
              <a:ext uri="{FF2B5EF4-FFF2-40B4-BE49-F238E27FC236}">
                <a16:creationId xmlns:a16="http://schemas.microsoft.com/office/drawing/2014/main" id="{15ABD51A-8D6D-8A81-A226-5AC84060AFE5}"/>
              </a:ext>
            </a:extLst>
          </p:cNvPr>
          <p:cNvSpPr txBox="1"/>
          <p:nvPr/>
        </p:nvSpPr>
        <p:spPr>
          <a:xfrm>
            <a:off x="2529735" y="831289"/>
            <a:ext cx="2011680" cy="1170432"/>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VISION</a:t>
            </a:r>
          </a:p>
        </p:txBody>
      </p:sp>
      <p:sp>
        <p:nvSpPr>
          <p:cNvPr id="37" name="TextBox 36">
            <a:extLst>
              <a:ext uri="{FF2B5EF4-FFF2-40B4-BE49-F238E27FC236}">
                <a16:creationId xmlns:a16="http://schemas.microsoft.com/office/drawing/2014/main" id="{A8A97A57-5C10-0576-2A46-27C8C9EE2010}"/>
              </a:ext>
            </a:extLst>
          </p:cNvPr>
          <p:cNvSpPr txBox="1"/>
          <p:nvPr/>
        </p:nvSpPr>
        <p:spPr>
          <a:xfrm>
            <a:off x="4605044" y="3337154"/>
            <a:ext cx="2011680" cy="1171141"/>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HOW TO MEASURE SUCCESS</a:t>
            </a:r>
          </a:p>
        </p:txBody>
      </p:sp>
      <p:sp>
        <p:nvSpPr>
          <p:cNvPr id="39" name="TextBox 38">
            <a:extLst>
              <a:ext uri="{FF2B5EF4-FFF2-40B4-BE49-F238E27FC236}">
                <a16:creationId xmlns:a16="http://schemas.microsoft.com/office/drawing/2014/main" id="{E3387A3B-B6D3-3DCF-E154-DCB08D33D15E}"/>
              </a:ext>
            </a:extLst>
          </p:cNvPr>
          <p:cNvSpPr txBox="1"/>
          <p:nvPr/>
        </p:nvSpPr>
        <p:spPr>
          <a:xfrm>
            <a:off x="2531584" y="3337154"/>
            <a:ext cx="2011680" cy="1171141"/>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latin typeface="+mn-lt"/>
                <a:ea typeface="+mj-ea"/>
              </a:rPr>
              <a:t>RELEASE CONSTRAINTS</a:t>
            </a:r>
          </a:p>
        </p:txBody>
      </p:sp>
      <p:sp>
        <p:nvSpPr>
          <p:cNvPr id="42" name="TextBox 41">
            <a:extLst>
              <a:ext uri="{FF2B5EF4-FFF2-40B4-BE49-F238E27FC236}">
                <a16:creationId xmlns:a16="http://schemas.microsoft.com/office/drawing/2014/main" id="{1833CD29-E250-F89C-8DF2-BEDA0980DC17}"/>
              </a:ext>
            </a:extLst>
          </p:cNvPr>
          <p:cNvSpPr txBox="1"/>
          <p:nvPr/>
        </p:nvSpPr>
        <p:spPr>
          <a:xfrm>
            <a:off x="6680352" y="827142"/>
            <a:ext cx="2011680" cy="1801368"/>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IMPACT TO EXISTING CUSTOMERS</a:t>
            </a:r>
          </a:p>
        </p:txBody>
      </p:sp>
      <p:sp>
        <p:nvSpPr>
          <p:cNvPr id="19" name="TextBox 18">
            <a:extLst>
              <a:ext uri="{FF2B5EF4-FFF2-40B4-BE49-F238E27FC236}">
                <a16:creationId xmlns:a16="http://schemas.microsoft.com/office/drawing/2014/main" id="{FA9CBF04-FB80-BCF0-CE89-5C41239E6021}"/>
              </a:ext>
            </a:extLst>
          </p:cNvPr>
          <p:cNvSpPr txBox="1"/>
          <p:nvPr/>
        </p:nvSpPr>
        <p:spPr>
          <a:xfrm>
            <a:off x="374904" y="91440"/>
            <a:ext cx="3895344" cy="457200"/>
          </a:xfrm>
          <a:prstGeom prst="rect">
            <a:avLst/>
          </a:prstGeom>
          <a:noFill/>
        </p:spPr>
        <p:txBody>
          <a:bodyPr wrap="square" anchor="ctr" anchorCtr="0">
            <a:normAutofit/>
          </a:bodyPr>
          <a:lstStyle/>
          <a:p>
            <a:r>
              <a:rPr lang="en-US" sz="1800" b="0" i="0" kern="1200">
                <a:solidFill>
                  <a:schemeClr val="tx1"/>
                </a:solidFill>
                <a:latin typeface="+mj-ea"/>
                <a:ea typeface="+mj-ea"/>
                <a:cs typeface="Calibri" panose="020F0502020204030204" pitchFamily="34" charset="0"/>
              </a:rPr>
              <a:t>Release Brief</a:t>
            </a:r>
          </a:p>
        </p:txBody>
      </p:sp>
      <p:sp>
        <p:nvSpPr>
          <p:cNvPr id="14" name="Text Placeholder 8">
            <a:extLst>
              <a:ext uri="{FF2B5EF4-FFF2-40B4-BE49-F238E27FC236}">
                <a16:creationId xmlns:a16="http://schemas.microsoft.com/office/drawing/2014/main" id="{83D3217C-038C-F2B6-362C-D09733A37768}"/>
              </a:ext>
            </a:extLst>
          </p:cNvPr>
          <p:cNvSpPr>
            <a:spLocks noGrp="1"/>
          </p:cNvSpPr>
          <p:nvPr>
            <p:ph type="body" sz="quarter" idx="13" hasCustomPrompt="1"/>
          </p:nvPr>
        </p:nvSpPr>
        <p:spPr>
          <a:xfrm>
            <a:off x="5153684" y="994944"/>
            <a:ext cx="1463040" cy="992792"/>
          </a:xfrm>
          <a:prstGeom prst="rect">
            <a:avLst/>
          </a:prstGeom>
        </p:spPr>
        <p:txBody>
          <a:bodyPr wrap="square" lIns="45720" rIns="45720">
            <a:normAutofit/>
          </a:bodyPr>
          <a:lstStyle>
            <a:lvl1pPr marL="0" indent="0">
              <a:spcBef>
                <a:spcPts val="0"/>
              </a:spcBef>
              <a:spcAft>
                <a:spcPts val="300"/>
              </a:spcAft>
              <a:buNone/>
              <a:defRPr sz="1000">
                <a:solidFill>
                  <a:schemeClr val="tx1"/>
                </a:solidFill>
                <a:latin typeface="+mn-lt"/>
                <a:ea typeface="+mn-ea"/>
              </a:defRPr>
            </a:lvl1pPr>
          </a:lstStyle>
          <a:p>
            <a:pPr lvl="0"/>
            <a:r>
              <a:rPr lang="en-US"/>
              <a:t>Functionality to attract buyers</a:t>
            </a:r>
          </a:p>
        </p:txBody>
      </p:sp>
      <p:sp>
        <p:nvSpPr>
          <p:cNvPr id="17" name="Text Placeholder 8">
            <a:extLst>
              <a:ext uri="{FF2B5EF4-FFF2-40B4-BE49-F238E27FC236}">
                <a16:creationId xmlns:a16="http://schemas.microsoft.com/office/drawing/2014/main" id="{723908F0-897F-6819-399E-FD4D138D386C}"/>
              </a:ext>
            </a:extLst>
          </p:cNvPr>
          <p:cNvSpPr>
            <a:spLocks noGrp="1"/>
          </p:cNvSpPr>
          <p:nvPr>
            <p:ph type="body" sz="quarter" idx="17" hasCustomPrompt="1"/>
          </p:nvPr>
        </p:nvSpPr>
        <p:spPr>
          <a:xfrm>
            <a:off x="2531584" y="2266636"/>
            <a:ext cx="1463040" cy="1005840"/>
          </a:xfrm>
          <a:prstGeom prst="rect">
            <a:avLst/>
          </a:prstGeom>
        </p:spPr>
        <p:txBody>
          <a:bodyPr wrap="square" lIns="45720" rIns="45720">
            <a:normAutofit/>
          </a:bodyPr>
          <a:lstStyle>
            <a:lvl1pPr marL="0" indent="0">
              <a:spcAft>
                <a:spcPts val="300"/>
              </a:spcAft>
              <a:buNone/>
              <a:defRPr sz="1000">
                <a:solidFill>
                  <a:schemeClr val="tx1"/>
                </a:solidFill>
                <a:latin typeface="+mn-lt"/>
                <a:ea typeface="+mn-ea"/>
              </a:defRPr>
            </a:lvl1pPr>
          </a:lstStyle>
          <a:p>
            <a:pPr lvl="0"/>
            <a:r>
              <a:rPr lang="en-US"/>
              <a:t>Important technical and architectural changes </a:t>
            </a:r>
          </a:p>
        </p:txBody>
      </p:sp>
      <p:sp>
        <p:nvSpPr>
          <p:cNvPr id="18" name="Text Placeholder 8">
            <a:extLst>
              <a:ext uri="{FF2B5EF4-FFF2-40B4-BE49-F238E27FC236}">
                <a16:creationId xmlns:a16="http://schemas.microsoft.com/office/drawing/2014/main" id="{88C78832-729F-74F3-B08D-DFF57F811F88}"/>
              </a:ext>
            </a:extLst>
          </p:cNvPr>
          <p:cNvSpPr>
            <a:spLocks noGrp="1"/>
          </p:cNvSpPr>
          <p:nvPr>
            <p:ph type="body" sz="quarter" idx="18" hasCustomPrompt="1"/>
          </p:nvPr>
        </p:nvSpPr>
        <p:spPr>
          <a:xfrm>
            <a:off x="2531584" y="3502343"/>
            <a:ext cx="2011680" cy="1005840"/>
          </a:xfrm>
          <a:prstGeom prst="rect">
            <a:avLst/>
          </a:prstGeom>
        </p:spPr>
        <p:txBody>
          <a:bodyPr wrap="square" lIns="45720" rIns="45720">
            <a:normAutofit/>
          </a:bodyPr>
          <a:lstStyle>
            <a:lvl1pPr marL="0" indent="0">
              <a:spcBef>
                <a:spcPts val="0"/>
              </a:spcBef>
              <a:spcAft>
                <a:spcPts val="300"/>
              </a:spcAft>
              <a:buNone/>
              <a:defRPr sz="1000">
                <a:solidFill>
                  <a:schemeClr val="tx1"/>
                </a:solidFill>
                <a:latin typeface="+mn-lt"/>
                <a:ea typeface="+mn-ea"/>
              </a:defRPr>
            </a:lvl1pPr>
          </a:lstStyle>
          <a:p>
            <a:pPr lvl="0"/>
            <a:r>
              <a:rPr lang="en-US"/>
              <a:t>What constraints exist (such as regulatory deadlines, staff availability, budget)</a:t>
            </a:r>
          </a:p>
        </p:txBody>
      </p:sp>
      <p:sp>
        <p:nvSpPr>
          <p:cNvPr id="23" name="Text Placeholder 8">
            <a:extLst>
              <a:ext uri="{FF2B5EF4-FFF2-40B4-BE49-F238E27FC236}">
                <a16:creationId xmlns:a16="http://schemas.microsoft.com/office/drawing/2014/main" id="{4360525F-391B-79F6-42FD-8E72B0C0E0F0}"/>
              </a:ext>
            </a:extLst>
          </p:cNvPr>
          <p:cNvSpPr>
            <a:spLocks noGrp="1"/>
          </p:cNvSpPr>
          <p:nvPr>
            <p:ph type="body" sz="quarter" idx="14" hasCustomPrompt="1"/>
          </p:nvPr>
        </p:nvSpPr>
        <p:spPr>
          <a:xfrm>
            <a:off x="5153684" y="2266636"/>
            <a:ext cx="1463040" cy="1005840"/>
          </a:xfrm>
          <a:prstGeom prst="rect">
            <a:avLst/>
          </a:prstGeom>
        </p:spPr>
        <p:txBody>
          <a:bodyPr wrap="square" lIns="45720" rIns="45720">
            <a:normAutofit/>
          </a:bodyPr>
          <a:lstStyle>
            <a:lvl1pPr marL="0" indent="0">
              <a:spcBef>
                <a:spcPts val="0"/>
              </a:spcBef>
              <a:spcAft>
                <a:spcPts val="300"/>
              </a:spcAft>
              <a:buNone/>
              <a:defRPr sz="1000">
                <a:solidFill>
                  <a:schemeClr val="tx1"/>
                </a:solidFill>
                <a:latin typeface="+mn-lt"/>
                <a:ea typeface="+mn-ea"/>
              </a:defRPr>
            </a:lvl1pPr>
          </a:lstStyle>
          <a:p>
            <a:pPr lvl="0"/>
            <a:r>
              <a:rPr lang="en-US"/>
              <a:t>Functionality to satisfy users</a:t>
            </a:r>
          </a:p>
        </p:txBody>
      </p:sp>
      <p:sp>
        <p:nvSpPr>
          <p:cNvPr id="25" name="Text Placeholder 8">
            <a:extLst>
              <a:ext uri="{FF2B5EF4-FFF2-40B4-BE49-F238E27FC236}">
                <a16:creationId xmlns:a16="http://schemas.microsoft.com/office/drawing/2014/main" id="{3C8BFAB8-44FF-DEB2-4A24-035084343E58}"/>
              </a:ext>
            </a:extLst>
          </p:cNvPr>
          <p:cNvSpPr>
            <a:spLocks noGrp="1"/>
          </p:cNvSpPr>
          <p:nvPr>
            <p:ph type="body" sz="quarter" idx="27" hasCustomPrompt="1"/>
          </p:nvPr>
        </p:nvSpPr>
        <p:spPr>
          <a:xfrm>
            <a:off x="6678331" y="994944"/>
            <a:ext cx="2013701" cy="1627632"/>
          </a:xfrm>
          <a:prstGeom prst="rect">
            <a:avLst/>
          </a:prstGeom>
        </p:spPr>
        <p:txBody>
          <a:bodyPr wrap="square" lIns="45720" rIns="45720" numCol="1" spcCol="182880">
            <a:normAutofit/>
          </a:bodyPr>
          <a:lstStyle>
            <a:lvl1pPr marL="0" indent="0">
              <a:spcBef>
                <a:spcPts val="0"/>
              </a:spcBef>
              <a:spcAft>
                <a:spcPts val="300"/>
              </a:spcAft>
              <a:buNone/>
              <a:defRPr sz="1000">
                <a:solidFill>
                  <a:schemeClr val="tx1"/>
                </a:solidFill>
                <a:latin typeface="+mn-lt"/>
                <a:ea typeface="+mn-ea"/>
              </a:defRPr>
            </a:lvl1pPr>
          </a:lstStyle>
          <a:p>
            <a:pPr lvl="0"/>
            <a:r>
              <a:rPr lang="en-US"/>
              <a:t>How we will mitigate any impact </a:t>
            </a:r>
          </a:p>
        </p:txBody>
      </p:sp>
      <p:sp>
        <p:nvSpPr>
          <p:cNvPr id="28" name="TextBox 27">
            <a:extLst>
              <a:ext uri="{FF2B5EF4-FFF2-40B4-BE49-F238E27FC236}">
                <a16:creationId xmlns:a16="http://schemas.microsoft.com/office/drawing/2014/main" id="{9110511A-0C08-C4DA-E40D-DE55266A3C17}"/>
              </a:ext>
            </a:extLst>
          </p:cNvPr>
          <p:cNvSpPr txBox="1"/>
          <p:nvPr/>
        </p:nvSpPr>
        <p:spPr>
          <a:xfrm>
            <a:off x="384048" y="457200"/>
            <a:ext cx="494540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Communicate plans for a product release to internal audiences</a:t>
            </a:r>
          </a:p>
        </p:txBody>
      </p:sp>
      <p:sp>
        <p:nvSpPr>
          <p:cNvPr id="30" name="Rectangle 29">
            <a:extLst>
              <a:ext uri="{FF2B5EF4-FFF2-40B4-BE49-F238E27FC236}">
                <a16:creationId xmlns:a16="http://schemas.microsoft.com/office/drawing/2014/main" id="{264E4AB9-CC5A-6712-BE2E-A3FB271950ED}"/>
              </a:ext>
            </a:extLst>
          </p:cNvPr>
          <p:cNvSpPr/>
          <p:nvPr/>
        </p:nvSpPr>
        <p:spPr>
          <a:xfrm>
            <a:off x="6680352" y="139820"/>
            <a:ext cx="20116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31" name="Text Placeholder 5">
            <a:extLst>
              <a:ext uri="{FF2B5EF4-FFF2-40B4-BE49-F238E27FC236}">
                <a16:creationId xmlns:a16="http://schemas.microsoft.com/office/drawing/2014/main" id="{97900257-98D9-F168-B19E-3C7612FFDCE7}"/>
              </a:ext>
            </a:extLst>
          </p:cNvPr>
          <p:cNvSpPr>
            <a:spLocks noGrp="1"/>
          </p:cNvSpPr>
          <p:nvPr>
            <p:ph type="body" sz="quarter" idx="26" hasCustomPrompt="1"/>
          </p:nvPr>
        </p:nvSpPr>
        <p:spPr>
          <a:xfrm>
            <a:off x="6680351" y="351478"/>
            <a:ext cx="2011681" cy="245542"/>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32" name="Rectangle 31">
            <a:extLst>
              <a:ext uri="{FF2B5EF4-FFF2-40B4-BE49-F238E27FC236}">
                <a16:creationId xmlns:a16="http://schemas.microsoft.com/office/drawing/2014/main" id="{2B5F0CF3-778B-AE6E-85EF-381845198B74}"/>
              </a:ext>
            </a:extLst>
          </p:cNvPr>
          <p:cNvSpPr/>
          <p:nvPr/>
        </p:nvSpPr>
        <p:spPr>
          <a:xfrm>
            <a:off x="4605968" y="139820"/>
            <a:ext cx="20116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33" name="Text Placeholder 5">
            <a:extLst>
              <a:ext uri="{FF2B5EF4-FFF2-40B4-BE49-F238E27FC236}">
                <a16:creationId xmlns:a16="http://schemas.microsoft.com/office/drawing/2014/main" id="{B174447A-0548-A0E7-3AEF-D397698A3273}"/>
              </a:ext>
            </a:extLst>
          </p:cNvPr>
          <p:cNvSpPr>
            <a:spLocks noGrp="1"/>
          </p:cNvSpPr>
          <p:nvPr>
            <p:ph type="body" sz="quarter" idx="32" hasCustomPrompt="1"/>
          </p:nvPr>
        </p:nvSpPr>
        <p:spPr>
          <a:xfrm>
            <a:off x="4605968" y="351478"/>
            <a:ext cx="2011680" cy="245542"/>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sp>
        <p:nvSpPr>
          <p:cNvPr id="7" name="Rectangle 6">
            <a:extLst>
              <a:ext uri="{FF2B5EF4-FFF2-40B4-BE49-F238E27FC236}">
                <a16:creationId xmlns:a16="http://schemas.microsoft.com/office/drawing/2014/main" id="{FAA3342F-E1E5-BA1B-1F58-9D1666FAF3A3}"/>
              </a:ext>
            </a:extLst>
          </p:cNvPr>
          <p:cNvSpPr/>
          <p:nvPr/>
        </p:nvSpPr>
        <p:spPr>
          <a:xfrm>
            <a:off x="384048" y="0"/>
            <a:ext cx="3060352" cy="245580"/>
          </a:xfrm>
          <a:prstGeom prst="rect">
            <a:avLst/>
          </a:prstGeom>
        </p:spPr>
        <p:txBody>
          <a:bodyPr wrap="square">
            <a:noAutofit/>
          </a:bodyPr>
          <a:lstStyle/>
          <a:p>
            <a:r>
              <a:rPr lang="en-US" sz="996" b="0" i="0">
                <a:ln w="0">
                  <a:noFill/>
                </a:ln>
                <a:solidFill>
                  <a:schemeClr val="tx1"/>
                </a:solidFill>
                <a:latin typeface="+mj-lt"/>
                <a:ea typeface="Open Sans Light" pitchFamily="2" charset="0"/>
                <a:cs typeface="Calibri" panose="020F0502020204030204" pitchFamily="34" charset="0"/>
              </a:rPr>
              <a:t>SUBJECT TO CHANGE WITHOUT NOTICE</a:t>
            </a:r>
            <a:endParaRPr lang="en-US" sz="996" b="0" i="0">
              <a:solidFill>
                <a:schemeClr val="tx1"/>
              </a:solidFill>
              <a:latin typeface="+mj-lt"/>
            </a:endParaRPr>
          </a:p>
        </p:txBody>
      </p:sp>
      <p:sp>
        <p:nvSpPr>
          <p:cNvPr id="21" name="Text Placeholder 8">
            <a:extLst>
              <a:ext uri="{FF2B5EF4-FFF2-40B4-BE49-F238E27FC236}">
                <a16:creationId xmlns:a16="http://schemas.microsoft.com/office/drawing/2014/main" id="{A84295A6-D435-FB5C-8D16-EDB58C1D524E}"/>
              </a:ext>
            </a:extLst>
          </p:cNvPr>
          <p:cNvSpPr>
            <a:spLocks noGrp="1"/>
          </p:cNvSpPr>
          <p:nvPr>
            <p:ph type="body" sz="quarter" idx="33" hasCustomPrompt="1"/>
          </p:nvPr>
        </p:nvSpPr>
        <p:spPr>
          <a:xfrm>
            <a:off x="2531584" y="994944"/>
            <a:ext cx="1463040" cy="1005798"/>
          </a:xfrm>
          <a:prstGeom prst="rect">
            <a:avLst/>
          </a:prstGeom>
        </p:spPr>
        <p:txBody>
          <a:bodyPr wrap="square" lIns="45720" rIns="45720">
            <a:normAutofit/>
          </a:bodyPr>
          <a:lstStyle>
            <a:lvl1pPr marL="0" indent="0">
              <a:spcAft>
                <a:spcPts val="300"/>
              </a:spcAft>
              <a:buNone/>
              <a:defRPr sz="1000">
                <a:solidFill>
                  <a:schemeClr val="tx1"/>
                </a:solidFill>
                <a:latin typeface="+mn-lt"/>
                <a:ea typeface="+mn-ea"/>
              </a:defRPr>
            </a:lvl1pPr>
          </a:lstStyle>
          <a:p>
            <a:pPr lvl="0"/>
            <a:r>
              <a:rPr lang="en-US"/>
              <a:t>Steps to achieve our vision</a:t>
            </a:r>
          </a:p>
        </p:txBody>
      </p:sp>
      <p:sp>
        <p:nvSpPr>
          <p:cNvPr id="34" name="Text Placeholder 8">
            <a:extLst>
              <a:ext uri="{FF2B5EF4-FFF2-40B4-BE49-F238E27FC236}">
                <a16:creationId xmlns:a16="http://schemas.microsoft.com/office/drawing/2014/main" id="{D326C35D-9C72-5B1F-AD7D-17E7FB1C224E}"/>
              </a:ext>
            </a:extLst>
          </p:cNvPr>
          <p:cNvSpPr>
            <a:spLocks noGrp="1"/>
          </p:cNvSpPr>
          <p:nvPr>
            <p:ph type="body" sz="quarter" idx="34" hasCustomPrompt="1"/>
          </p:nvPr>
        </p:nvSpPr>
        <p:spPr>
          <a:xfrm>
            <a:off x="4605044" y="3502343"/>
            <a:ext cx="2002514" cy="1005840"/>
          </a:xfrm>
          <a:prstGeom prst="rect">
            <a:avLst/>
          </a:prstGeom>
        </p:spPr>
        <p:txBody>
          <a:bodyPr wrap="square" lIns="45720" rIns="45720">
            <a:normAutofit/>
          </a:bodyPr>
          <a:lstStyle>
            <a:lvl1pPr>
              <a:spcBef>
                <a:spcPts val="0"/>
              </a:spcBef>
              <a:spcAft>
                <a:spcPts val="300"/>
              </a:spcAft>
              <a:defRPr lang="en-US" sz="1000" dirty="0">
                <a:ea typeface="+mn-ea"/>
              </a:defRPr>
            </a:lvl1pPr>
          </a:lstStyle>
          <a:p>
            <a:pPr marL="0" marR="0" lvl="0" indent="0" algn="l" defTabSz="913577" rtl="0" eaLnBrk="1" fontAlgn="base" latinLnBrk="0" hangingPunct="1">
              <a:lnSpc>
                <a:spcPct val="100000"/>
              </a:lnSpc>
              <a:spcBef>
                <a:spcPts val="697"/>
              </a:spcBef>
              <a:spcAft>
                <a:spcPct val="0"/>
              </a:spcAft>
              <a:buClr>
                <a:schemeClr val="accent1"/>
              </a:buClr>
              <a:buSzPct val="80000"/>
              <a:buFont typeface="Arial" panose="020B0604020202020204" pitchFamily="34" charset="0"/>
              <a:buNone/>
              <a:tabLst/>
              <a:defRPr/>
            </a:pPr>
            <a:r>
              <a:rPr lang="en-US"/>
              <a:t>How to define release success</a:t>
            </a:r>
          </a:p>
        </p:txBody>
      </p:sp>
      <p:sp>
        <p:nvSpPr>
          <p:cNvPr id="12" name="TextBox 11">
            <a:extLst>
              <a:ext uri="{FF2B5EF4-FFF2-40B4-BE49-F238E27FC236}">
                <a16:creationId xmlns:a16="http://schemas.microsoft.com/office/drawing/2014/main" id="{8B668FF6-5013-D59F-3CA2-8286581AF8B3}"/>
              </a:ext>
            </a:extLst>
          </p:cNvPr>
          <p:cNvSpPr txBox="1"/>
          <p:nvPr/>
        </p:nvSpPr>
        <p:spPr>
          <a:xfrm>
            <a:off x="-2475" y="-2009867"/>
            <a:ext cx="9143999" cy="1946687"/>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Balance the release with capabilities to: </a:t>
            </a:r>
          </a:p>
          <a:p>
            <a:pPr marL="171450" lvl="0" indent="-171450">
              <a:buFont typeface="Arial" panose="020B0604020202020204" pitchFamily="34" charset="0"/>
              <a:buChar char="•"/>
            </a:pPr>
            <a:r>
              <a:rPr lang="en-US" b="0" i="0"/>
              <a:t>Satisfy executives and investors (vision)</a:t>
            </a:r>
          </a:p>
          <a:p>
            <a:pPr marL="171450" lvl="0" indent="-171450">
              <a:buFont typeface="Arial" panose="020B0604020202020204" pitchFamily="34" charset="0"/>
              <a:buChar char="•"/>
            </a:pPr>
            <a:r>
              <a:rPr lang="en-US" b="0" i="0"/>
              <a:t>Reduce technical debt, improve performance and analytics, or enhance the architecture for those who maintain and support the product (technical)</a:t>
            </a:r>
          </a:p>
          <a:p>
            <a:pPr marL="171450" lvl="0" indent="-171450">
              <a:buFont typeface="Arial" panose="020B0604020202020204" pitchFamily="34" charset="0"/>
              <a:buChar char="•"/>
            </a:pPr>
            <a:r>
              <a:rPr lang="en-US" b="0" i="0"/>
              <a:t>Satisfy buyers of the product and their salespeople (buying criteria)</a:t>
            </a:r>
          </a:p>
          <a:p>
            <a:pPr marL="171450" lvl="0" indent="-171450">
              <a:buFont typeface="Arial" panose="020B0604020202020204" pitchFamily="34" charset="0"/>
              <a:buChar char="•"/>
            </a:pPr>
            <a:r>
              <a:rPr lang="en-US" b="0" i="0"/>
              <a:t>Satisfy users of the product (using criteria)  </a:t>
            </a:r>
          </a:p>
          <a:p>
            <a:pPr marL="0" lvl="0" indent="0">
              <a:buFontTx/>
              <a:buNone/>
            </a:pPr>
            <a:r>
              <a:rPr lang="en-US" b="0" i="0"/>
              <a:t>The Release Brief is used to communicate plans for a product release to internal audiences after product management and other teams have collaborated on key problems to be solved and anticipated capabilities. Plans are fluid so be sure to remind your audiences that this brief is subject to change without notice.</a:t>
            </a:r>
          </a:p>
        </p:txBody>
      </p:sp>
      <p:grpSp>
        <p:nvGrpSpPr>
          <p:cNvPr id="44" name="Group 43">
            <a:extLst>
              <a:ext uri="{FF2B5EF4-FFF2-40B4-BE49-F238E27FC236}">
                <a16:creationId xmlns:a16="http://schemas.microsoft.com/office/drawing/2014/main" id="{22F2CCE2-7089-9160-8632-5D4E39564603}"/>
              </a:ext>
            </a:extLst>
          </p:cNvPr>
          <p:cNvGrpSpPr/>
          <p:nvPr/>
        </p:nvGrpSpPr>
        <p:grpSpPr>
          <a:xfrm>
            <a:off x="1026896" y="4840393"/>
            <a:ext cx="7090208" cy="200055"/>
            <a:chOff x="1234440" y="4840393"/>
            <a:chExt cx="7090208" cy="200055"/>
          </a:xfrm>
        </p:grpSpPr>
        <p:sp>
          <p:nvSpPr>
            <p:cNvPr id="45" name="TextBox 44">
              <a:extLst>
                <a:ext uri="{FF2B5EF4-FFF2-40B4-BE49-F238E27FC236}">
                  <a16:creationId xmlns:a16="http://schemas.microsoft.com/office/drawing/2014/main" id="{9649F614-53CF-2221-3FE6-0202C85FE900}"/>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46" name="Picture 45">
              <a:extLst>
                <a:ext uri="{FF2B5EF4-FFF2-40B4-BE49-F238E27FC236}">
                  <a16:creationId xmlns:a16="http://schemas.microsoft.com/office/drawing/2014/main" id="{1AF526AB-3D90-B5A2-2017-694B3C9A93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47" name="Text Placeholder 46">
            <a:extLst>
              <a:ext uri="{FF2B5EF4-FFF2-40B4-BE49-F238E27FC236}">
                <a16:creationId xmlns:a16="http://schemas.microsoft.com/office/drawing/2014/main" id="{B566DDF2-170B-A790-A072-6830B7B6285B}"/>
              </a:ext>
            </a:extLst>
          </p:cNvPr>
          <p:cNvSpPr>
            <a:spLocks noGrp="1"/>
          </p:cNvSpPr>
          <p:nvPr>
            <p:ph type="body" sz="quarter" idx="38" hasCustomPrompt="1"/>
          </p:nvPr>
        </p:nvSpPr>
        <p:spPr>
          <a:xfrm>
            <a:off x="3981250" y="2076566"/>
            <a:ext cx="548640" cy="379952"/>
          </a:xfrm>
        </p:spPr>
        <p:txBody>
          <a:bodyPr anchor="ctr">
            <a:normAutofit/>
          </a:bodyPr>
          <a:lstStyle>
            <a:lvl1pPr algn="r">
              <a:defRPr sz="1200"/>
            </a:lvl1pPr>
          </a:lstStyle>
          <a:p>
            <a:pPr lvl="0"/>
            <a:r>
              <a:rPr lang="en-US"/>
              <a:t>#</a:t>
            </a:r>
          </a:p>
        </p:txBody>
      </p:sp>
      <p:sp>
        <p:nvSpPr>
          <p:cNvPr id="48" name="Text Placeholder 46">
            <a:extLst>
              <a:ext uri="{FF2B5EF4-FFF2-40B4-BE49-F238E27FC236}">
                <a16:creationId xmlns:a16="http://schemas.microsoft.com/office/drawing/2014/main" id="{24532886-B6BD-FFA3-49B0-785DA5E9BEB3}"/>
              </a:ext>
            </a:extLst>
          </p:cNvPr>
          <p:cNvSpPr>
            <a:spLocks noGrp="1"/>
          </p:cNvSpPr>
          <p:nvPr>
            <p:ph type="body" sz="quarter" idx="39" hasCustomPrompt="1"/>
          </p:nvPr>
        </p:nvSpPr>
        <p:spPr>
          <a:xfrm>
            <a:off x="4619061" y="2076566"/>
            <a:ext cx="548640" cy="379952"/>
          </a:xfrm>
        </p:spPr>
        <p:txBody>
          <a:bodyPr lIns="91440" rIns="91440" anchor="ctr">
            <a:normAutofit/>
          </a:bodyPr>
          <a:lstStyle>
            <a:lvl1pPr algn="l">
              <a:defRPr sz="1200"/>
            </a:lvl1pPr>
          </a:lstStyle>
          <a:p>
            <a:pPr lvl="0"/>
            <a:r>
              <a:rPr lang="en-US"/>
              <a:t>#</a:t>
            </a:r>
          </a:p>
        </p:txBody>
      </p:sp>
      <p:sp>
        <p:nvSpPr>
          <p:cNvPr id="49" name="Text Placeholder 46">
            <a:extLst>
              <a:ext uri="{FF2B5EF4-FFF2-40B4-BE49-F238E27FC236}">
                <a16:creationId xmlns:a16="http://schemas.microsoft.com/office/drawing/2014/main" id="{15FBA15E-6CFC-50E6-9AB4-60DCCF40F9E7}"/>
              </a:ext>
            </a:extLst>
          </p:cNvPr>
          <p:cNvSpPr>
            <a:spLocks noGrp="1"/>
          </p:cNvSpPr>
          <p:nvPr>
            <p:ph type="body" sz="quarter" idx="41" hasCustomPrompt="1"/>
          </p:nvPr>
        </p:nvSpPr>
        <p:spPr>
          <a:xfrm>
            <a:off x="3981250" y="1630310"/>
            <a:ext cx="549781" cy="379952"/>
          </a:xfrm>
        </p:spPr>
        <p:txBody>
          <a:bodyPr anchor="ctr">
            <a:normAutofit/>
          </a:bodyPr>
          <a:lstStyle>
            <a:lvl1pPr algn="r">
              <a:defRPr sz="1200"/>
            </a:lvl1pPr>
          </a:lstStyle>
          <a:p>
            <a:pPr lvl="0"/>
            <a:r>
              <a:rPr lang="en-US"/>
              <a:t>#</a:t>
            </a:r>
          </a:p>
        </p:txBody>
      </p:sp>
      <p:sp>
        <p:nvSpPr>
          <p:cNvPr id="15" name="Text Placeholder 8">
            <a:extLst>
              <a:ext uri="{FF2B5EF4-FFF2-40B4-BE49-F238E27FC236}">
                <a16:creationId xmlns:a16="http://schemas.microsoft.com/office/drawing/2014/main" id="{E0EC055B-5E22-197E-55E6-C78C7AD104B5}"/>
              </a:ext>
            </a:extLst>
          </p:cNvPr>
          <p:cNvSpPr>
            <a:spLocks noGrp="1"/>
          </p:cNvSpPr>
          <p:nvPr>
            <p:ph type="body" sz="quarter" idx="15" hasCustomPrompt="1"/>
          </p:nvPr>
        </p:nvSpPr>
        <p:spPr>
          <a:xfrm>
            <a:off x="4619061" y="1630310"/>
            <a:ext cx="549780" cy="384048"/>
          </a:xfrm>
          <a:prstGeom prst="rect">
            <a:avLst/>
          </a:prstGeom>
        </p:spPr>
        <p:txBody>
          <a:bodyPr wrap="square" lIns="91440" rIns="91440" anchor="ctr">
            <a:normAutofit/>
          </a:bodyPr>
          <a:lstStyle>
            <a:lvl1pPr marL="0" indent="0" algn="l">
              <a:spcBef>
                <a:spcPts val="0"/>
              </a:spcBef>
              <a:spcAft>
                <a:spcPts val="300"/>
              </a:spcAft>
              <a:buNone/>
              <a:defRPr sz="1200">
                <a:solidFill>
                  <a:schemeClr val="tx1"/>
                </a:solidFill>
                <a:latin typeface="+mn-lt"/>
                <a:ea typeface="+mn-ea"/>
              </a:defRPr>
            </a:lvl1pPr>
          </a:lstStyle>
          <a:p>
            <a:pPr lvl="0"/>
            <a:r>
              <a:rPr lang="en-US"/>
              <a:t>#</a:t>
            </a:r>
          </a:p>
        </p:txBody>
      </p:sp>
      <p:sp>
        <p:nvSpPr>
          <p:cNvPr id="3" name="TextBox 2">
            <a:extLst>
              <a:ext uri="{FF2B5EF4-FFF2-40B4-BE49-F238E27FC236}">
                <a16:creationId xmlns:a16="http://schemas.microsoft.com/office/drawing/2014/main" id="{AC5EB966-B3DE-0C6D-100F-7C36C8D7A02D}"/>
              </a:ext>
            </a:extLst>
          </p:cNvPr>
          <p:cNvSpPr txBox="1"/>
          <p:nvPr/>
        </p:nvSpPr>
        <p:spPr>
          <a:xfrm>
            <a:off x="6680352" y="2706927"/>
            <a:ext cx="2011680" cy="1801368"/>
          </a:xfrm>
          <a:prstGeom prst="rect">
            <a:avLst/>
          </a:prstGeom>
          <a:solidFill>
            <a:schemeClr val="bg1"/>
          </a:solidFill>
          <a:ln>
            <a:solidFill>
              <a:schemeClr val="bg1">
                <a:lumMod val="75000"/>
              </a:schemeClr>
            </a:solidFill>
          </a:ln>
        </p:spPr>
        <p:txBody>
          <a:bodyPr wrap="square" lIns="45720" rIns="45720" rtlCol="0" anchor="t">
            <a:normAutofit/>
          </a:bodyPr>
          <a:lstStyle/>
          <a:p>
            <a:r>
              <a:rPr lang="en-US" sz="800" b="1" i="0">
                <a:solidFill>
                  <a:schemeClr val="tx1"/>
                </a:solidFill>
                <a:latin typeface="+mn-lt"/>
                <a:ea typeface="+mj-ea"/>
                <a:cs typeface="Calibri" panose="020F0502020204030204" pitchFamily="34" charset="0"/>
              </a:rPr>
              <a:t>IMPACT TO ORGANIZATION</a:t>
            </a:r>
          </a:p>
        </p:txBody>
      </p:sp>
      <p:sp>
        <p:nvSpPr>
          <p:cNvPr id="6" name="Text Placeholder 8">
            <a:extLst>
              <a:ext uri="{FF2B5EF4-FFF2-40B4-BE49-F238E27FC236}">
                <a16:creationId xmlns:a16="http://schemas.microsoft.com/office/drawing/2014/main" id="{5C5D3995-F1E7-C604-16C5-343BA2AC8F18}"/>
              </a:ext>
            </a:extLst>
          </p:cNvPr>
          <p:cNvSpPr>
            <a:spLocks noGrp="1"/>
          </p:cNvSpPr>
          <p:nvPr>
            <p:ph type="body" sz="quarter" idx="42" hasCustomPrompt="1"/>
          </p:nvPr>
        </p:nvSpPr>
        <p:spPr>
          <a:xfrm>
            <a:off x="6689778" y="2867189"/>
            <a:ext cx="2002254" cy="1631378"/>
          </a:xfrm>
          <a:prstGeom prst="rect">
            <a:avLst/>
          </a:prstGeom>
        </p:spPr>
        <p:txBody>
          <a:bodyPr wrap="square" lIns="45720" rIns="45720" numCol="1" spcCol="0">
            <a:normAutofit/>
          </a:bodyPr>
          <a:lstStyle>
            <a:lvl1pPr marL="0" indent="0">
              <a:spcBef>
                <a:spcPts val="0"/>
              </a:spcBef>
              <a:spcAft>
                <a:spcPts val="300"/>
              </a:spcAft>
              <a:buNone/>
              <a:defRPr sz="1000">
                <a:solidFill>
                  <a:schemeClr val="tx1"/>
                </a:solidFill>
                <a:latin typeface="+mn-lt"/>
                <a:ea typeface="+mn-ea"/>
              </a:defRPr>
            </a:lvl1pPr>
          </a:lstStyle>
          <a:p>
            <a:pPr lvl="0"/>
            <a:r>
              <a:rPr lang="en-US"/>
              <a:t>New or changed aspects of the product that are likely to impact internal teams</a:t>
            </a:r>
          </a:p>
        </p:txBody>
      </p:sp>
      <p:sp>
        <p:nvSpPr>
          <p:cNvPr id="2" name="Oval 1">
            <a:extLst>
              <a:ext uri="{FF2B5EF4-FFF2-40B4-BE49-F238E27FC236}">
                <a16:creationId xmlns:a16="http://schemas.microsoft.com/office/drawing/2014/main" id="{0002B633-9C32-F60B-0E5B-6493813E4C82}"/>
              </a:ext>
            </a:extLst>
          </p:cNvPr>
          <p:cNvSpPr>
            <a:spLocks noChangeAspect="1"/>
          </p:cNvSpPr>
          <p:nvPr/>
        </p:nvSpPr>
        <p:spPr>
          <a:xfrm>
            <a:off x="3976972" y="1448129"/>
            <a:ext cx="1188720" cy="1188720"/>
          </a:xfrm>
          <a:prstGeom prst="ellipse">
            <a:avLst/>
          </a:prstGeom>
          <a:solidFill>
            <a:schemeClr val="bg1">
              <a:lumMod val="75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02519BD-9EC2-98A0-FA0C-811F65981ED9}"/>
              </a:ext>
            </a:extLst>
          </p:cNvPr>
          <p:cNvSpPr txBox="1"/>
          <p:nvPr/>
        </p:nvSpPr>
        <p:spPr>
          <a:xfrm>
            <a:off x="3508783" y="640080"/>
            <a:ext cx="2122776" cy="187064"/>
          </a:xfrm>
          <a:prstGeom prst="rect">
            <a:avLst/>
          </a:prstGeom>
          <a:noFill/>
        </p:spPr>
        <p:txBody>
          <a:bodyPr wrap="square" rtlCol="0" anchor="ctr">
            <a:noAutofit/>
          </a:bodyPr>
          <a:lstStyle/>
          <a:p>
            <a:pPr algn="ctr"/>
            <a:r>
              <a:rPr lang="en-US" sz="900" b="1" i="0">
                <a:latin typeface="Calibri" panose="020F0502020204030204" pitchFamily="34" charset="0"/>
                <a:ea typeface="Century Gothic" charset="0"/>
                <a:cs typeface="Calibri" panose="020F0502020204030204" pitchFamily="34" charset="0"/>
              </a:rPr>
              <a:t>RELEASE FOCUS</a:t>
            </a:r>
          </a:p>
        </p:txBody>
      </p:sp>
    </p:spTree>
    <p:extLst>
      <p:ext uri="{BB962C8B-B14F-4D97-AF65-F5344CB8AC3E}">
        <p14:creationId xmlns:p14="http://schemas.microsoft.com/office/powerpoint/2010/main" val="4123801703"/>
      </p:ext>
    </p:extLst>
  </p:cSld>
  <p:clrMapOvr>
    <a:masterClrMapping/>
  </p:clrMapOvr>
  <p:hf sldNum="0" hdr="0" dt="0"/>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Readiness Dashboar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559885-F55E-E7DE-D470-3FA970330D57}"/>
              </a:ext>
            </a:extLst>
          </p:cNvPr>
          <p:cNvSpPr/>
          <p:nvPr/>
        </p:nvSpPr>
        <p:spPr>
          <a:xfrm>
            <a:off x="457200" y="677763"/>
            <a:ext cx="8229600" cy="3837087"/>
          </a:xfrm>
          <a:prstGeom prst="rect">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7484E36-8CDA-EAD5-5644-DFCEAF3CC8CF}"/>
              </a:ext>
            </a:extLst>
          </p:cNvPr>
          <p:cNvSpPr/>
          <p:nvPr/>
        </p:nvSpPr>
        <p:spPr>
          <a:xfrm>
            <a:off x="4329011" y="135149"/>
            <a:ext cx="2263623"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FOR</a:t>
            </a:r>
          </a:p>
        </p:txBody>
      </p:sp>
      <p:sp>
        <p:nvSpPr>
          <p:cNvPr id="4" name="Title 1">
            <a:extLst>
              <a:ext uri="{FF2B5EF4-FFF2-40B4-BE49-F238E27FC236}">
                <a16:creationId xmlns:a16="http://schemas.microsoft.com/office/drawing/2014/main" id="{FFA8313F-5EFE-2620-9687-71779BA7DA02}"/>
              </a:ext>
            </a:extLst>
          </p:cNvPr>
          <p:cNvSpPr txBox="1">
            <a:spLocks/>
          </p:cNvSpPr>
          <p:nvPr/>
        </p:nvSpPr>
        <p:spPr>
          <a:xfrm>
            <a:off x="374904" y="162264"/>
            <a:ext cx="3798086"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defTabSz="914400"/>
            <a:r>
              <a:rPr lang="en-US"/>
              <a:t>Readiness Dashboard</a:t>
            </a:r>
          </a:p>
        </p:txBody>
      </p:sp>
      <p:sp>
        <p:nvSpPr>
          <p:cNvPr id="11" name="Table Placeholder 10">
            <a:extLst>
              <a:ext uri="{FF2B5EF4-FFF2-40B4-BE49-F238E27FC236}">
                <a16:creationId xmlns:a16="http://schemas.microsoft.com/office/drawing/2014/main" id="{33113E91-0B85-F410-3157-32FF0A3F58CD}"/>
              </a:ext>
            </a:extLst>
          </p:cNvPr>
          <p:cNvSpPr>
            <a:spLocks noGrp="1"/>
          </p:cNvSpPr>
          <p:nvPr>
            <p:ph type="tbl" sz="quarter" idx="29" hasCustomPrompt="1"/>
          </p:nvPr>
        </p:nvSpPr>
        <p:spPr>
          <a:xfrm>
            <a:off x="457200" y="677763"/>
            <a:ext cx="8229600" cy="3837087"/>
          </a:xfrm>
          <a:prstGeom prst="rect">
            <a:avLst/>
          </a:prstGeom>
          <a:noFill/>
          <a:ln>
            <a:noFill/>
          </a:ln>
        </p:spPr>
        <p:txBody>
          <a:bodyPr/>
          <a:lstStyle>
            <a:lvl1pPr>
              <a:defRPr sz="1000"/>
            </a:lvl1pPr>
          </a:lstStyle>
          <a:p>
            <a:r>
              <a:rPr lang="en-US"/>
              <a:t>Add table and format and size for your organization’s readiness dashboard</a:t>
            </a:r>
          </a:p>
        </p:txBody>
      </p:sp>
      <p:sp>
        <p:nvSpPr>
          <p:cNvPr id="12" name="TextBox 11">
            <a:extLst>
              <a:ext uri="{FF2B5EF4-FFF2-40B4-BE49-F238E27FC236}">
                <a16:creationId xmlns:a16="http://schemas.microsoft.com/office/drawing/2014/main" id="{5A0CEF90-5334-861C-3CD6-404E4ECC487E}"/>
              </a:ext>
            </a:extLst>
          </p:cNvPr>
          <p:cNvSpPr txBox="1"/>
          <p:nvPr/>
        </p:nvSpPr>
        <p:spPr>
          <a:xfrm>
            <a:off x="384048" y="457200"/>
            <a:ext cx="3226055" cy="201066"/>
          </a:xfrm>
          <a:prstGeom prst="rect">
            <a:avLst/>
          </a:prstGeom>
          <a:noFill/>
        </p:spPr>
        <p:txBody>
          <a:bodyPr wrap="square" lIns="91440" rIns="91440" rtlCol="0" anchor="ctr">
            <a:noAutofit/>
          </a:bodyPr>
          <a:lstStyle/>
          <a:p>
            <a:r>
              <a:rPr lang="en-US" sz="800"/>
              <a:t>The current state of readiness for each team</a:t>
            </a:r>
          </a:p>
        </p:txBody>
      </p:sp>
      <p:sp>
        <p:nvSpPr>
          <p:cNvPr id="13" name="TextBox 12">
            <a:extLst>
              <a:ext uri="{FF2B5EF4-FFF2-40B4-BE49-F238E27FC236}">
                <a16:creationId xmlns:a16="http://schemas.microsoft.com/office/drawing/2014/main" id="{1B8BAB7C-23B7-A6D3-33EB-DD4B4EC71C31}"/>
              </a:ext>
            </a:extLst>
          </p:cNvPr>
          <p:cNvSpPr txBox="1"/>
          <p:nvPr/>
        </p:nvSpPr>
        <p:spPr>
          <a:xfrm>
            <a:off x="0" y="-326352"/>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Communicate internally the readiness status of the cross-functional teams involved in preparing to deliver the product. </a:t>
            </a:r>
          </a:p>
        </p:txBody>
      </p:sp>
      <p:sp>
        <p:nvSpPr>
          <p:cNvPr id="2" name="Rectangle 1">
            <a:extLst>
              <a:ext uri="{FF2B5EF4-FFF2-40B4-BE49-F238E27FC236}">
                <a16:creationId xmlns:a16="http://schemas.microsoft.com/office/drawing/2014/main" id="{5E298384-DED3-6DBD-F661-9BF836D0E627}"/>
              </a:ext>
            </a:extLst>
          </p:cNvPr>
          <p:cNvSpPr/>
          <p:nvPr/>
        </p:nvSpPr>
        <p:spPr>
          <a:xfrm>
            <a:off x="6680352" y="139820"/>
            <a:ext cx="20116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5" name="Text Placeholder 5">
            <a:extLst>
              <a:ext uri="{FF2B5EF4-FFF2-40B4-BE49-F238E27FC236}">
                <a16:creationId xmlns:a16="http://schemas.microsoft.com/office/drawing/2014/main" id="{6F1673F3-5284-9E03-2B64-766A18AC4118}"/>
              </a:ext>
            </a:extLst>
          </p:cNvPr>
          <p:cNvSpPr>
            <a:spLocks noGrp="1"/>
          </p:cNvSpPr>
          <p:nvPr>
            <p:ph type="body" sz="quarter" idx="26" hasCustomPrompt="1"/>
          </p:nvPr>
        </p:nvSpPr>
        <p:spPr>
          <a:xfrm>
            <a:off x="6680351" y="351478"/>
            <a:ext cx="2011681" cy="245542"/>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19" name="Text Placeholder 5">
            <a:extLst>
              <a:ext uri="{FF2B5EF4-FFF2-40B4-BE49-F238E27FC236}">
                <a16:creationId xmlns:a16="http://schemas.microsoft.com/office/drawing/2014/main" id="{9D85E6CD-C73B-3D79-844E-0CA80393E076}"/>
              </a:ext>
            </a:extLst>
          </p:cNvPr>
          <p:cNvSpPr>
            <a:spLocks noGrp="1"/>
          </p:cNvSpPr>
          <p:nvPr>
            <p:ph type="body" sz="quarter" idx="28" hasCustomPrompt="1"/>
          </p:nvPr>
        </p:nvSpPr>
        <p:spPr>
          <a:xfrm>
            <a:off x="4329010" y="332723"/>
            <a:ext cx="2263623" cy="249925"/>
          </a:xfrm>
          <a:prstGeom prst="rect">
            <a:avLst/>
          </a:prstGeom>
        </p:spPr>
        <p:txBody>
          <a:bodyPr lIns="45720" rIns="45720" anchor="ctr" anchorCtr="0">
            <a:normAutofit/>
          </a:bodyPr>
          <a:lstStyle>
            <a:lvl1pPr marL="0" indent="0" algn="l">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Release/Product/portfolio/organization</a:t>
            </a:r>
          </a:p>
        </p:txBody>
      </p:sp>
      <p:grpSp>
        <p:nvGrpSpPr>
          <p:cNvPr id="8" name="Group 7">
            <a:extLst>
              <a:ext uri="{FF2B5EF4-FFF2-40B4-BE49-F238E27FC236}">
                <a16:creationId xmlns:a16="http://schemas.microsoft.com/office/drawing/2014/main" id="{B06967B5-156B-4E74-2F9D-4298938902C4}"/>
              </a:ext>
            </a:extLst>
          </p:cNvPr>
          <p:cNvGrpSpPr/>
          <p:nvPr/>
        </p:nvGrpSpPr>
        <p:grpSpPr>
          <a:xfrm>
            <a:off x="1026896" y="4840393"/>
            <a:ext cx="7090208" cy="200055"/>
            <a:chOff x="1234440" y="4840393"/>
            <a:chExt cx="7090208" cy="200055"/>
          </a:xfrm>
        </p:grpSpPr>
        <p:sp>
          <p:nvSpPr>
            <p:cNvPr id="10" name="TextBox 9">
              <a:extLst>
                <a:ext uri="{FF2B5EF4-FFF2-40B4-BE49-F238E27FC236}">
                  <a16:creationId xmlns:a16="http://schemas.microsoft.com/office/drawing/2014/main" id="{B6B05E66-B2E1-CFA1-3365-F9F56ED286A2}"/>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4" name="Picture 13">
              <a:extLst>
                <a:ext uri="{FF2B5EF4-FFF2-40B4-BE49-F238E27FC236}">
                  <a16:creationId xmlns:a16="http://schemas.microsoft.com/office/drawing/2014/main" id="{60071C3C-67FF-7A68-2129-367D8D4578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3274964176"/>
      </p:ext>
    </p:extLst>
  </p:cSld>
  <p:clrMapOvr>
    <a:masterClrMapping/>
  </p:clrMapOvr>
  <p:hf sldNum="0" hdr="0" dt="0"/>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p:cSld name="Backlog Dashboard">
    <p:bg>
      <p:bgPr>
        <a:solidFill>
          <a:schemeClr val="bg2"/>
        </a:solidFill>
        <a:effectLst/>
      </p:bgPr>
    </p:bg>
    <p:spTree>
      <p:nvGrpSpPr>
        <p:cNvPr id="1" name=""/>
        <p:cNvGrpSpPr/>
        <p:nvPr/>
      </p:nvGrpSpPr>
      <p:grpSpPr>
        <a:xfrm>
          <a:off x="0" y="0"/>
          <a:ext cx="0" cy="0"/>
          <a:chOff x="0" y="0"/>
          <a:chExt cx="0" cy="0"/>
        </a:xfrm>
      </p:grpSpPr>
      <p:sp>
        <p:nvSpPr>
          <p:cNvPr id="4" name="Text Placeholder 19">
            <a:extLst>
              <a:ext uri="{FF2B5EF4-FFF2-40B4-BE49-F238E27FC236}">
                <a16:creationId xmlns:a16="http://schemas.microsoft.com/office/drawing/2014/main" id="{1E8A5DD6-100F-21A3-989B-6B142BAB5E8A}"/>
              </a:ext>
            </a:extLst>
          </p:cNvPr>
          <p:cNvSpPr txBox="1">
            <a:spLocks/>
          </p:cNvSpPr>
          <p:nvPr/>
        </p:nvSpPr>
        <p:spPr>
          <a:xfrm>
            <a:off x="785611" y="680599"/>
            <a:ext cx="7815905" cy="393252"/>
          </a:xfrm>
          <a:prstGeom prst="rect">
            <a:avLst/>
          </a:prstGeom>
          <a:noFill/>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defTabSz="913577"/>
            <a:r>
              <a:rPr lang="en-US" sz="1200" b="0" i="0"/>
              <a:t>Stories in each stage from </a:t>
            </a:r>
            <a:r>
              <a:rPr lang="en-US" sz="1200" b="0" i="0">
                <a:solidFill>
                  <a:srgbClr val="FF0000"/>
                </a:solidFill>
              </a:rPr>
              <a:t>Uncommitted</a:t>
            </a:r>
            <a:r>
              <a:rPr lang="en-US" sz="1200" b="0" i="0">
                <a:solidFill>
                  <a:schemeClr val="accent4"/>
                </a:solidFill>
              </a:rPr>
              <a:t> </a:t>
            </a:r>
            <a:r>
              <a:rPr lang="en-US" sz="1200" b="0" i="0"/>
              <a:t>to </a:t>
            </a:r>
            <a:r>
              <a:rPr lang="en-US" sz="1200" b="0" i="0">
                <a:solidFill>
                  <a:schemeClr val="tx2"/>
                </a:solidFill>
              </a:rPr>
              <a:t>Working</a:t>
            </a:r>
          </a:p>
        </p:txBody>
      </p:sp>
      <p:sp>
        <p:nvSpPr>
          <p:cNvPr id="15" name="Text Placeholder 20">
            <a:extLst>
              <a:ext uri="{FF2B5EF4-FFF2-40B4-BE49-F238E27FC236}">
                <a16:creationId xmlns:a16="http://schemas.microsoft.com/office/drawing/2014/main" id="{04C7F474-988B-A87E-A0E9-76A6B60654F3}"/>
              </a:ext>
            </a:extLst>
          </p:cNvPr>
          <p:cNvSpPr txBox="1">
            <a:spLocks/>
          </p:cNvSpPr>
          <p:nvPr/>
        </p:nvSpPr>
        <p:spPr>
          <a:xfrm>
            <a:off x="921236" y="1043134"/>
            <a:ext cx="1828800" cy="315446"/>
          </a:xfrm>
          <a:prstGeom prst="rect">
            <a:avLst/>
          </a:prstGeom>
          <a:solidFill>
            <a:schemeClr val="accent3"/>
          </a:solidFill>
        </p:spPr>
        <p:txBody>
          <a:bodyP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rPr>
              <a:t>UNCOMMITTED</a:t>
            </a:r>
          </a:p>
        </p:txBody>
      </p:sp>
      <p:sp>
        <p:nvSpPr>
          <p:cNvPr id="16" name="Text Placeholder 21">
            <a:extLst>
              <a:ext uri="{FF2B5EF4-FFF2-40B4-BE49-F238E27FC236}">
                <a16:creationId xmlns:a16="http://schemas.microsoft.com/office/drawing/2014/main" id="{BB004923-0BF5-3196-3D22-2E94739C462B}"/>
              </a:ext>
            </a:extLst>
          </p:cNvPr>
          <p:cNvSpPr txBox="1">
            <a:spLocks/>
          </p:cNvSpPr>
          <p:nvPr/>
        </p:nvSpPr>
        <p:spPr>
          <a:xfrm>
            <a:off x="2906504" y="1046195"/>
            <a:ext cx="1828800" cy="315738"/>
          </a:xfrm>
          <a:prstGeom prst="rect">
            <a:avLst/>
          </a:prstGeom>
          <a:solidFill>
            <a:schemeClr val="accent4"/>
          </a:solidFill>
        </p:spPr>
        <p:txBody>
          <a:bodyP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rPr>
              <a:t>PLANNING</a:t>
            </a:r>
          </a:p>
        </p:txBody>
      </p:sp>
      <p:sp>
        <p:nvSpPr>
          <p:cNvPr id="17" name="Text Placeholder 22">
            <a:extLst>
              <a:ext uri="{FF2B5EF4-FFF2-40B4-BE49-F238E27FC236}">
                <a16:creationId xmlns:a16="http://schemas.microsoft.com/office/drawing/2014/main" id="{712F5DE8-661E-C704-6082-9EE982BF719C}"/>
              </a:ext>
            </a:extLst>
          </p:cNvPr>
          <p:cNvSpPr txBox="1">
            <a:spLocks/>
          </p:cNvSpPr>
          <p:nvPr/>
        </p:nvSpPr>
        <p:spPr>
          <a:xfrm>
            <a:off x="4891772" y="1047523"/>
            <a:ext cx="1828800" cy="315738"/>
          </a:xfrm>
          <a:prstGeom prst="rect">
            <a:avLst/>
          </a:prstGeom>
          <a:solidFill>
            <a:schemeClr val="tx2"/>
          </a:solidFill>
        </p:spPr>
        <p:txBody>
          <a:bodyP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rPr>
              <a:t>READY</a:t>
            </a:r>
          </a:p>
        </p:txBody>
      </p:sp>
      <p:sp>
        <p:nvSpPr>
          <p:cNvPr id="18" name="Text Placeholder 22">
            <a:extLst>
              <a:ext uri="{FF2B5EF4-FFF2-40B4-BE49-F238E27FC236}">
                <a16:creationId xmlns:a16="http://schemas.microsoft.com/office/drawing/2014/main" id="{46AC95C2-E21D-7BCE-03C0-CC0D76BF4641}"/>
              </a:ext>
            </a:extLst>
          </p:cNvPr>
          <p:cNvSpPr txBox="1">
            <a:spLocks/>
          </p:cNvSpPr>
          <p:nvPr/>
        </p:nvSpPr>
        <p:spPr>
          <a:xfrm>
            <a:off x="6877041" y="1047523"/>
            <a:ext cx="1828800" cy="315738"/>
          </a:xfrm>
          <a:prstGeom prst="rect">
            <a:avLst/>
          </a:prstGeom>
          <a:solidFill>
            <a:schemeClr val="tx2"/>
          </a:solidFill>
        </p:spPr>
        <p:txBody>
          <a:bodyP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rPr>
              <a:t>WORKING</a:t>
            </a:r>
          </a:p>
        </p:txBody>
      </p:sp>
      <p:sp>
        <p:nvSpPr>
          <p:cNvPr id="36" name="TextBox 35">
            <a:extLst>
              <a:ext uri="{FF2B5EF4-FFF2-40B4-BE49-F238E27FC236}">
                <a16:creationId xmlns:a16="http://schemas.microsoft.com/office/drawing/2014/main" id="{EE65C071-773C-37B4-91A9-22E4942D68FD}"/>
              </a:ext>
            </a:extLst>
          </p:cNvPr>
          <p:cNvSpPr txBox="1"/>
          <p:nvPr/>
        </p:nvSpPr>
        <p:spPr>
          <a:xfrm>
            <a:off x="384048" y="457200"/>
            <a:ext cx="2934593"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Monitor each stage of the backlog to identify bottlenecks</a:t>
            </a:r>
          </a:p>
        </p:txBody>
      </p:sp>
      <p:sp>
        <p:nvSpPr>
          <p:cNvPr id="37" name="Rectangle 36">
            <a:extLst>
              <a:ext uri="{FF2B5EF4-FFF2-40B4-BE49-F238E27FC236}">
                <a16:creationId xmlns:a16="http://schemas.microsoft.com/office/drawing/2014/main" id="{8A0E537D-883B-223F-33C6-F57928EB239A}"/>
              </a:ext>
            </a:extLst>
          </p:cNvPr>
          <p:cNvSpPr/>
          <p:nvPr/>
        </p:nvSpPr>
        <p:spPr>
          <a:xfrm>
            <a:off x="3736365" y="154485"/>
            <a:ext cx="20116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38" name="Text Placeholder 5">
            <a:extLst>
              <a:ext uri="{FF2B5EF4-FFF2-40B4-BE49-F238E27FC236}">
                <a16:creationId xmlns:a16="http://schemas.microsoft.com/office/drawing/2014/main" id="{6783CA48-F478-5691-6405-74B3AED8301E}"/>
              </a:ext>
            </a:extLst>
          </p:cNvPr>
          <p:cNvSpPr>
            <a:spLocks noGrp="1"/>
          </p:cNvSpPr>
          <p:nvPr>
            <p:ph type="body" sz="quarter" idx="32" hasCustomPrompt="1"/>
          </p:nvPr>
        </p:nvSpPr>
        <p:spPr>
          <a:xfrm>
            <a:off x="3736365" y="342740"/>
            <a:ext cx="2011680" cy="274320"/>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sp>
        <p:nvSpPr>
          <p:cNvPr id="39" name="Rectangle 38">
            <a:extLst>
              <a:ext uri="{FF2B5EF4-FFF2-40B4-BE49-F238E27FC236}">
                <a16:creationId xmlns:a16="http://schemas.microsoft.com/office/drawing/2014/main" id="{41DF7705-62B4-FDC8-41B7-6A3ED5E0613A}"/>
              </a:ext>
            </a:extLst>
          </p:cNvPr>
          <p:cNvSpPr/>
          <p:nvPr/>
        </p:nvSpPr>
        <p:spPr>
          <a:xfrm>
            <a:off x="5833785" y="154485"/>
            <a:ext cx="2872056" cy="457199"/>
          </a:xfrm>
          <a:prstGeom prst="rect">
            <a:avLst/>
          </a:prstGeom>
          <a:solidFill>
            <a:schemeClr val="bg1"/>
          </a:solidFill>
          <a:ln>
            <a:solidFill>
              <a:schemeClr val="bg1">
                <a:lumMod val="75000"/>
              </a:schemeClr>
            </a:solidFill>
          </a:ln>
          <a:effectLst/>
        </p:spPr>
        <p:txBody>
          <a:bodyPr wrap="square" lIns="45720" tIns="45552" rIns="91103" bIns="45552" rtlCol="0" anchor="t" anchorCtr="0">
            <a:normAutofit/>
          </a:bodyPr>
          <a:lstStyle/>
          <a:p>
            <a:r>
              <a:rPr lang="en-US" sz="800" b="1" i="0" cap="none" spc="0">
                <a:ln w="0">
                  <a:noFill/>
                </a:ln>
                <a:latin typeface="+mj-lt"/>
                <a:ea typeface="+mj-ea"/>
                <a:cs typeface="Calibri" panose="020F0502020204030204" pitchFamily="34" charset="0"/>
              </a:rPr>
              <a:t>WRITTEN BY</a:t>
            </a:r>
          </a:p>
        </p:txBody>
      </p:sp>
      <p:sp>
        <p:nvSpPr>
          <p:cNvPr id="40" name="Text Placeholder 5">
            <a:extLst>
              <a:ext uri="{FF2B5EF4-FFF2-40B4-BE49-F238E27FC236}">
                <a16:creationId xmlns:a16="http://schemas.microsoft.com/office/drawing/2014/main" id="{B7A91189-C2CB-184C-0320-AFCDAFB7FD86}"/>
              </a:ext>
            </a:extLst>
          </p:cNvPr>
          <p:cNvSpPr>
            <a:spLocks noGrp="1"/>
          </p:cNvSpPr>
          <p:nvPr>
            <p:ph type="body" sz="quarter" idx="26" hasCustomPrompt="1"/>
          </p:nvPr>
        </p:nvSpPr>
        <p:spPr>
          <a:xfrm>
            <a:off x="5832480" y="342740"/>
            <a:ext cx="2838553" cy="270013"/>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81" name="TextBox 80">
            <a:extLst>
              <a:ext uri="{FF2B5EF4-FFF2-40B4-BE49-F238E27FC236}">
                <a16:creationId xmlns:a16="http://schemas.microsoft.com/office/drawing/2014/main" id="{0C514CD3-CE63-8C5F-0A10-CC10D49EFE68}"/>
              </a:ext>
            </a:extLst>
          </p:cNvPr>
          <p:cNvSpPr txBox="1"/>
          <p:nvPr/>
        </p:nvSpPr>
        <p:spPr>
          <a:xfrm>
            <a:off x="-2475" y="-524845"/>
            <a:ext cx="9143999" cy="461665"/>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A periodic snapshot of the story age of your backlog should provide trends you can analyze to identify bottlenecks and smooth flow to help you better groom the backlog and communicate with development about the state of the backlog.</a:t>
            </a:r>
          </a:p>
        </p:txBody>
      </p:sp>
      <p:sp>
        <p:nvSpPr>
          <p:cNvPr id="3" name="Text Placeholder 5">
            <a:extLst>
              <a:ext uri="{FF2B5EF4-FFF2-40B4-BE49-F238E27FC236}">
                <a16:creationId xmlns:a16="http://schemas.microsoft.com/office/drawing/2014/main" id="{E7CBE6B4-E7EF-EDBB-D7A6-B4BDA76A07AB}"/>
              </a:ext>
            </a:extLst>
          </p:cNvPr>
          <p:cNvSpPr txBox="1">
            <a:spLocks/>
          </p:cNvSpPr>
          <p:nvPr/>
        </p:nvSpPr>
        <p:spPr>
          <a:xfrm>
            <a:off x="921236" y="1449510"/>
            <a:ext cx="1828800" cy="1187620"/>
          </a:xfrm>
          <a:prstGeom prst="rect">
            <a:avLst/>
          </a:prstGeom>
          <a:solidFill>
            <a:schemeClr val="bg1"/>
          </a:solidFill>
          <a:ln>
            <a:solidFill>
              <a:schemeClr val="bg1">
                <a:lumMod val="75000"/>
              </a:schemeClr>
            </a:solidFill>
          </a:ln>
        </p:spPr>
        <p:txBody>
          <a:bodyPr anchor="t"/>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spcAft>
                <a:spcPts val="600"/>
              </a:spcAft>
            </a:pPr>
            <a:r>
              <a:rPr lang="en-US" sz="800" b="0" i="0">
                <a:ea typeface="+mj-ea"/>
              </a:rPr>
              <a:t>STORIES NOT EVALUATED</a:t>
            </a:r>
          </a:p>
        </p:txBody>
      </p:sp>
      <p:sp>
        <p:nvSpPr>
          <p:cNvPr id="19" name="Text Placeholder 6">
            <a:extLst>
              <a:ext uri="{FF2B5EF4-FFF2-40B4-BE49-F238E27FC236}">
                <a16:creationId xmlns:a16="http://schemas.microsoft.com/office/drawing/2014/main" id="{93660B56-225C-B3B2-62A8-CA4D9978D0CD}"/>
              </a:ext>
            </a:extLst>
          </p:cNvPr>
          <p:cNvSpPr txBox="1">
            <a:spLocks/>
          </p:cNvSpPr>
          <p:nvPr/>
        </p:nvSpPr>
        <p:spPr>
          <a:xfrm>
            <a:off x="2906504" y="1451619"/>
            <a:ext cx="1828800" cy="1188720"/>
          </a:xfrm>
          <a:prstGeom prst="rect">
            <a:avLst/>
          </a:prstGeom>
          <a:solidFill>
            <a:schemeClr val="bg1"/>
          </a:solidFill>
          <a:ln>
            <a:solidFill>
              <a:schemeClr val="bg1">
                <a:lumMod val="75000"/>
              </a:schemeClr>
            </a:solidFill>
          </a:ln>
        </p:spPr>
        <p:txBody>
          <a:bodyPr anchor="t"/>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spcAft>
                <a:spcPts val="600"/>
              </a:spcAft>
            </a:pPr>
            <a:r>
              <a:rPr lang="en-US" sz="800" b="0" i="0">
                <a:ea typeface="+mj-ea"/>
              </a:rPr>
              <a:t>STORIES PLANNED BUT NOT READY</a:t>
            </a:r>
          </a:p>
        </p:txBody>
      </p:sp>
      <p:sp>
        <p:nvSpPr>
          <p:cNvPr id="20" name="Text Placeholder 7">
            <a:extLst>
              <a:ext uri="{FF2B5EF4-FFF2-40B4-BE49-F238E27FC236}">
                <a16:creationId xmlns:a16="http://schemas.microsoft.com/office/drawing/2014/main" id="{059811B1-C8DD-0021-DF04-9F8AFCF4A15F}"/>
              </a:ext>
            </a:extLst>
          </p:cNvPr>
          <p:cNvSpPr txBox="1">
            <a:spLocks/>
          </p:cNvSpPr>
          <p:nvPr/>
        </p:nvSpPr>
        <p:spPr>
          <a:xfrm>
            <a:off x="4891772" y="1451619"/>
            <a:ext cx="1828800" cy="1188720"/>
          </a:xfrm>
          <a:prstGeom prst="rect">
            <a:avLst/>
          </a:prstGeom>
          <a:solidFill>
            <a:schemeClr val="bg1"/>
          </a:solidFill>
          <a:ln>
            <a:solidFill>
              <a:schemeClr val="bg1">
                <a:lumMod val="75000"/>
              </a:schemeClr>
            </a:solidFill>
          </a:ln>
        </p:spPr>
        <p:txBody>
          <a:bodyPr anchor="t"/>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marR="0" lvl="0" indent="0" algn="ctr" defTabSz="913577" rtl="0" eaLnBrk="1" fontAlgn="base" latinLnBrk="0" hangingPunct="1">
              <a:lnSpc>
                <a:spcPct val="100000"/>
              </a:lnSpc>
              <a:spcBef>
                <a:spcPts val="700"/>
              </a:spcBef>
              <a:spcAft>
                <a:spcPts val="600"/>
              </a:spcAft>
              <a:buClr>
                <a:schemeClr val="accent1"/>
              </a:buClr>
              <a:buSzPct val="80000"/>
              <a:buFont typeface="Arial" panose="020B0604020202020204" pitchFamily="34" charset="0"/>
              <a:buNone/>
              <a:tabLst/>
              <a:defRPr/>
            </a:pPr>
            <a:r>
              <a:rPr lang="en-US" sz="800" b="0" i="0">
                <a:ea typeface="+mj-ea"/>
              </a:rPr>
              <a:t>STORIES TO WORK ON SOON</a:t>
            </a:r>
          </a:p>
        </p:txBody>
      </p:sp>
      <p:sp>
        <p:nvSpPr>
          <p:cNvPr id="21" name="Text Placeholder 8">
            <a:extLst>
              <a:ext uri="{FF2B5EF4-FFF2-40B4-BE49-F238E27FC236}">
                <a16:creationId xmlns:a16="http://schemas.microsoft.com/office/drawing/2014/main" id="{BA1BDEB3-DD11-F353-98E2-37D3B4CED08B}"/>
              </a:ext>
            </a:extLst>
          </p:cNvPr>
          <p:cNvSpPr txBox="1">
            <a:spLocks/>
          </p:cNvSpPr>
          <p:nvPr/>
        </p:nvSpPr>
        <p:spPr>
          <a:xfrm>
            <a:off x="6877040" y="1451619"/>
            <a:ext cx="1828800" cy="1188720"/>
          </a:xfrm>
          <a:prstGeom prst="rect">
            <a:avLst/>
          </a:prstGeom>
          <a:solidFill>
            <a:schemeClr val="bg1"/>
          </a:solidFill>
          <a:ln>
            <a:solidFill>
              <a:schemeClr val="bg1">
                <a:lumMod val="75000"/>
              </a:schemeClr>
            </a:solidFill>
          </a:ln>
        </p:spPr>
        <p:txBody>
          <a:bodyPr anchor="t"/>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marR="0" lvl="0" indent="0" algn="ctr" defTabSz="913577" rtl="0" eaLnBrk="1" fontAlgn="base" latinLnBrk="0" hangingPunct="1">
              <a:lnSpc>
                <a:spcPct val="100000"/>
              </a:lnSpc>
              <a:spcBef>
                <a:spcPts val="700"/>
              </a:spcBef>
              <a:spcAft>
                <a:spcPts val="600"/>
              </a:spcAft>
              <a:buClr>
                <a:schemeClr val="accent1"/>
              </a:buClr>
              <a:buSzPct val="80000"/>
              <a:buFont typeface="Arial" panose="020B0604020202020204" pitchFamily="34" charset="0"/>
              <a:buNone/>
              <a:tabLst/>
              <a:defRPr/>
            </a:pPr>
            <a:r>
              <a:rPr lang="en-US" sz="800" b="0" i="0">
                <a:ea typeface="+mj-ea"/>
              </a:rPr>
              <a:t>STORIES BEING WORKED ON NOW</a:t>
            </a:r>
          </a:p>
        </p:txBody>
      </p:sp>
      <p:sp>
        <p:nvSpPr>
          <p:cNvPr id="22" name="Text Placeholder 9">
            <a:extLst>
              <a:ext uri="{FF2B5EF4-FFF2-40B4-BE49-F238E27FC236}">
                <a16:creationId xmlns:a16="http://schemas.microsoft.com/office/drawing/2014/main" id="{7F7ECEF8-D74E-80E9-E8BF-6E28A39C2551}"/>
              </a:ext>
            </a:extLst>
          </p:cNvPr>
          <p:cNvSpPr txBox="1">
            <a:spLocks/>
          </p:cNvSpPr>
          <p:nvPr/>
        </p:nvSpPr>
        <p:spPr>
          <a:xfrm rot="16200000">
            <a:off x="21141" y="1893505"/>
            <a:ext cx="1187621" cy="299633"/>
          </a:xfrm>
          <a:prstGeom prst="rect">
            <a:avLst/>
          </a:prstGeom>
          <a:solidFill>
            <a:schemeClr val="tx2"/>
          </a:solidFill>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199" b="0" i="0">
                <a:solidFill>
                  <a:schemeClr val="bg1"/>
                </a:solidFill>
                <a:ea typeface="+mj-ea"/>
              </a:rPr>
              <a:t>STORIES</a:t>
            </a:r>
          </a:p>
        </p:txBody>
      </p:sp>
      <p:sp>
        <p:nvSpPr>
          <p:cNvPr id="23" name="Text Placeholder 10">
            <a:extLst>
              <a:ext uri="{FF2B5EF4-FFF2-40B4-BE49-F238E27FC236}">
                <a16:creationId xmlns:a16="http://schemas.microsoft.com/office/drawing/2014/main" id="{20AA84F7-06DA-84A4-8BE8-381EDD355DCF}"/>
              </a:ext>
            </a:extLst>
          </p:cNvPr>
          <p:cNvSpPr txBox="1">
            <a:spLocks/>
          </p:cNvSpPr>
          <p:nvPr/>
        </p:nvSpPr>
        <p:spPr>
          <a:xfrm>
            <a:off x="921236" y="2729307"/>
            <a:ext cx="1828800" cy="1188720"/>
          </a:xfrm>
          <a:prstGeom prst="rect">
            <a:avLst/>
          </a:prstGeom>
          <a:solidFill>
            <a:schemeClr val="bg1"/>
          </a:solidFill>
          <a:ln>
            <a:solidFill>
              <a:schemeClr val="bg1">
                <a:lumMod val="75000"/>
              </a:schemeClr>
            </a:solidFill>
          </a:ln>
        </p:spPr>
        <p:txBody>
          <a:bodyPr anchor="t">
            <a:no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l" defTabSz="913577">
              <a:lnSpc>
                <a:spcPct val="120000"/>
              </a:lnSpc>
              <a:spcBef>
                <a:spcPts val="300"/>
              </a:spcBef>
            </a:pPr>
            <a:endParaRPr lang="en-US" sz="1050" b="0" i="0">
              <a:ea typeface="+mj-ea"/>
            </a:endParaRPr>
          </a:p>
        </p:txBody>
      </p:sp>
      <p:sp>
        <p:nvSpPr>
          <p:cNvPr id="24" name="Text Placeholder 11">
            <a:extLst>
              <a:ext uri="{FF2B5EF4-FFF2-40B4-BE49-F238E27FC236}">
                <a16:creationId xmlns:a16="http://schemas.microsoft.com/office/drawing/2014/main" id="{55D33554-4FD4-C766-CAC2-04DB46B94384}"/>
              </a:ext>
            </a:extLst>
          </p:cNvPr>
          <p:cNvSpPr txBox="1">
            <a:spLocks/>
          </p:cNvSpPr>
          <p:nvPr/>
        </p:nvSpPr>
        <p:spPr>
          <a:xfrm>
            <a:off x="2906504" y="2729307"/>
            <a:ext cx="1828800" cy="1188720"/>
          </a:xfrm>
          <a:prstGeom prst="rect">
            <a:avLst/>
          </a:prstGeom>
          <a:solidFill>
            <a:schemeClr val="bg1"/>
          </a:solidFill>
          <a:ln>
            <a:solidFill>
              <a:schemeClr val="bg1">
                <a:lumMod val="75000"/>
              </a:schemeClr>
            </a:solidFill>
          </a:ln>
        </p:spPr>
        <p:txBody>
          <a:bodyPr anchor="t">
            <a:no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lnSpc>
                <a:spcPct val="120000"/>
              </a:lnSpc>
              <a:spcBef>
                <a:spcPts val="300"/>
              </a:spcBef>
            </a:pPr>
            <a:endParaRPr lang="en-US" sz="1050" b="0" i="0">
              <a:ea typeface="+mj-ea"/>
            </a:endParaRPr>
          </a:p>
        </p:txBody>
      </p:sp>
      <p:sp>
        <p:nvSpPr>
          <p:cNvPr id="25" name="Text Placeholder 12">
            <a:extLst>
              <a:ext uri="{FF2B5EF4-FFF2-40B4-BE49-F238E27FC236}">
                <a16:creationId xmlns:a16="http://schemas.microsoft.com/office/drawing/2014/main" id="{C0B51C84-F0D0-F0D8-48E5-F9A9FD240C7C}"/>
              </a:ext>
            </a:extLst>
          </p:cNvPr>
          <p:cNvSpPr txBox="1">
            <a:spLocks/>
          </p:cNvSpPr>
          <p:nvPr/>
        </p:nvSpPr>
        <p:spPr>
          <a:xfrm>
            <a:off x="4891772" y="2729307"/>
            <a:ext cx="1828800" cy="1188720"/>
          </a:xfrm>
          <a:prstGeom prst="rect">
            <a:avLst/>
          </a:prstGeom>
          <a:solidFill>
            <a:schemeClr val="bg1"/>
          </a:solidFill>
          <a:ln>
            <a:solidFill>
              <a:schemeClr val="bg1">
                <a:lumMod val="75000"/>
              </a:schemeClr>
            </a:solidFill>
          </a:ln>
        </p:spPr>
        <p:txBody>
          <a:bodyPr anchor="t">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lnSpc>
                <a:spcPct val="130000"/>
              </a:lnSpc>
              <a:spcBef>
                <a:spcPts val="300"/>
              </a:spcBef>
            </a:pPr>
            <a:endParaRPr lang="en-US" sz="1050" b="0" i="0">
              <a:ea typeface="+mj-ea"/>
            </a:endParaRPr>
          </a:p>
        </p:txBody>
      </p:sp>
      <p:sp>
        <p:nvSpPr>
          <p:cNvPr id="26" name="Text Placeholder 13">
            <a:extLst>
              <a:ext uri="{FF2B5EF4-FFF2-40B4-BE49-F238E27FC236}">
                <a16:creationId xmlns:a16="http://schemas.microsoft.com/office/drawing/2014/main" id="{59F5B258-2C1C-3765-8A9C-F55E572A4EF7}"/>
              </a:ext>
            </a:extLst>
          </p:cNvPr>
          <p:cNvSpPr txBox="1">
            <a:spLocks/>
          </p:cNvSpPr>
          <p:nvPr/>
        </p:nvSpPr>
        <p:spPr>
          <a:xfrm>
            <a:off x="6877948" y="2729307"/>
            <a:ext cx="1828800" cy="1188720"/>
          </a:xfrm>
          <a:prstGeom prst="rect">
            <a:avLst/>
          </a:prstGeom>
          <a:solidFill>
            <a:schemeClr val="bg1"/>
          </a:solidFill>
          <a:ln>
            <a:solidFill>
              <a:schemeClr val="bg1">
                <a:lumMod val="75000"/>
              </a:schemeClr>
            </a:solidFill>
          </a:ln>
        </p:spPr>
        <p:txBody>
          <a:bodyPr anchor="t">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lnSpc>
                <a:spcPct val="130000"/>
              </a:lnSpc>
              <a:spcBef>
                <a:spcPts val="300"/>
              </a:spcBef>
            </a:pPr>
            <a:endParaRPr lang="en-US" sz="1050" b="0" i="0">
              <a:ea typeface="+mj-ea"/>
            </a:endParaRPr>
          </a:p>
        </p:txBody>
      </p:sp>
      <p:sp>
        <p:nvSpPr>
          <p:cNvPr id="27" name="Text Placeholder 14">
            <a:extLst>
              <a:ext uri="{FF2B5EF4-FFF2-40B4-BE49-F238E27FC236}">
                <a16:creationId xmlns:a16="http://schemas.microsoft.com/office/drawing/2014/main" id="{EAF86583-5FED-008B-3A69-86C1A75867C4}"/>
              </a:ext>
            </a:extLst>
          </p:cNvPr>
          <p:cNvSpPr txBox="1">
            <a:spLocks/>
          </p:cNvSpPr>
          <p:nvPr/>
        </p:nvSpPr>
        <p:spPr>
          <a:xfrm rot="16200000">
            <a:off x="20660" y="3173850"/>
            <a:ext cx="1188719" cy="299634"/>
          </a:xfrm>
          <a:prstGeom prst="rect">
            <a:avLst/>
          </a:prstGeom>
          <a:solidFill>
            <a:schemeClr val="tx2"/>
          </a:solidFill>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199" b="0" i="0">
                <a:solidFill>
                  <a:schemeClr val="bg1"/>
                </a:solidFill>
                <a:ea typeface="+mj-ea"/>
              </a:rPr>
              <a:t>AGE</a:t>
            </a:r>
          </a:p>
        </p:txBody>
      </p:sp>
      <p:sp>
        <p:nvSpPr>
          <p:cNvPr id="28" name="Text Placeholder 50">
            <a:extLst>
              <a:ext uri="{FF2B5EF4-FFF2-40B4-BE49-F238E27FC236}">
                <a16:creationId xmlns:a16="http://schemas.microsoft.com/office/drawing/2014/main" id="{0CB3999D-276F-2094-24CB-5B13C93643C5}"/>
              </a:ext>
            </a:extLst>
          </p:cNvPr>
          <p:cNvSpPr>
            <a:spLocks noGrp="1"/>
          </p:cNvSpPr>
          <p:nvPr>
            <p:ph type="body" sz="quarter" idx="41" hasCustomPrompt="1"/>
          </p:nvPr>
        </p:nvSpPr>
        <p:spPr>
          <a:xfrm>
            <a:off x="1832058" y="2930273"/>
            <a:ext cx="841248" cy="217027"/>
          </a:xfrm>
          <a:prstGeom prst="rect">
            <a:avLst/>
          </a:prstGeom>
        </p:spPr>
        <p:txBody>
          <a:bodyPr anchor="ctr"/>
          <a:lstStyle>
            <a:lvl1pPr algn="l">
              <a:defRPr sz="1200" b="0"/>
            </a:lvl1pPr>
          </a:lstStyle>
          <a:p>
            <a:pPr lvl="0"/>
            <a:r>
              <a:rPr lang="en-US"/>
              <a:t># days</a:t>
            </a:r>
          </a:p>
        </p:txBody>
      </p:sp>
      <p:sp>
        <p:nvSpPr>
          <p:cNvPr id="29" name="Text Placeholder 50">
            <a:extLst>
              <a:ext uri="{FF2B5EF4-FFF2-40B4-BE49-F238E27FC236}">
                <a16:creationId xmlns:a16="http://schemas.microsoft.com/office/drawing/2014/main" id="{A6AF5CD7-C23E-BAA3-62CD-19C0E7407905}"/>
              </a:ext>
            </a:extLst>
          </p:cNvPr>
          <p:cNvSpPr>
            <a:spLocks noGrp="1"/>
          </p:cNvSpPr>
          <p:nvPr>
            <p:ph type="body" sz="quarter" idx="42" hasCustomPrompt="1"/>
          </p:nvPr>
        </p:nvSpPr>
        <p:spPr>
          <a:xfrm>
            <a:off x="1832058" y="3254443"/>
            <a:ext cx="841248" cy="217027"/>
          </a:xfrm>
          <a:prstGeom prst="rect">
            <a:avLst/>
          </a:prstGeom>
        </p:spPr>
        <p:txBody>
          <a:bodyPr anchor="ctr"/>
          <a:lstStyle>
            <a:lvl1pPr algn="l">
              <a:defRPr sz="1200" b="0"/>
            </a:lvl1pPr>
          </a:lstStyle>
          <a:p>
            <a:pPr lvl="0"/>
            <a:r>
              <a:rPr lang="en-US"/>
              <a:t># days</a:t>
            </a:r>
          </a:p>
        </p:txBody>
      </p:sp>
      <p:sp>
        <p:nvSpPr>
          <p:cNvPr id="30" name="Text Placeholder 50">
            <a:extLst>
              <a:ext uri="{FF2B5EF4-FFF2-40B4-BE49-F238E27FC236}">
                <a16:creationId xmlns:a16="http://schemas.microsoft.com/office/drawing/2014/main" id="{B7359CE8-92F5-3E65-4FB3-C7C6D9152260}"/>
              </a:ext>
            </a:extLst>
          </p:cNvPr>
          <p:cNvSpPr>
            <a:spLocks noGrp="1"/>
          </p:cNvSpPr>
          <p:nvPr>
            <p:ph type="body" sz="quarter" idx="43" hasCustomPrompt="1"/>
          </p:nvPr>
        </p:nvSpPr>
        <p:spPr>
          <a:xfrm>
            <a:off x="1832058" y="3578614"/>
            <a:ext cx="841248" cy="217027"/>
          </a:xfrm>
          <a:prstGeom prst="rect">
            <a:avLst/>
          </a:prstGeom>
        </p:spPr>
        <p:txBody>
          <a:bodyPr anchor="ctr"/>
          <a:lstStyle>
            <a:lvl1pPr algn="l">
              <a:defRPr sz="1200" b="0"/>
            </a:lvl1pPr>
          </a:lstStyle>
          <a:p>
            <a:pPr lvl="0"/>
            <a:r>
              <a:rPr lang="en-US"/>
              <a:t># days</a:t>
            </a:r>
          </a:p>
        </p:txBody>
      </p:sp>
      <p:sp>
        <p:nvSpPr>
          <p:cNvPr id="31" name="TextBox 30">
            <a:extLst>
              <a:ext uri="{FF2B5EF4-FFF2-40B4-BE49-F238E27FC236}">
                <a16:creationId xmlns:a16="http://schemas.microsoft.com/office/drawing/2014/main" id="{42D4F7CB-B44D-63E3-800E-1BB89279B797}"/>
              </a:ext>
            </a:extLst>
          </p:cNvPr>
          <p:cNvSpPr txBox="1"/>
          <p:nvPr/>
        </p:nvSpPr>
        <p:spPr>
          <a:xfrm>
            <a:off x="941518" y="2856922"/>
            <a:ext cx="924043" cy="938719"/>
          </a:xfrm>
          <a:prstGeom prst="rect">
            <a:avLst/>
          </a:prstGeom>
          <a:noFill/>
        </p:spPr>
        <p:txBody>
          <a:bodyPr wrap="square">
            <a:spAutoFit/>
          </a:bodyPr>
          <a:lstStyle/>
          <a:p>
            <a:pPr algn="r" defTabSz="913577">
              <a:lnSpc>
                <a:spcPct val="100000"/>
              </a:lnSpc>
              <a:spcBef>
                <a:spcPts val="300"/>
              </a:spcBef>
              <a:spcAft>
                <a:spcPts val="600"/>
              </a:spcAft>
            </a:pPr>
            <a:r>
              <a:rPr lang="en-US" sz="800" b="1">
                <a:ea typeface="+mj-ea"/>
              </a:rPr>
              <a:t>AVERAGE AGE IN THIS STAGE: </a:t>
            </a:r>
            <a:endParaRPr lang="en-US" sz="800">
              <a:ea typeface="+mj-ea"/>
            </a:endParaRPr>
          </a:p>
          <a:p>
            <a:pPr algn="r" defTabSz="913577">
              <a:lnSpc>
                <a:spcPct val="100000"/>
              </a:lnSpc>
              <a:spcBef>
                <a:spcPts val="300"/>
              </a:spcBef>
              <a:spcAft>
                <a:spcPts val="600"/>
              </a:spcAft>
            </a:pPr>
            <a:r>
              <a:rPr lang="en-US" sz="800" b="1">
                <a:ea typeface="+mj-ea"/>
              </a:rPr>
              <a:t>AVERAGE AGE </a:t>
            </a:r>
            <a:br>
              <a:rPr lang="en-US" sz="800" b="1">
                <a:ea typeface="+mj-ea"/>
              </a:rPr>
            </a:br>
            <a:r>
              <a:rPr lang="en-US" sz="800" b="1">
                <a:ea typeface="+mj-ea"/>
              </a:rPr>
              <a:t>SINCE CREATED:</a:t>
            </a:r>
            <a:r>
              <a:rPr lang="en-US" sz="800">
                <a:ea typeface="+mj-ea"/>
              </a:rPr>
              <a:t> </a:t>
            </a:r>
          </a:p>
          <a:p>
            <a:pPr algn="r" defTabSz="913577">
              <a:lnSpc>
                <a:spcPct val="100000"/>
              </a:lnSpc>
              <a:spcBef>
                <a:spcPts val="300"/>
              </a:spcBef>
              <a:spcAft>
                <a:spcPts val="600"/>
              </a:spcAft>
            </a:pPr>
            <a:r>
              <a:rPr lang="en-US" sz="800" b="1">
                <a:ea typeface="+mj-ea"/>
              </a:rPr>
              <a:t>OLDEST STORY</a:t>
            </a:r>
            <a:r>
              <a:rPr lang="en-US" sz="800">
                <a:ea typeface="+mj-ea"/>
              </a:rPr>
              <a:t>:</a:t>
            </a:r>
            <a:endParaRPr lang="en-US" sz="800"/>
          </a:p>
        </p:txBody>
      </p:sp>
      <p:sp>
        <p:nvSpPr>
          <p:cNvPr id="32" name="Text Placeholder 50">
            <a:extLst>
              <a:ext uri="{FF2B5EF4-FFF2-40B4-BE49-F238E27FC236}">
                <a16:creationId xmlns:a16="http://schemas.microsoft.com/office/drawing/2014/main" id="{9D0365B6-11A6-83E1-4846-4A28DEFF4FFA}"/>
              </a:ext>
            </a:extLst>
          </p:cNvPr>
          <p:cNvSpPr>
            <a:spLocks noGrp="1"/>
          </p:cNvSpPr>
          <p:nvPr>
            <p:ph type="body" sz="quarter" idx="44" hasCustomPrompt="1"/>
          </p:nvPr>
        </p:nvSpPr>
        <p:spPr>
          <a:xfrm>
            <a:off x="3820904" y="2930273"/>
            <a:ext cx="841248" cy="217027"/>
          </a:xfrm>
          <a:prstGeom prst="rect">
            <a:avLst/>
          </a:prstGeom>
        </p:spPr>
        <p:txBody>
          <a:bodyPr anchor="ctr"/>
          <a:lstStyle>
            <a:lvl1pPr algn="l">
              <a:defRPr sz="1200" b="0"/>
            </a:lvl1pPr>
          </a:lstStyle>
          <a:p>
            <a:pPr lvl="0"/>
            <a:r>
              <a:rPr lang="en-US"/>
              <a:t># days</a:t>
            </a:r>
          </a:p>
        </p:txBody>
      </p:sp>
      <p:sp>
        <p:nvSpPr>
          <p:cNvPr id="33" name="Text Placeholder 50">
            <a:extLst>
              <a:ext uri="{FF2B5EF4-FFF2-40B4-BE49-F238E27FC236}">
                <a16:creationId xmlns:a16="http://schemas.microsoft.com/office/drawing/2014/main" id="{5A13CF11-582B-3B84-47FC-4B96B782F267}"/>
              </a:ext>
            </a:extLst>
          </p:cNvPr>
          <p:cNvSpPr>
            <a:spLocks noGrp="1"/>
          </p:cNvSpPr>
          <p:nvPr>
            <p:ph type="body" sz="quarter" idx="45" hasCustomPrompt="1"/>
          </p:nvPr>
        </p:nvSpPr>
        <p:spPr>
          <a:xfrm>
            <a:off x="3820904" y="3254443"/>
            <a:ext cx="841248" cy="217027"/>
          </a:xfrm>
          <a:prstGeom prst="rect">
            <a:avLst/>
          </a:prstGeom>
        </p:spPr>
        <p:txBody>
          <a:bodyPr anchor="ctr"/>
          <a:lstStyle>
            <a:lvl1pPr algn="l">
              <a:defRPr sz="1200" b="0"/>
            </a:lvl1pPr>
          </a:lstStyle>
          <a:p>
            <a:pPr lvl="0"/>
            <a:r>
              <a:rPr lang="en-US"/>
              <a:t># days</a:t>
            </a:r>
          </a:p>
        </p:txBody>
      </p:sp>
      <p:sp>
        <p:nvSpPr>
          <p:cNvPr id="34" name="Text Placeholder 50">
            <a:extLst>
              <a:ext uri="{FF2B5EF4-FFF2-40B4-BE49-F238E27FC236}">
                <a16:creationId xmlns:a16="http://schemas.microsoft.com/office/drawing/2014/main" id="{DAFE3D6D-1260-629F-8D33-7C61EADC0C63}"/>
              </a:ext>
            </a:extLst>
          </p:cNvPr>
          <p:cNvSpPr>
            <a:spLocks noGrp="1"/>
          </p:cNvSpPr>
          <p:nvPr>
            <p:ph type="body" sz="quarter" idx="46" hasCustomPrompt="1"/>
          </p:nvPr>
        </p:nvSpPr>
        <p:spPr>
          <a:xfrm>
            <a:off x="3820904" y="3578614"/>
            <a:ext cx="841248" cy="217027"/>
          </a:xfrm>
          <a:prstGeom prst="rect">
            <a:avLst/>
          </a:prstGeom>
        </p:spPr>
        <p:txBody>
          <a:bodyPr anchor="ctr"/>
          <a:lstStyle>
            <a:lvl1pPr algn="l">
              <a:defRPr sz="1200" b="0"/>
            </a:lvl1pPr>
          </a:lstStyle>
          <a:p>
            <a:pPr lvl="0"/>
            <a:r>
              <a:rPr lang="en-US"/>
              <a:t># days</a:t>
            </a:r>
          </a:p>
        </p:txBody>
      </p:sp>
      <p:sp>
        <p:nvSpPr>
          <p:cNvPr id="41" name="TextBox 40">
            <a:extLst>
              <a:ext uri="{FF2B5EF4-FFF2-40B4-BE49-F238E27FC236}">
                <a16:creationId xmlns:a16="http://schemas.microsoft.com/office/drawing/2014/main" id="{5EC56191-ABAB-2F12-3134-9482CF097E70}"/>
              </a:ext>
            </a:extLst>
          </p:cNvPr>
          <p:cNvSpPr txBox="1"/>
          <p:nvPr/>
        </p:nvSpPr>
        <p:spPr>
          <a:xfrm>
            <a:off x="2930364" y="2856922"/>
            <a:ext cx="924043" cy="938719"/>
          </a:xfrm>
          <a:prstGeom prst="rect">
            <a:avLst/>
          </a:prstGeom>
          <a:noFill/>
        </p:spPr>
        <p:txBody>
          <a:bodyPr wrap="square">
            <a:spAutoFit/>
          </a:bodyPr>
          <a:lstStyle/>
          <a:p>
            <a:pPr algn="r" defTabSz="913577">
              <a:lnSpc>
                <a:spcPct val="100000"/>
              </a:lnSpc>
              <a:spcBef>
                <a:spcPts val="300"/>
              </a:spcBef>
              <a:spcAft>
                <a:spcPts val="600"/>
              </a:spcAft>
            </a:pPr>
            <a:r>
              <a:rPr lang="en-US" sz="800" b="1">
                <a:ea typeface="+mj-ea"/>
              </a:rPr>
              <a:t>AVERAGE AGE IN THIS STAGE: </a:t>
            </a:r>
            <a:endParaRPr lang="en-US" sz="800">
              <a:ea typeface="+mj-ea"/>
            </a:endParaRPr>
          </a:p>
          <a:p>
            <a:pPr algn="r" defTabSz="913577">
              <a:lnSpc>
                <a:spcPct val="100000"/>
              </a:lnSpc>
              <a:spcBef>
                <a:spcPts val="300"/>
              </a:spcBef>
              <a:spcAft>
                <a:spcPts val="600"/>
              </a:spcAft>
            </a:pPr>
            <a:r>
              <a:rPr lang="en-US" sz="800" b="1">
                <a:ea typeface="+mj-ea"/>
              </a:rPr>
              <a:t>AVERAGE AGE </a:t>
            </a:r>
            <a:br>
              <a:rPr lang="en-US" sz="800" b="1">
                <a:ea typeface="+mj-ea"/>
              </a:rPr>
            </a:br>
            <a:r>
              <a:rPr lang="en-US" sz="800" b="1">
                <a:ea typeface="+mj-ea"/>
              </a:rPr>
              <a:t>SINCE CREATED:</a:t>
            </a:r>
            <a:r>
              <a:rPr lang="en-US" sz="800">
                <a:ea typeface="+mj-ea"/>
              </a:rPr>
              <a:t> </a:t>
            </a:r>
          </a:p>
          <a:p>
            <a:pPr algn="r" defTabSz="913577">
              <a:lnSpc>
                <a:spcPct val="100000"/>
              </a:lnSpc>
              <a:spcBef>
                <a:spcPts val="300"/>
              </a:spcBef>
              <a:spcAft>
                <a:spcPts val="600"/>
              </a:spcAft>
            </a:pPr>
            <a:r>
              <a:rPr lang="en-US" sz="800" b="1">
                <a:ea typeface="+mj-ea"/>
              </a:rPr>
              <a:t>OLDEST STORY</a:t>
            </a:r>
            <a:r>
              <a:rPr lang="en-US" sz="800">
                <a:ea typeface="+mj-ea"/>
              </a:rPr>
              <a:t>:</a:t>
            </a:r>
            <a:endParaRPr lang="en-US" sz="800"/>
          </a:p>
        </p:txBody>
      </p:sp>
      <p:sp>
        <p:nvSpPr>
          <p:cNvPr id="42" name="Text Placeholder 50">
            <a:extLst>
              <a:ext uri="{FF2B5EF4-FFF2-40B4-BE49-F238E27FC236}">
                <a16:creationId xmlns:a16="http://schemas.microsoft.com/office/drawing/2014/main" id="{898DDC5B-D73D-718E-1534-946BD7F81C12}"/>
              </a:ext>
            </a:extLst>
          </p:cNvPr>
          <p:cNvSpPr>
            <a:spLocks noGrp="1"/>
          </p:cNvSpPr>
          <p:nvPr>
            <p:ph type="body" sz="quarter" idx="47" hasCustomPrompt="1"/>
          </p:nvPr>
        </p:nvSpPr>
        <p:spPr>
          <a:xfrm>
            <a:off x="5798978" y="2930273"/>
            <a:ext cx="841248" cy="217027"/>
          </a:xfrm>
          <a:prstGeom prst="rect">
            <a:avLst/>
          </a:prstGeom>
        </p:spPr>
        <p:txBody>
          <a:bodyPr anchor="ctr"/>
          <a:lstStyle>
            <a:lvl1pPr algn="l">
              <a:defRPr sz="1200" b="0"/>
            </a:lvl1pPr>
          </a:lstStyle>
          <a:p>
            <a:pPr lvl="0"/>
            <a:r>
              <a:rPr lang="en-US"/>
              <a:t># days</a:t>
            </a:r>
          </a:p>
        </p:txBody>
      </p:sp>
      <p:sp>
        <p:nvSpPr>
          <p:cNvPr id="43" name="Text Placeholder 50">
            <a:extLst>
              <a:ext uri="{FF2B5EF4-FFF2-40B4-BE49-F238E27FC236}">
                <a16:creationId xmlns:a16="http://schemas.microsoft.com/office/drawing/2014/main" id="{52BA497B-AF02-9AC8-671F-5985468C7BBB}"/>
              </a:ext>
            </a:extLst>
          </p:cNvPr>
          <p:cNvSpPr>
            <a:spLocks noGrp="1"/>
          </p:cNvSpPr>
          <p:nvPr>
            <p:ph type="body" sz="quarter" idx="48" hasCustomPrompt="1"/>
          </p:nvPr>
        </p:nvSpPr>
        <p:spPr>
          <a:xfrm>
            <a:off x="5798978" y="3254443"/>
            <a:ext cx="841248" cy="217027"/>
          </a:xfrm>
          <a:prstGeom prst="rect">
            <a:avLst/>
          </a:prstGeom>
        </p:spPr>
        <p:txBody>
          <a:bodyPr anchor="ctr"/>
          <a:lstStyle>
            <a:lvl1pPr algn="l">
              <a:defRPr sz="1200" b="0"/>
            </a:lvl1pPr>
          </a:lstStyle>
          <a:p>
            <a:pPr lvl="0"/>
            <a:r>
              <a:rPr lang="en-US"/>
              <a:t># days</a:t>
            </a:r>
          </a:p>
        </p:txBody>
      </p:sp>
      <p:sp>
        <p:nvSpPr>
          <p:cNvPr id="44" name="Text Placeholder 50">
            <a:extLst>
              <a:ext uri="{FF2B5EF4-FFF2-40B4-BE49-F238E27FC236}">
                <a16:creationId xmlns:a16="http://schemas.microsoft.com/office/drawing/2014/main" id="{344FCA7A-64AC-6132-7AE7-9DDF11A820D5}"/>
              </a:ext>
            </a:extLst>
          </p:cNvPr>
          <p:cNvSpPr>
            <a:spLocks noGrp="1"/>
          </p:cNvSpPr>
          <p:nvPr>
            <p:ph type="body" sz="quarter" idx="49" hasCustomPrompt="1"/>
          </p:nvPr>
        </p:nvSpPr>
        <p:spPr>
          <a:xfrm>
            <a:off x="5798978" y="3578614"/>
            <a:ext cx="841248" cy="217027"/>
          </a:xfrm>
          <a:prstGeom prst="rect">
            <a:avLst/>
          </a:prstGeom>
        </p:spPr>
        <p:txBody>
          <a:bodyPr anchor="ctr"/>
          <a:lstStyle>
            <a:lvl1pPr algn="l">
              <a:defRPr sz="1200" b="0"/>
            </a:lvl1pPr>
          </a:lstStyle>
          <a:p>
            <a:pPr lvl="0"/>
            <a:r>
              <a:rPr lang="en-US"/>
              <a:t># days</a:t>
            </a:r>
          </a:p>
        </p:txBody>
      </p:sp>
      <p:sp>
        <p:nvSpPr>
          <p:cNvPr id="45" name="TextBox 44">
            <a:extLst>
              <a:ext uri="{FF2B5EF4-FFF2-40B4-BE49-F238E27FC236}">
                <a16:creationId xmlns:a16="http://schemas.microsoft.com/office/drawing/2014/main" id="{2A7E46AD-C406-B681-4E0D-AFE86315A179}"/>
              </a:ext>
            </a:extLst>
          </p:cNvPr>
          <p:cNvSpPr txBox="1"/>
          <p:nvPr/>
        </p:nvSpPr>
        <p:spPr>
          <a:xfrm>
            <a:off x="4908438" y="2856922"/>
            <a:ext cx="924043" cy="938719"/>
          </a:xfrm>
          <a:prstGeom prst="rect">
            <a:avLst/>
          </a:prstGeom>
          <a:noFill/>
        </p:spPr>
        <p:txBody>
          <a:bodyPr wrap="square">
            <a:spAutoFit/>
          </a:bodyPr>
          <a:lstStyle/>
          <a:p>
            <a:pPr algn="r" defTabSz="913577">
              <a:lnSpc>
                <a:spcPct val="100000"/>
              </a:lnSpc>
              <a:spcBef>
                <a:spcPts val="300"/>
              </a:spcBef>
              <a:spcAft>
                <a:spcPts val="600"/>
              </a:spcAft>
            </a:pPr>
            <a:r>
              <a:rPr lang="en-US" sz="800" b="1">
                <a:ea typeface="+mj-ea"/>
              </a:rPr>
              <a:t>AVERAGE AGE IN THIS STAGE: </a:t>
            </a:r>
            <a:endParaRPr lang="en-US" sz="800">
              <a:ea typeface="+mj-ea"/>
            </a:endParaRPr>
          </a:p>
          <a:p>
            <a:pPr algn="r" defTabSz="913577">
              <a:lnSpc>
                <a:spcPct val="100000"/>
              </a:lnSpc>
              <a:spcBef>
                <a:spcPts val="300"/>
              </a:spcBef>
              <a:spcAft>
                <a:spcPts val="600"/>
              </a:spcAft>
            </a:pPr>
            <a:r>
              <a:rPr lang="en-US" sz="800" b="1">
                <a:ea typeface="+mj-ea"/>
              </a:rPr>
              <a:t>AVERAGE AGE </a:t>
            </a:r>
            <a:br>
              <a:rPr lang="en-US" sz="800" b="1">
                <a:ea typeface="+mj-ea"/>
              </a:rPr>
            </a:br>
            <a:r>
              <a:rPr lang="en-US" sz="800" b="1">
                <a:ea typeface="+mj-ea"/>
              </a:rPr>
              <a:t>SINCE CREATED:</a:t>
            </a:r>
            <a:r>
              <a:rPr lang="en-US" sz="800">
                <a:ea typeface="+mj-ea"/>
              </a:rPr>
              <a:t> </a:t>
            </a:r>
          </a:p>
          <a:p>
            <a:pPr algn="r" defTabSz="913577">
              <a:lnSpc>
                <a:spcPct val="100000"/>
              </a:lnSpc>
              <a:spcBef>
                <a:spcPts val="300"/>
              </a:spcBef>
              <a:spcAft>
                <a:spcPts val="600"/>
              </a:spcAft>
            </a:pPr>
            <a:r>
              <a:rPr lang="en-US" sz="800" b="1">
                <a:ea typeface="+mj-ea"/>
              </a:rPr>
              <a:t>OLDEST STORY</a:t>
            </a:r>
            <a:r>
              <a:rPr lang="en-US" sz="800">
                <a:ea typeface="+mj-ea"/>
              </a:rPr>
              <a:t>:</a:t>
            </a:r>
            <a:endParaRPr lang="en-US" sz="800"/>
          </a:p>
        </p:txBody>
      </p:sp>
      <p:sp>
        <p:nvSpPr>
          <p:cNvPr id="46" name="Text Placeholder 50">
            <a:extLst>
              <a:ext uri="{FF2B5EF4-FFF2-40B4-BE49-F238E27FC236}">
                <a16:creationId xmlns:a16="http://schemas.microsoft.com/office/drawing/2014/main" id="{738AD277-4732-79ED-4FF6-4BDB25E46B19}"/>
              </a:ext>
            </a:extLst>
          </p:cNvPr>
          <p:cNvSpPr>
            <a:spLocks noGrp="1"/>
          </p:cNvSpPr>
          <p:nvPr>
            <p:ph type="body" sz="quarter" idx="50" hasCustomPrompt="1"/>
          </p:nvPr>
        </p:nvSpPr>
        <p:spPr>
          <a:xfrm>
            <a:off x="7784278" y="2931270"/>
            <a:ext cx="841248" cy="217027"/>
          </a:xfrm>
          <a:prstGeom prst="rect">
            <a:avLst/>
          </a:prstGeom>
        </p:spPr>
        <p:txBody>
          <a:bodyPr anchor="ctr"/>
          <a:lstStyle>
            <a:lvl1pPr algn="l">
              <a:defRPr sz="1200" b="0"/>
            </a:lvl1pPr>
          </a:lstStyle>
          <a:p>
            <a:pPr lvl="0"/>
            <a:r>
              <a:rPr lang="en-US"/>
              <a:t># days</a:t>
            </a:r>
          </a:p>
        </p:txBody>
      </p:sp>
      <p:sp>
        <p:nvSpPr>
          <p:cNvPr id="47" name="Text Placeholder 50">
            <a:extLst>
              <a:ext uri="{FF2B5EF4-FFF2-40B4-BE49-F238E27FC236}">
                <a16:creationId xmlns:a16="http://schemas.microsoft.com/office/drawing/2014/main" id="{DFE7DB65-6DE1-73B9-0360-CA80DB407EF4}"/>
              </a:ext>
            </a:extLst>
          </p:cNvPr>
          <p:cNvSpPr>
            <a:spLocks noGrp="1"/>
          </p:cNvSpPr>
          <p:nvPr>
            <p:ph type="body" sz="quarter" idx="51" hasCustomPrompt="1"/>
          </p:nvPr>
        </p:nvSpPr>
        <p:spPr>
          <a:xfrm>
            <a:off x="7784278" y="3255440"/>
            <a:ext cx="841248" cy="217027"/>
          </a:xfrm>
          <a:prstGeom prst="rect">
            <a:avLst/>
          </a:prstGeom>
        </p:spPr>
        <p:txBody>
          <a:bodyPr anchor="ctr"/>
          <a:lstStyle>
            <a:lvl1pPr algn="l">
              <a:defRPr sz="1200" b="0"/>
            </a:lvl1pPr>
          </a:lstStyle>
          <a:p>
            <a:pPr lvl="0"/>
            <a:r>
              <a:rPr lang="en-US"/>
              <a:t># days</a:t>
            </a:r>
          </a:p>
        </p:txBody>
      </p:sp>
      <p:sp>
        <p:nvSpPr>
          <p:cNvPr id="48" name="Text Placeholder 50">
            <a:extLst>
              <a:ext uri="{FF2B5EF4-FFF2-40B4-BE49-F238E27FC236}">
                <a16:creationId xmlns:a16="http://schemas.microsoft.com/office/drawing/2014/main" id="{CBEC2B62-5C8E-6301-D8D9-0CA64D248A26}"/>
              </a:ext>
            </a:extLst>
          </p:cNvPr>
          <p:cNvSpPr>
            <a:spLocks noGrp="1"/>
          </p:cNvSpPr>
          <p:nvPr>
            <p:ph type="body" sz="quarter" idx="52" hasCustomPrompt="1"/>
          </p:nvPr>
        </p:nvSpPr>
        <p:spPr>
          <a:xfrm>
            <a:off x="7784278" y="3579611"/>
            <a:ext cx="841248" cy="217027"/>
          </a:xfrm>
          <a:prstGeom prst="rect">
            <a:avLst/>
          </a:prstGeom>
        </p:spPr>
        <p:txBody>
          <a:bodyPr anchor="ctr"/>
          <a:lstStyle>
            <a:lvl1pPr algn="l">
              <a:defRPr sz="1200" b="0"/>
            </a:lvl1pPr>
          </a:lstStyle>
          <a:p>
            <a:pPr lvl="0"/>
            <a:r>
              <a:rPr lang="en-US"/>
              <a:t># days</a:t>
            </a:r>
          </a:p>
        </p:txBody>
      </p:sp>
      <p:sp>
        <p:nvSpPr>
          <p:cNvPr id="49" name="TextBox 48">
            <a:extLst>
              <a:ext uri="{FF2B5EF4-FFF2-40B4-BE49-F238E27FC236}">
                <a16:creationId xmlns:a16="http://schemas.microsoft.com/office/drawing/2014/main" id="{4D74E46F-0BAC-432A-48D9-7651F80DDCFD}"/>
              </a:ext>
            </a:extLst>
          </p:cNvPr>
          <p:cNvSpPr txBox="1"/>
          <p:nvPr/>
        </p:nvSpPr>
        <p:spPr>
          <a:xfrm>
            <a:off x="6893738" y="2857919"/>
            <a:ext cx="924043" cy="938719"/>
          </a:xfrm>
          <a:prstGeom prst="rect">
            <a:avLst/>
          </a:prstGeom>
          <a:noFill/>
        </p:spPr>
        <p:txBody>
          <a:bodyPr wrap="square">
            <a:spAutoFit/>
          </a:bodyPr>
          <a:lstStyle/>
          <a:p>
            <a:pPr algn="r" defTabSz="913577">
              <a:lnSpc>
                <a:spcPct val="100000"/>
              </a:lnSpc>
              <a:spcBef>
                <a:spcPts val="300"/>
              </a:spcBef>
              <a:spcAft>
                <a:spcPts val="600"/>
              </a:spcAft>
            </a:pPr>
            <a:r>
              <a:rPr lang="en-US" sz="800" b="1">
                <a:ea typeface="+mj-ea"/>
              </a:rPr>
              <a:t>AVERAGE AGE IN THIS STAGE: </a:t>
            </a:r>
            <a:endParaRPr lang="en-US" sz="800">
              <a:ea typeface="+mj-ea"/>
            </a:endParaRPr>
          </a:p>
          <a:p>
            <a:pPr algn="r" defTabSz="913577">
              <a:lnSpc>
                <a:spcPct val="100000"/>
              </a:lnSpc>
              <a:spcBef>
                <a:spcPts val="300"/>
              </a:spcBef>
              <a:spcAft>
                <a:spcPts val="600"/>
              </a:spcAft>
            </a:pPr>
            <a:r>
              <a:rPr lang="en-US" sz="800" b="1">
                <a:ea typeface="+mj-ea"/>
              </a:rPr>
              <a:t>AVERAGE AGE </a:t>
            </a:r>
            <a:br>
              <a:rPr lang="en-US" sz="800" b="1">
                <a:ea typeface="+mj-ea"/>
              </a:rPr>
            </a:br>
            <a:r>
              <a:rPr lang="en-US" sz="800" b="1">
                <a:ea typeface="+mj-ea"/>
              </a:rPr>
              <a:t>SINCE CREATED:</a:t>
            </a:r>
            <a:r>
              <a:rPr lang="en-US" sz="800">
                <a:ea typeface="+mj-ea"/>
              </a:rPr>
              <a:t> </a:t>
            </a:r>
          </a:p>
          <a:p>
            <a:pPr algn="r" defTabSz="913577">
              <a:lnSpc>
                <a:spcPct val="100000"/>
              </a:lnSpc>
              <a:spcBef>
                <a:spcPts val="300"/>
              </a:spcBef>
              <a:spcAft>
                <a:spcPts val="600"/>
              </a:spcAft>
            </a:pPr>
            <a:r>
              <a:rPr lang="en-US" sz="800" b="1">
                <a:ea typeface="+mj-ea"/>
              </a:rPr>
              <a:t>OLDEST STORY</a:t>
            </a:r>
            <a:r>
              <a:rPr lang="en-US" sz="800">
                <a:ea typeface="+mj-ea"/>
              </a:rPr>
              <a:t>:</a:t>
            </a:r>
            <a:endParaRPr lang="en-US" sz="800"/>
          </a:p>
        </p:txBody>
      </p:sp>
      <p:sp>
        <p:nvSpPr>
          <p:cNvPr id="50" name="Table Placeholder 54">
            <a:extLst>
              <a:ext uri="{FF2B5EF4-FFF2-40B4-BE49-F238E27FC236}">
                <a16:creationId xmlns:a16="http://schemas.microsoft.com/office/drawing/2014/main" id="{E9B3DE5D-9E49-12A8-6865-EE8CA614A144}"/>
              </a:ext>
            </a:extLst>
          </p:cNvPr>
          <p:cNvSpPr>
            <a:spLocks noGrp="1"/>
          </p:cNvSpPr>
          <p:nvPr>
            <p:ph type="tbl" sz="quarter" idx="59" hasCustomPrompt="1"/>
          </p:nvPr>
        </p:nvSpPr>
        <p:spPr>
          <a:xfrm>
            <a:off x="812066" y="1829714"/>
            <a:ext cx="7951629" cy="598487"/>
          </a:xfrm>
          <a:prstGeom prst="rect">
            <a:avLst/>
          </a:prstGeom>
        </p:spPr>
        <p:txBody>
          <a:bodyPr anchor="ctr"/>
          <a:lstStyle>
            <a:lvl1pPr>
              <a:defRPr sz="1000"/>
            </a:lvl1pPr>
          </a:lstStyle>
          <a:p>
            <a:r>
              <a:rPr lang="en-US"/>
              <a:t>Insert 4 column, 1 row table; format with large font, center aligned text, middle aligned</a:t>
            </a:r>
          </a:p>
        </p:txBody>
      </p:sp>
      <p:sp>
        <p:nvSpPr>
          <p:cNvPr id="51" name="Rectangle 50">
            <a:extLst>
              <a:ext uri="{FF2B5EF4-FFF2-40B4-BE49-F238E27FC236}">
                <a16:creationId xmlns:a16="http://schemas.microsoft.com/office/drawing/2014/main" id="{79E20C61-BBD5-900B-2B6C-F2FDB30F9F9E}"/>
              </a:ext>
            </a:extLst>
          </p:cNvPr>
          <p:cNvSpPr/>
          <p:nvPr/>
        </p:nvSpPr>
        <p:spPr>
          <a:xfrm>
            <a:off x="465134" y="4023588"/>
            <a:ext cx="8240706" cy="498443"/>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COMMENTS</a:t>
            </a:r>
          </a:p>
        </p:txBody>
      </p:sp>
      <p:sp>
        <p:nvSpPr>
          <p:cNvPr id="52" name="Text Placeholder 5">
            <a:extLst>
              <a:ext uri="{FF2B5EF4-FFF2-40B4-BE49-F238E27FC236}">
                <a16:creationId xmlns:a16="http://schemas.microsoft.com/office/drawing/2014/main" id="{5EA71743-B42B-6502-4C42-C0765E6E16AB}"/>
              </a:ext>
            </a:extLst>
          </p:cNvPr>
          <p:cNvSpPr>
            <a:spLocks noGrp="1"/>
          </p:cNvSpPr>
          <p:nvPr>
            <p:ph type="body" sz="quarter" idx="53" hasCustomPrompt="1"/>
          </p:nvPr>
        </p:nvSpPr>
        <p:spPr>
          <a:xfrm>
            <a:off x="1066800" y="4026795"/>
            <a:ext cx="7639040" cy="495236"/>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Context about the trends to inform others of the state of the backlog</a:t>
            </a:r>
          </a:p>
        </p:txBody>
      </p:sp>
      <p:sp>
        <p:nvSpPr>
          <p:cNvPr id="2" name="TextBox 1">
            <a:extLst>
              <a:ext uri="{FF2B5EF4-FFF2-40B4-BE49-F238E27FC236}">
                <a16:creationId xmlns:a16="http://schemas.microsoft.com/office/drawing/2014/main" id="{629F6DA1-47A6-2398-8931-6C73DCB4EEDD}"/>
              </a:ext>
            </a:extLst>
          </p:cNvPr>
          <p:cNvSpPr txBox="1"/>
          <p:nvPr/>
        </p:nvSpPr>
        <p:spPr>
          <a:xfrm>
            <a:off x="374905" y="128016"/>
            <a:ext cx="2778044"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t>Backlog Dashboard</a:t>
            </a:r>
          </a:p>
        </p:txBody>
      </p:sp>
      <p:grpSp>
        <p:nvGrpSpPr>
          <p:cNvPr id="9" name="Group 8">
            <a:extLst>
              <a:ext uri="{FF2B5EF4-FFF2-40B4-BE49-F238E27FC236}">
                <a16:creationId xmlns:a16="http://schemas.microsoft.com/office/drawing/2014/main" id="{F6C340AF-4D6A-406A-CEBB-BAD700D252FB}"/>
              </a:ext>
            </a:extLst>
          </p:cNvPr>
          <p:cNvGrpSpPr/>
          <p:nvPr/>
        </p:nvGrpSpPr>
        <p:grpSpPr>
          <a:xfrm>
            <a:off x="1026896" y="4840393"/>
            <a:ext cx="7090208" cy="200055"/>
            <a:chOff x="1234440" y="4840393"/>
            <a:chExt cx="7090208" cy="200055"/>
          </a:xfrm>
        </p:grpSpPr>
        <p:sp>
          <p:nvSpPr>
            <p:cNvPr id="10" name="TextBox 9">
              <a:extLst>
                <a:ext uri="{FF2B5EF4-FFF2-40B4-BE49-F238E27FC236}">
                  <a16:creationId xmlns:a16="http://schemas.microsoft.com/office/drawing/2014/main" id="{F1D2B7B3-67D6-6DAB-2405-B649AADC523D}"/>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1" name="Picture 10">
              <a:extLst>
                <a:ext uri="{FF2B5EF4-FFF2-40B4-BE49-F238E27FC236}">
                  <a16:creationId xmlns:a16="http://schemas.microsoft.com/office/drawing/2014/main" id="{6DCB16B2-D3BA-EB4B-C00A-9E81B02049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3926660705"/>
      </p:ext>
    </p:extLst>
  </p:cSld>
  <p:clrMapOvr>
    <a:masterClrMapping/>
  </p:clrMapOvr>
  <p:hf sldNum="0" hdr="0" dt="0"/>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p:cSld name="Buyer Pipeline">
    <p:bg>
      <p:bgPr>
        <a:solidFill>
          <a:schemeClr val="bg2"/>
        </a:solidFill>
        <a:effectLst/>
      </p:bgPr>
    </p:bg>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6E6818B3-5FF2-1315-7FB9-90482883109E}"/>
              </a:ext>
            </a:extLst>
          </p:cNvPr>
          <p:cNvSpPr txBox="1">
            <a:spLocks/>
          </p:cNvSpPr>
          <p:nvPr/>
        </p:nvSpPr>
        <p:spPr>
          <a:xfrm>
            <a:off x="915538" y="559028"/>
            <a:ext cx="7752305" cy="393252"/>
          </a:xfrm>
          <a:prstGeom prst="rect">
            <a:avLst/>
          </a:prstGeom>
          <a:noFill/>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defTabSz="913577"/>
            <a:r>
              <a:rPr lang="en-US" sz="1199" b="0" i="0">
                <a:ea typeface="+mj-ea"/>
              </a:rPr>
              <a:t>Show key indicators at each step of the buyer journey from when they entered our system until purchase and renewal.</a:t>
            </a:r>
          </a:p>
        </p:txBody>
      </p:sp>
      <p:sp>
        <p:nvSpPr>
          <p:cNvPr id="26" name="Rectangle 25">
            <a:extLst>
              <a:ext uri="{FF2B5EF4-FFF2-40B4-BE49-F238E27FC236}">
                <a16:creationId xmlns:a16="http://schemas.microsoft.com/office/drawing/2014/main" id="{0237E38D-5373-571D-FCA9-67BFA4A3B9E3}"/>
              </a:ext>
            </a:extLst>
          </p:cNvPr>
          <p:cNvSpPr/>
          <p:nvPr/>
        </p:nvSpPr>
        <p:spPr>
          <a:xfrm>
            <a:off x="3687725" y="154485"/>
            <a:ext cx="201168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27" name="Text Placeholder 5">
            <a:extLst>
              <a:ext uri="{FF2B5EF4-FFF2-40B4-BE49-F238E27FC236}">
                <a16:creationId xmlns:a16="http://schemas.microsoft.com/office/drawing/2014/main" id="{125820E7-217E-0AC9-AE57-A214E94877AA}"/>
              </a:ext>
            </a:extLst>
          </p:cNvPr>
          <p:cNvSpPr>
            <a:spLocks noGrp="1"/>
          </p:cNvSpPr>
          <p:nvPr>
            <p:ph type="body" sz="quarter" idx="32" hasCustomPrompt="1"/>
          </p:nvPr>
        </p:nvSpPr>
        <p:spPr>
          <a:xfrm>
            <a:off x="3687725" y="342337"/>
            <a:ext cx="2011680" cy="274320"/>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sp>
        <p:nvSpPr>
          <p:cNvPr id="28" name="Rectangle 27">
            <a:extLst>
              <a:ext uri="{FF2B5EF4-FFF2-40B4-BE49-F238E27FC236}">
                <a16:creationId xmlns:a16="http://schemas.microsoft.com/office/drawing/2014/main" id="{BC77FEBF-A659-4043-8EDE-42EDED96B2FD}"/>
              </a:ext>
            </a:extLst>
          </p:cNvPr>
          <p:cNvSpPr/>
          <p:nvPr/>
        </p:nvSpPr>
        <p:spPr>
          <a:xfrm>
            <a:off x="5798978" y="154485"/>
            <a:ext cx="2872056" cy="457199"/>
          </a:xfrm>
          <a:prstGeom prst="rect">
            <a:avLst/>
          </a:prstGeom>
          <a:solidFill>
            <a:schemeClr val="bg1"/>
          </a:solidFill>
          <a:ln>
            <a:solidFill>
              <a:schemeClr val="bg1">
                <a:lumMod val="75000"/>
              </a:schemeClr>
            </a:solidFill>
          </a:ln>
          <a:effectLst/>
        </p:spPr>
        <p:txBody>
          <a:bodyPr wrap="square" lIns="45720" tIns="45552" rIns="91103" bIns="45552" rtlCol="0" anchor="t" anchorCtr="0">
            <a:normAutofit/>
          </a:bodyPr>
          <a:lstStyle/>
          <a:p>
            <a:r>
              <a:rPr lang="en-US" sz="800" b="1" i="0" cap="none" spc="0">
                <a:ln w="0">
                  <a:noFill/>
                </a:ln>
                <a:latin typeface="+mj-lt"/>
                <a:ea typeface="+mj-ea"/>
                <a:cs typeface="Calibri" panose="020F0502020204030204" pitchFamily="34" charset="0"/>
              </a:rPr>
              <a:t>WRITTEN BY</a:t>
            </a:r>
          </a:p>
        </p:txBody>
      </p:sp>
      <p:sp>
        <p:nvSpPr>
          <p:cNvPr id="29" name="Text Placeholder 5">
            <a:extLst>
              <a:ext uri="{FF2B5EF4-FFF2-40B4-BE49-F238E27FC236}">
                <a16:creationId xmlns:a16="http://schemas.microsoft.com/office/drawing/2014/main" id="{7275D7CC-D9D4-26F7-E63A-692ED53923F6}"/>
              </a:ext>
            </a:extLst>
          </p:cNvPr>
          <p:cNvSpPr>
            <a:spLocks noGrp="1"/>
          </p:cNvSpPr>
          <p:nvPr>
            <p:ph type="body" sz="quarter" idx="26" hasCustomPrompt="1"/>
          </p:nvPr>
        </p:nvSpPr>
        <p:spPr>
          <a:xfrm>
            <a:off x="5798978" y="346644"/>
            <a:ext cx="2872056" cy="270013"/>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30" name="TextBox 29">
            <a:extLst>
              <a:ext uri="{FF2B5EF4-FFF2-40B4-BE49-F238E27FC236}">
                <a16:creationId xmlns:a16="http://schemas.microsoft.com/office/drawing/2014/main" id="{A7BA8298-1778-C862-8958-DCD5A7C2BF03}"/>
              </a:ext>
            </a:extLst>
          </p:cNvPr>
          <p:cNvSpPr txBox="1"/>
          <p:nvPr/>
        </p:nvSpPr>
        <p:spPr>
          <a:xfrm>
            <a:off x="374905" y="128016"/>
            <a:ext cx="2778044"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t>Buyer Pipeline</a:t>
            </a:r>
          </a:p>
        </p:txBody>
      </p:sp>
      <p:sp>
        <p:nvSpPr>
          <p:cNvPr id="31" name="TextBox 30">
            <a:extLst>
              <a:ext uri="{FF2B5EF4-FFF2-40B4-BE49-F238E27FC236}">
                <a16:creationId xmlns:a16="http://schemas.microsoft.com/office/drawing/2014/main" id="{F4DEB782-1E71-1D7F-67AD-4FC3EC174898}"/>
              </a:ext>
            </a:extLst>
          </p:cNvPr>
          <p:cNvSpPr txBox="1"/>
          <p:nvPr/>
        </p:nvSpPr>
        <p:spPr>
          <a:xfrm>
            <a:off x="384048" y="457200"/>
            <a:ext cx="2934593"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Monitor each stage of the pipeline to identify bottlenecks</a:t>
            </a:r>
          </a:p>
        </p:txBody>
      </p:sp>
      <p:sp>
        <p:nvSpPr>
          <p:cNvPr id="60" name="TextBox 59">
            <a:extLst>
              <a:ext uri="{FF2B5EF4-FFF2-40B4-BE49-F238E27FC236}">
                <a16:creationId xmlns:a16="http://schemas.microsoft.com/office/drawing/2014/main" id="{E85B3E0F-F09F-A258-576F-2D95AC535C99}"/>
              </a:ext>
            </a:extLst>
          </p:cNvPr>
          <p:cNvSpPr txBox="1"/>
          <p:nvPr/>
        </p:nvSpPr>
        <p:spPr>
          <a:xfrm>
            <a:off x="-2475" y="-709511"/>
            <a:ext cx="9143999" cy="646331"/>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Enlist help from sales and marketing to gather how many accounts are at which stage of the buyer journey and how long they are in a stage by period (days, weeks, months depending on the typical length of your sales cycle). Use this information to look for how bottlenecks can be relieved. For accounts that glide through the pipeline smoothly, do research to understand why you were successful.</a:t>
            </a:r>
          </a:p>
        </p:txBody>
      </p:sp>
      <p:sp>
        <p:nvSpPr>
          <p:cNvPr id="3" name="Text Placeholder 6">
            <a:extLst>
              <a:ext uri="{FF2B5EF4-FFF2-40B4-BE49-F238E27FC236}">
                <a16:creationId xmlns:a16="http://schemas.microsoft.com/office/drawing/2014/main" id="{A7BF4090-9054-CF28-861B-5CB476304930}"/>
              </a:ext>
            </a:extLst>
          </p:cNvPr>
          <p:cNvSpPr txBox="1">
            <a:spLocks/>
          </p:cNvSpPr>
          <p:nvPr/>
        </p:nvSpPr>
        <p:spPr>
          <a:xfrm>
            <a:off x="2482051" y="1305652"/>
            <a:ext cx="1463040" cy="1121108"/>
          </a:xfrm>
          <a:prstGeom prst="rect">
            <a:avLst/>
          </a:prstGeom>
          <a:solidFill>
            <a:schemeClr val="bg1"/>
          </a:solidFill>
          <a:ln>
            <a:solidFill>
              <a:schemeClr val="bg1">
                <a:lumMod val="75000"/>
              </a:schemeClr>
            </a:solidFill>
          </a:ln>
        </p:spPr>
        <p:txBody>
          <a:bodyPr anchor="ct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3197" b="0" i="0"/>
          </a:p>
        </p:txBody>
      </p:sp>
      <p:sp>
        <p:nvSpPr>
          <p:cNvPr id="22" name="Text Placeholder 5">
            <a:extLst>
              <a:ext uri="{FF2B5EF4-FFF2-40B4-BE49-F238E27FC236}">
                <a16:creationId xmlns:a16="http://schemas.microsoft.com/office/drawing/2014/main" id="{2B524848-C750-2EB9-718B-C20E5DE357F3}"/>
              </a:ext>
            </a:extLst>
          </p:cNvPr>
          <p:cNvSpPr txBox="1">
            <a:spLocks/>
          </p:cNvSpPr>
          <p:nvPr/>
        </p:nvSpPr>
        <p:spPr>
          <a:xfrm>
            <a:off x="915538" y="1305652"/>
            <a:ext cx="1463040" cy="1121108"/>
          </a:xfrm>
          <a:prstGeom prst="rect">
            <a:avLst/>
          </a:prstGeom>
          <a:solidFill>
            <a:schemeClr val="bg1"/>
          </a:solidFill>
          <a:ln>
            <a:solidFill>
              <a:schemeClr val="bg1">
                <a:lumMod val="75000"/>
              </a:schemeClr>
            </a:solidFill>
          </a:ln>
        </p:spPr>
        <p:txBody>
          <a:bodyPr anchor="ct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3197" b="0" i="0"/>
          </a:p>
        </p:txBody>
      </p:sp>
      <p:sp>
        <p:nvSpPr>
          <p:cNvPr id="23" name="Text Placeholder 7">
            <a:extLst>
              <a:ext uri="{FF2B5EF4-FFF2-40B4-BE49-F238E27FC236}">
                <a16:creationId xmlns:a16="http://schemas.microsoft.com/office/drawing/2014/main" id="{A683FD53-A62F-9B35-50CE-B7B8E246F528}"/>
              </a:ext>
            </a:extLst>
          </p:cNvPr>
          <p:cNvSpPr txBox="1">
            <a:spLocks/>
          </p:cNvSpPr>
          <p:nvPr/>
        </p:nvSpPr>
        <p:spPr>
          <a:xfrm>
            <a:off x="4048564" y="1305652"/>
            <a:ext cx="1463040" cy="1121108"/>
          </a:xfrm>
          <a:prstGeom prst="rect">
            <a:avLst/>
          </a:prstGeom>
          <a:solidFill>
            <a:schemeClr val="bg1"/>
          </a:solidFill>
          <a:ln>
            <a:solidFill>
              <a:schemeClr val="bg1">
                <a:lumMod val="75000"/>
              </a:schemeClr>
            </a:solidFill>
          </a:ln>
        </p:spPr>
        <p:txBody>
          <a:bodyPr anchor="ct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3197" b="0" i="0"/>
          </a:p>
        </p:txBody>
      </p:sp>
      <p:sp>
        <p:nvSpPr>
          <p:cNvPr id="24" name="Text Placeholder 9">
            <a:extLst>
              <a:ext uri="{FF2B5EF4-FFF2-40B4-BE49-F238E27FC236}">
                <a16:creationId xmlns:a16="http://schemas.microsoft.com/office/drawing/2014/main" id="{C0564C52-0295-CCB6-422F-6F2A45E4D956}"/>
              </a:ext>
            </a:extLst>
          </p:cNvPr>
          <p:cNvSpPr txBox="1">
            <a:spLocks/>
          </p:cNvSpPr>
          <p:nvPr/>
        </p:nvSpPr>
        <p:spPr>
          <a:xfrm rot="16200000">
            <a:off x="108138" y="1722832"/>
            <a:ext cx="1121108" cy="286748"/>
          </a:xfrm>
          <a:prstGeom prst="rect">
            <a:avLst/>
          </a:prstGeom>
          <a:solidFill>
            <a:schemeClr val="tx2"/>
          </a:solidFill>
          <a:ln>
            <a:solidFill>
              <a:schemeClr val="bg1">
                <a:lumMod val="75000"/>
              </a:schemeClr>
            </a:solidFill>
          </a:ln>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ea typeface="+mj-ea"/>
              </a:rPr>
              <a:t>ACCOUNTS</a:t>
            </a:r>
          </a:p>
        </p:txBody>
      </p:sp>
      <p:sp>
        <p:nvSpPr>
          <p:cNvPr id="25" name="Text Placeholder 10">
            <a:extLst>
              <a:ext uri="{FF2B5EF4-FFF2-40B4-BE49-F238E27FC236}">
                <a16:creationId xmlns:a16="http://schemas.microsoft.com/office/drawing/2014/main" id="{0F58DB20-C1B8-2654-9DCF-E0AAF13E2CCA}"/>
              </a:ext>
            </a:extLst>
          </p:cNvPr>
          <p:cNvSpPr txBox="1">
            <a:spLocks/>
          </p:cNvSpPr>
          <p:nvPr/>
        </p:nvSpPr>
        <p:spPr>
          <a:xfrm>
            <a:off x="918504" y="2536097"/>
            <a:ext cx="1463040" cy="1470344"/>
          </a:xfrm>
          <a:prstGeom prst="rect">
            <a:avLst/>
          </a:prstGeom>
          <a:solidFill>
            <a:schemeClr val="bg1"/>
          </a:solidFill>
          <a:ln>
            <a:solidFill>
              <a:schemeClr val="bg1">
                <a:lumMod val="75000"/>
              </a:schemeClr>
            </a:solidFill>
          </a:ln>
        </p:spPr>
        <p:txBody>
          <a:bodyPr numCol="1" spcCol="0">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000" b="0" i="0"/>
              <a:t>AVERAGE DAYS </a:t>
            </a:r>
          </a:p>
        </p:txBody>
      </p:sp>
      <p:sp>
        <p:nvSpPr>
          <p:cNvPr id="32" name="Text Placeholder 11">
            <a:extLst>
              <a:ext uri="{FF2B5EF4-FFF2-40B4-BE49-F238E27FC236}">
                <a16:creationId xmlns:a16="http://schemas.microsoft.com/office/drawing/2014/main" id="{FB192982-4FC3-95C3-233B-4F5FBEA197B8}"/>
              </a:ext>
            </a:extLst>
          </p:cNvPr>
          <p:cNvSpPr txBox="1">
            <a:spLocks/>
          </p:cNvSpPr>
          <p:nvPr/>
        </p:nvSpPr>
        <p:spPr>
          <a:xfrm>
            <a:off x="2482051" y="2536097"/>
            <a:ext cx="1463040" cy="1470344"/>
          </a:xfrm>
          <a:prstGeom prst="rect">
            <a:avLst/>
          </a:prstGeom>
          <a:solidFill>
            <a:schemeClr val="bg1"/>
          </a:solidFill>
          <a:ln>
            <a:solidFill>
              <a:schemeClr val="bg1">
                <a:lumMod val="75000"/>
              </a:schemeClr>
            </a:solidFill>
          </a:ln>
        </p:spPr>
        <p:txBody>
          <a:bodyPr numCol="1" spcCol="0">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000" b="0" i="0"/>
              <a:t>AVERAGE DAYS </a:t>
            </a:r>
          </a:p>
        </p:txBody>
      </p:sp>
      <p:sp>
        <p:nvSpPr>
          <p:cNvPr id="38" name="Text Placeholder 12">
            <a:extLst>
              <a:ext uri="{FF2B5EF4-FFF2-40B4-BE49-F238E27FC236}">
                <a16:creationId xmlns:a16="http://schemas.microsoft.com/office/drawing/2014/main" id="{2C0BF640-DC75-62DE-DB28-530C63F1E6AF}"/>
              </a:ext>
            </a:extLst>
          </p:cNvPr>
          <p:cNvSpPr txBox="1">
            <a:spLocks/>
          </p:cNvSpPr>
          <p:nvPr/>
        </p:nvSpPr>
        <p:spPr>
          <a:xfrm>
            <a:off x="4048564" y="2536097"/>
            <a:ext cx="1463040" cy="1470344"/>
          </a:xfrm>
          <a:prstGeom prst="rect">
            <a:avLst/>
          </a:prstGeom>
          <a:solidFill>
            <a:schemeClr val="bg1"/>
          </a:solidFill>
          <a:ln>
            <a:solidFill>
              <a:schemeClr val="bg1">
                <a:lumMod val="75000"/>
              </a:schemeClr>
            </a:solidFill>
          </a:ln>
        </p:spPr>
        <p:txBody>
          <a:bodyPr numCol="1" spcCol="0">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000" b="0" i="0"/>
              <a:t>AVERAGE DAYS </a:t>
            </a:r>
          </a:p>
        </p:txBody>
      </p:sp>
      <p:sp>
        <p:nvSpPr>
          <p:cNvPr id="40" name="Text Placeholder 13">
            <a:extLst>
              <a:ext uri="{FF2B5EF4-FFF2-40B4-BE49-F238E27FC236}">
                <a16:creationId xmlns:a16="http://schemas.microsoft.com/office/drawing/2014/main" id="{F1D76F3C-6037-8FA8-1216-070DF7A1C332}"/>
              </a:ext>
            </a:extLst>
          </p:cNvPr>
          <p:cNvSpPr txBox="1">
            <a:spLocks/>
          </p:cNvSpPr>
          <p:nvPr/>
        </p:nvSpPr>
        <p:spPr>
          <a:xfrm>
            <a:off x="5613837" y="2536097"/>
            <a:ext cx="1463040" cy="1470344"/>
          </a:xfrm>
          <a:prstGeom prst="rect">
            <a:avLst/>
          </a:prstGeom>
          <a:solidFill>
            <a:schemeClr val="bg1"/>
          </a:solidFill>
          <a:ln>
            <a:solidFill>
              <a:schemeClr val="bg1">
                <a:lumMod val="75000"/>
              </a:schemeClr>
            </a:solidFill>
          </a:ln>
        </p:spPr>
        <p:txBody>
          <a:bodyPr numCol="1" spcCol="0">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000" b="0" i="0"/>
              <a:t>AVERAGE DAYS </a:t>
            </a:r>
          </a:p>
        </p:txBody>
      </p:sp>
      <p:sp>
        <p:nvSpPr>
          <p:cNvPr id="53" name="Text Placeholder 14">
            <a:extLst>
              <a:ext uri="{FF2B5EF4-FFF2-40B4-BE49-F238E27FC236}">
                <a16:creationId xmlns:a16="http://schemas.microsoft.com/office/drawing/2014/main" id="{E2DD2D34-5F3D-6FBE-E747-EF50D747B55C}"/>
              </a:ext>
            </a:extLst>
          </p:cNvPr>
          <p:cNvSpPr txBox="1">
            <a:spLocks/>
          </p:cNvSpPr>
          <p:nvPr/>
        </p:nvSpPr>
        <p:spPr>
          <a:xfrm rot="16200000">
            <a:off x="-66481" y="3127896"/>
            <a:ext cx="1470346" cy="286748"/>
          </a:xfrm>
          <a:prstGeom prst="rect">
            <a:avLst/>
          </a:prstGeom>
          <a:solidFill>
            <a:schemeClr val="tx2"/>
          </a:solidFill>
          <a:ln>
            <a:solidFill>
              <a:schemeClr val="bg1">
                <a:lumMod val="75000"/>
              </a:schemeClr>
            </a:solidFill>
          </a:ln>
        </p:spPr>
        <p:txBody>
          <a:bodyPr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r>
              <a:rPr lang="en-US" sz="1399" b="0" i="0">
                <a:solidFill>
                  <a:schemeClr val="bg1"/>
                </a:solidFill>
                <a:ea typeface="+mj-ea"/>
              </a:rPr>
              <a:t>METRICS</a:t>
            </a:r>
          </a:p>
        </p:txBody>
      </p:sp>
      <p:sp>
        <p:nvSpPr>
          <p:cNvPr id="54" name="Text Placeholder 16">
            <a:extLst>
              <a:ext uri="{FF2B5EF4-FFF2-40B4-BE49-F238E27FC236}">
                <a16:creationId xmlns:a16="http://schemas.microsoft.com/office/drawing/2014/main" id="{27D36697-3CD9-FA97-9941-2BE6BB8ACD78}"/>
              </a:ext>
            </a:extLst>
          </p:cNvPr>
          <p:cNvSpPr txBox="1">
            <a:spLocks/>
          </p:cNvSpPr>
          <p:nvPr/>
        </p:nvSpPr>
        <p:spPr>
          <a:xfrm>
            <a:off x="918504" y="904225"/>
            <a:ext cx="1463040" cy="320040"/>
          </a:xfrm>
          <a:prstGeom prst="rect">
            <a:avLst/>
          </a:prstGeom>
          <a:solidFill>
            <a:srgbClr val="ADADAD"/>
          </a:solidFill>
        </p:spPr>
        <p:txBody>
          <a:bodyPr wrap="none"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399" b="0" i="0">
              <a:solidFill>
                <a:schemeClr val="bg1"/>
              </a:solidFill>
              <a:ea typeface="+mj-ea"/>
            </a:endParaRPr>
          </a:p>
        </p:txBody>
      </p:sp>
      <p:sp>
        <p:nvSpPr>
          <p:cNvPr id="55" name="Text Placeholder 17">
            <a:extLst>
              <a:ext uri="{FF2B5EF4-FFF2-40B4-BE49-F238E27FC236}">
                <a16:creationId xmlns:a16="http://schemas.microsoft.com/office/drawing/2014/main" id="{199D794D-405B-B676-BCA0-8617BE197994}"/>
              </a:ext>
            </a:extLst>
          </p:cNvPr>
          <p:cNvSpPr txBox="1">
            <a:spLocks/>
          </p:cNvSpPr>
          <p:nvPr/>
        </p:nvSpPr>
        <p:spPr>
          <a:xfrm>
            <a:off x="2482051" y="904225"/>
            <a:ext cx="1463040" cy="320040"/>
          </a:xfrm>
          <a:prstGeom prst="rect">
            <a:avLst/>
          </a:prstGeom>
          <a:solidFill>
            <a:srgbClr val="858585"/>
          </a:solidFill>
        </p:spPr>
        <p:txBody>
          <a:bodyPr wrap="none" anchor="ctr">
            <a:no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399" b="0" i="0">
              <a:solidFill>
                <a:schemeClr val="bg1"/>
              </a:solidFill>
              <a:ea typeface="+mj-ea"/>
            </a:endParaRPr>
          </a:p>
        </p:txBody>
      </p:sp>
      <p:sp>
        <p:nvSpPr>
          <p:cNvPr id="56" name="Text Placeholder 18">
            <a:extLst>
              <a:ext uri="{FF2B5EF4-FFF2-40B4-BE49-F238E27FC236}">
                <a16:creationId xmlns:a16="http://schemas.microsoft.com/office/drawing/2014/main" id="{B07D6053-1D11-6D98-C8AD-A95FBFB84425}"/>
              </a:ext>
            </a:extLst>
          </p:cNvPr>
          <p:cNvSpPr txBox="1">
            <a:spLocks/>
          </p:cNvSpPr>
          <p:nvPr/>
        </p:nvSpPr>
        <p:spPr>
          <a:xfrm>
            <a:off x="4048564" y="904225"/>
            <a:ext cx="1463040" cy="320040"/>
          </a:xfrm>
          <a:prstGeom prst="rect">
            <a:avLst/>
          </a:prstGeom>
          <a:solidFill>
            <a:srgbClr val="5C5C5C"/>
          </a:solidFill>
        </p:spPr>
        <p:txBody>
          <a:bodyPr wrap="none"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399" b="0" i="0">
              <a:solidFill>
                <a:schemeClr val="bg1"/>
              </a:solidFill>
              <a:ea typeface="+mj-ea"/>
            </a:endParaRPr>
          </a:p>
        </p:txBody>
      </p:sp>
      <p:sp>
        <p:nvSpPr>
          <p:cNvPr id="57" name="Text Placeholder 19">
            <a:extLst>
              <a:ext uri="{FF2B5EF4-FFF2-40B4-BE49-F238E27FC236}">
                <a16:creationId xmlns:a16="http://schemas.microsoft.com/office/drawing/2014/main" id="{0D7B8632-4E06-811A-2E24-391A004924A2}"/>
              </a:ext>
            </a:extLst>
          </p:cNvPr>
          <p:cNvSpPr txBox="1">
            <a:spLocks/>
          </p:cNvSpPr>
          <p:nvPr/>
        </p:nvSpPr>
        <p:spPr>
          <a:xfrm>
            <a:off x="5615077" y="904225"/>
            <a:ext cx="1463040" cy="320040"/>
          </a:xfrm>
          <a:prstGeom prst="rect">
            <a:avLst/>
          </a:prstGeom>
          <a:solidFill>
            <a:schemeClr val="accent1"/>
          </a:solidFill>
        </p:spPr>
        <p:txBody>
          <a:bodyPr wrap="none"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399" b="0" i="0">
              <a:solidFill>
                <a:schemeClr val="tx1"/>
              </a:solidFill>
              <a:ea typeface="+mj-ea"/>
            </a:endParaRPr>
          </a:p>
        </p:txBody>
      </p:sp>
      <p:sp>
        <p:nvSpPr>
          <p:cNvPr id="58" name="Text Placeholder 8">
            <a:extLst>
              <a:ext uri="{FF2B5EF4-FFF2-40B4-BE49-F238E27FC236}">
                <a16:creationId xmlns:a16="http://schemas.microsoft.com/office/drawing/2014/main" id="{348A8E63-7CAA-25B5-F85C-286B1DE4A4BA}"/>
              </a:ext>
            </a:extLst>
          </p:cNvPr>
          <p:cNvSpPr txBox="1">
            <a:spLocks/>
          </p:cNvSpPr>
          <p:nvPr/>
        </p:nvSpPr>
        <p:spPr>
          <a:xfrm>
            <a:off x="5615077" y="1305652"/>
            <a:ext cx="1463040" cy="1121108"/>
          </a:xfrm>
          <a:prstGeom prst="rect">
            <a:avLst/>
          </a:prstGeom>
          <a:solidFill>
            <a:schemeClr val="bg1"/>
          </a:solidFill>
          <a:ln>
            <a:solidFill>
              <a:schemeClr val="bg1">
                <a:lumMod val="75000"/>
              </a:schemeClr>
            </a:solidFill>
          </a:ln>
        </p:spPr>
        <p:txBody>
          <a:bodyPr anchor="ct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3197" b="0" i="0"/>
          </a:p>
        </p:txBody>
      </p:sp>
      <p:sp>
        <p:nvSpPr>
          <p:cNvPr id="59" name="Text Placeholder 20">
            <a:extLst>
              <a:ext uri="{FF2B5EF4-FFF2-40B4-BE49-F238E27FC236}">
                <a16:creationId xmlns:a16="http://schemas.microsoft.com/office/drawing/2014/main" id="{B38E89F0-219D-1EC7-ECF9-B8C7DDA2167F}"/>
              </a:ext>
            </a:extLst>
          </p:cNvPr>
          <p:cNvSpPr txBox="1">
            <a:spLocks/>
          </p:cNvSpPr>
          <p:nvPr/>
        </p:nvSpPr>
        <p:spPr>
          <a:xfrm>
            <a:off x="7181590" y="1305652"/>
            <a:ext cx="1463040" cy="1121108"/>
          </a:xfrm>
          <a:prstGeom prst="rect">
            <a:avLst/>
          </a:prstGeom>
          <a:solidFill>
            <a:schemeClr val="bg1"/>
          </a:solidFill>
          <a:ln>
            <a:solidFill>
              <a:schemeClr val="bg1">
                <a:lumMod val="75000"/>
              </a:schemeClr>
            </a:solidFill>
          </a:ln>
        </p:spPr>
        <p:txBody>
          <a:bodyPr anchor="ctr">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3197" b="0" i="0"/>
          </a:p>
        </p:txBody>
      </p:sp>
      <p:sp>
        <p:nvSpPr>
          <p:cNvPr id="61" name="Text Placeholder 21">
            <a:extLst>
              <a:ext uri="{FF2B5EF4-FFF2-40B4-BE49-F238E27FC236}">
                <a16:creationId xmlns:a16="http://schemas.microsoft.com/office/drawing/2014/main" id="{18BB402B-53D1-B055-B94F-74D0E97DF213}"/>
              </a:ext>
            </a:extLst>
          </p:cNvPr>
          <p:cNvSpPr txBox="1">
            <a:spLocks/>
          </p:cNvSpPr>
          <p:nvPr/>
        </p:nvSpPr>
        <p:spPr>
          <a:xfrm>
            <a:off x="7181590" y="2536097"/>
            <a:ext cx="1463040" cy="1470344"/>
          </a:xfrm>
          <a:prstGeom prst="rect">
            <a:avLst/>
          </a:prstGeom>
          <a:solidFill>
            <a:schemeClr val="bg1"/>
          </a:solidFill>
          <a:ln>
            <a:solidFill>
              <a:schemeClr val="bg1">
                <a:lumMod val="75000"/>
              </a:schemeClr>
            </a:solidFill>
          </a:ln>
        </p:spPr>
        <p:txBody>
          <a:bodyPr numCol="1" spcCol="0">
            <a:normAutofit/>
          </a:bodyP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000" b="0" i="0"/>
          </a:p>
        </p:txBody>
      </p:sp>
      <p:sp>
        <p:nvSpPr>
          <p:cNvPr id="62" name="Text Placeholder 22">
            <a:extLst>
              <a:ext uri="{FF2B5EF4-FFF2-40B4-BE49-F238E27FC236}">
                <a16:creationId xmlns:a16="http://schemas.microsoft.com/office/drawing/2014/main" id="{3916394D-2DCC-3A82-5C75-0EAFD4D13B72}"/>
              </a:ext>
            </a:extLst>
          </p:cNvPr>
          <p:cNvSpPr txBox="1">
            <a:spLocks/>
          </p:cNvSpPr>
          <p:nvPr/>
        </p:nvSpPr>
        <p:spPr>
          <a:xfrm>
            <a:off x="7181590" y="904225"/>
            <a:ext cx="1463040" cy="320040"/>
          </a:xfrm>
          <a:prstGeom prst="rect">
            <a:avLst/>
          </a:prstGeom>
          <a:solidFill>
            <a:schemeClr val="accent6"/>
          </a:solidFill>
        </p:spPr>
        <p:txBody>
          <a:bodyPr wrap="none" anchor="ctr"/>
          <a:lstStyle>
            <a:lvl1pPr marL="0" indent="0" algn="l" rtl="0" eaLnBrk="1" fontAlgn="base" hangingPunct="1">
              <a:spcBef>
                <a:spcPts val="700"/>
              </a:spcBef>
              <a:spcAft>
                <a:spcPct val="0"/>
              </a:spcAft>
              <a:buClr>
                <a:schemeClr val="accent1"/>
              </a:buClr>
              <a:buSzPct val="80000"/>
              <a:buFont typeface="Arial" panose="020B0604020202020204" pitchFamily="34" charset="0"/>
              <a:buNone/>
              <a:defRPr sz="2400" b="0" i="0" kern="1200">
                <a:solidFill>
                  <a:schemeClr val="tx1"/>
                </a:solidFill>
                <a:latin typeface="+mn-lt"/>
                <a:ea typeface="Verdana" charset="0"/>
                <a:cs typeface="Calibri" panose="020F0502020204030204" pitchFamily="34" charset="0"/>
              </a:defRPr>
            </a:lvl1pPr>
            <a:lvl2pPr marL="365125" indent="0" algn="l" rtl="0" eaLnBrk="1" fontAlgn="base" hangingPunct="1">
              <a:spcBef>
                <a:spcPts val="550"/>
              </a:spcBef>
              <a:spcAft>
                <a:spcPct val="0"/>
              </a:spcAft>
              <a:buClr>
                <a:schemeClr val="accent2"/>
              </a:buClr>
              <a:buSzPct val="70000"/>
              <a:buFont typeface="Arial" panose="020B0604020202020204" pitchFamily="34" charset="0"/>
              <a:buNone/>
              <a:defRPr sz="2000" b="0" i="0" kern="1200">
                <a:solidFill>
                  <a:schemeClr val="tx1"/>
                </a:solidFill>
                <a:latin typeface="+mn-lt"/>
                <a:ea typeface="Verdana" charset="0"/>
                <a:cs typeface="Calibri" panose="020F0502020204030204" pitchFamily="34" charset="0"/>
              </a:defRPr>
            </a:lvl2pPr>
            <a:lvl3pPr marL="912813" indent="-227013" algn="l" rtl="0" eaLnBrk="1" fontAlgn="base" hangingPunct="1">
              <a:spcBef>
                <a:spcPts val="500"/>
              </a:spcBef>
              <a:spcAft>
                <a:spcPct val="0"/>
              </a:spcAft>
              <a:buClr>
                <a:schemeClr val="accent1"/>
              </a:buClr>
              <a:buSzPct val="75000"/>
              <a:buFont typeface="Wingdings" charset="0"/>
              <a:buChar char=""/>
              <a:defRPr sz="1800" kern="1200">
                <a:solidFill>
                  <a:srgbClr val="595959"/>
                </a:solidFill>
                <a:latin typeface="Arial" pitchFamily="34" charset="0"/>
                <a:ea typeface="ＭＳ Ｐゴシック" pitchFamily="-1" charset="-128"/>
                <a:cs typeface="+mn-cs"/>
              </a:defRPr>
            </a:lvl3pPr>
            <a:lvl4pPr marL="1370013" indent="-227013" algn="l" rtl="0" eaLnBrk="1" fontAlgn="base" hangingPunct="1">
              <a:spcBef>
                <a:spcPts val="400"/>
              </a:spcBef>
              <a:spcAft>
                <a:spcPct val="0"/>
              </a:spcAft>
              <a:buClr>
                <a:srgbClr val="A5AB81"/>
              </a:buClr>
              <a:buSzPct val="75000"/>
              <a:buFont typeface="Wingdings" charset="0"/>
              <a:buChar char=""/>
              <a:defRPr sz="2000" kern="1200">
                <a:solidFill>
                  <a:srgbClr val="595959"/>
                </a:solidFill>
                <a:latin typeface="Arial" pitchFamily="34" charset="0"/>
                <a:ea typeface="ＭＳ Ｐゴシック" pitchFamily="-1" charset="-128"/>
                <a:cs typeface="+mn-cs"/>
              </a:defRPr>
            </a:lvl4pPr>
            <a:lvl5pPr marL="1827213" indent="-227013" algn="l" rtl="0" eaLnBrk="1" fontAlgn="base" hangingPunct="1">
              <a:spcBef>
                <a:spcPts val="400"/>
              </a:spcBef>
              <a:spcAft>
                <a:spcPct val="0"/>
              </a:spcAft>
              <a:buClr>
                <a:srgbClr val="D8B25C"/>
              </a:buClr>
              <a:buSzPct val="65000"/>
              <a:buFont typeface="Wingdings" charset="0"/>
              <a:buChar char=""/>
              <a:defRPr sz="2000" kern="1200">
                <a:solidFill>
                  <a:srgbClr val="595959"/>
                </a:solidFill>
                <a:latin typeface="Arial" pitchFamily="34" charset="0"/>
                <a:ea typeface="ＭＳ Ｐゴシック" pitchFamily="-1" charset="-128"/>
                <a:cs typeface="+mn-cs"/>
              </a:defRPr>
            </a:lvl5pPr>
            <a:lvl6pPr marL="2102905" indent="-228576"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197" indent="-228576"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489" indent="-228576"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5780" indent="-228576"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ctr" defTabSz="913577"/>
            <a:endParaRPr lang="en-US" sz="1399" b="0" i="0">
              <a:solidFill>
                <a:schemeClr val="tx1"/>
              </a:solidFill>
              <a:ea typeface="+mj-ea"/>
            </a:endParaRPr>
          </a:p>
        </p:txBody>
      </p:sp>
      <p:sp>
        <p:nvSpPr>
          <p:cNvPr id="63" name="Text Placeholder 50">
            <a:extLst>
              <a:ext uri="{FF2B5EF4-FFF2-40B4-BE49-F238E27FC236}">
                <a16:creationId xmlns:a16="http://schemas.microsoft.com/office/drawing/2014/main" id="{C335C7C8-617A-6A0F-B2B5-8B435674E780}"/>
              </a:ext>
            </a:extLst>
          </p:cNvPr>
          <p:cNvSpPr>
            <a:spLocks noGrp="1"/>
          </p:cNvSpPr>
          <p:nvPr>
            <p:ph type="body" sz="quarter" idx="52" hasCustomPrompt="1"/>
          </p:nvPr>
        </p:nvSpPr>
        <p:spPr>
          <a:xfrm>
            <a:off x="7582835" y="3570345"/>
            <a:ext cx="660551" cy="284959"/>
          </a:xfrm>
          <a:prstGeom prst="rect">
            <a:avLst/>
          </a:prstGeom>
        </p:spPr>
        <p:txBody>
          <a:bodyPr lIns="0" rIns="0" anchor="ctr"/>
          <a:lstStyle>
            <a:lvl1pPr algn="ctr">
              <a:defRPr sz="2000" b="0"/>
            </a:lvl1pPr>
          </a:lstStyle>
          <a:p>
            <a:pPr lvl="0"/>
            <a:r>
              <a:rPr lang="en-US"/>
              <a:t>#</a:t>
            </a:r>
          </a:p>
        </p:txBody>
      </p:sp>
      <p:sp>
        <p:nvSpPr>
          <p:cNvPr id="64" name="Text Placeholder 50">
            <a:extLst>
              <a:ext uri="{FF2B5EF4-FFF2-40B4-BE49-F238E27FC236}">
                <a16:creationId xmlns:a16="http://schemas.microsoft.com/office/drawing/2014/main" id="{4EF275E3-AA71-A8C5-77FE-4F8D9ED68511}"/>
              </a:ext>
            </a:extLst>
          </p:cNvPr>
          <p:cNvSpPr>
            <a:spLocks noGrp="1"/>
          </p:cNvSpPr>
          <p:nvPr>
            <p:ph type="body" sz="quarter" idx="53" hasCustomPrompt="1"/>
          </p:nvPr>
        </p:nvSpPr>
        <p:spPr>
          <a:xfrm>
            <a:off x="6015082" y="3570345"/>
            <a:ext cx="660551" cy="284959"/>
          </a:xfrm>
          <a:prstGeom prst="rect">
            <a:avLst/>
          </a:prstGeom>
        </p:spPr>
        <p:txBody>
          <a:bodyPr lIns="0" rIns="0" anchor="ctr"/>
          <a:lstStyle>
            <a:lvl1pPr algn="ctr">
              <a:defRPr sz="2000" b="0"/>
            </a:lvl1pPr>
          </a:lstStyle>
          <a:p>
            <a:pPr lvl="0"/>
            <a:r>
              <a:rPr lang="en-US"/>
              <a:t>#</a:t>
            </a:r>
          </a:p>
        </p:txBody>
      </p:sp>
      <p:sp>
        <p:nvSpPr>
          <p:cNvPr id="65" name="Text Placeholder 50">
            <a:extLst>
              <a:ext uri="{FF2B5EF4-FFF2-40B4-BE49-F238E27FC236}">
                <a16:creationId xmlns:a16="http://schemas.microsoft.com/office/drawing/2014/main" id="{6A060ABC-7FC7-5B5F-E2D1-A70B49C84CBC}"/>
              </a:ext>
            </a:extLst>
          </p:cNvPr>
          <p:cNvSpPr>
            <a:spLocks noGrp="1"/>
          </p:cNvSpPr>
          <p:nvPr>
            <p:ph type="body" sz="quarter" idx="54" hasCustomPrompt="1"/>
          </p:nvPr>
        </p:nvSpPr>
        <p:spPr>
          <a:xfrm>
            <a:off x="918504" y="955732"/>
            <a:ext cx="1463040" cy="217027"/>
          </a:xfrm>
          <a:prstGeom prst="rect">
            <a:avLst/>
          </a:prstGeom>
        </p:spPr>
        <p:txBody>
          <a:bodyPr anchor="ctr"/>
          <a:lstStyle>
            <a:lvl1pPr algn="ctr">
              <a:defRPr sz="1400" b="0">
                <a:solidFill>
                  <a:schemeClr val="bg1"/>
                </a:solidFill>
              </a:defRPr>
            </a:lvl1pPr>
          </a:lstStyle>
          <a:p>
            <a:pPr lvl="0"/>
            <a:r>
              <a:rPr lang="en-US"/>
              <a:t>INQUIRIES</a:t>
            </a:r>
          </a:p>
        </p:txBody>
      </p:sp>
      <p:sp>
        <p:nvSpPr>
          <p:cNvPr id="66" name="Text Placeholder 50">
            <a:extLst>
              <a:ext uri="{FF2B5EF4-FFF2-40B4-BE49-F238E27FC236}">
                <a16:creationId xmlns:a16="http://schemas.microsoft.com/office/drawing/2014/main" id="{C189A11C-FA9E-D6CC-C9BE-E6CBF7FC996F}"/>
              </a:ext>
            </a:extLst>
          </p:cNvPr>
          <p:cNvSpPr>
            <a:spLocks noGrp="1"/>
          </p:cNvSpPr>
          <p:nvPr>
            <p:ph type="body" sz="quarter" idx="55" hasCustomPrompt="1"/>
          </p:nvPr>
        </p:nvSpPr>
        <p:spPr>
          <a:xfrm>
            <a:off x="2482051" y="955732"/>
            <a:ext cx="1463040" cy="217027"/>
          </a:xfrm>
          <a:prstGeom prst="rect">
            <a:avLst/>
          </a:prstGeom>
        </p:spPr>
        <p:txBody>
          <a:bodyPr anchor="ctr"/>
          <a:lstStyle>
            <a:lvl1pPr algn="ctr">
              <a:defRPr sz="1400" b="0">
                <a:solidFill>
                  <a:schemeClr val="bg1"/>
                </a:solidFill>
              </a:defRPr>
            </a:lvl1pPr>
          </a:lstStyle>
          <a:p>
            <a:pPr lvl="0"/>
            <a:r>
              <a:rPr lang="en-US"/>
              <a:t>NURTURE</a:t>
            </a:r>
          </a:p>
        </p:txBody>
      </p:sp>
      <p:sp>
        <p:nvSpPr>
          <p:cNvPr id="67" name="Text Placeholder 50">
            <a:extLst>
              <a:ext uri="{FF2B5EF4-FFF2-40B4-BE49-F238E27FC236}">
                <a16:creationId xmlns:a16="http://schemas.microsoft.com/office/drawing/2014/main" id="{3900C7DD-C199-D235-515E-0BFF1C3F6919}"/>
              </a:ext>
            </a:extLst>
          </p:cNvPr>
          <p:cNvSpPr>
            <a:spLocks noGrp="1"/>
          </p:cNvSpPr>
          <p:nvPr>
            <p:ph type="body" sz="quarter" idx="56" hasCustomPrompt="1"/>
          </p:nvPr>
        </p:nvSpPr>
        <p:spPr>
          <a:xfrm>
            <a:off x="4048564" y="955732"/>
            <a:ext cx="1463040" cy="217027"/>
          </a:xfrm>
          <a:prstGeom prst="rect">
            <a:avLst/>
          </a:prstGeom>
        </p:spPr>
        <p:txBody>
          <a:bodyPr anchor="ctr"/>
          <a:lstStyle>
            <a:lvl1pPr algn="ctr">
              <a:defRPr sz="1400" b="0">
                <a:solidFill>
                  <a:schemeClr val="bg1"/>
                </a:solidFill>
              </a:defRPr>
            </a:lvl1pPr>
          </a:lstStyle>
          <a:p>
            <a:pPr lvl="0"/>
            <a:r>
              <a:rPr lang="en-US"/>
              <a:t>PROPOSAL</a:t>
            </a:r>
          </a:p>
        </p:txBody>
      </p:sp>
      <p:sp>
        <p:nvSpPr>
          <p:cNvPr id="68" name="Text Placeholder 50">
            <a:extLst>
              <a:ext uri="{FF2B5EF4-FFF2-40B4-BE49-F238E27FC236}">
                <a16:creationId xmlns:a16="http://schemas.microsoft.com/office/drawing/2014/main" id="{9B8EA85A-4638-E59C-D426-828ADDF5AC40}"/>
              </a:ext>
            </a:extLst>
          </p:cNvPr>
          <p:cNvSpPr>
            <a:spLocks noGrp="1"/>
          </p:cNvSpPr>
          <p:nvPr>
            <p:ph type="body" sz="quarter" idx="57" hasCustomPrompt="1"/>
          </p:nvPr>
        </p:nvSpPr>
        <p:spPr>
          <a:xfrm>
            <a:off x="5615077" y="955732"/>
            <a:ext cx="1463040" cy="217027"/>
          </a:xfrm>
          <a:prstGeom prst="rect">
            <a:avLst/>
          </a:prstGeom>
        </p:spPr>
        <p:txBody>
          <a:bodyPr anchor="ctr"/>
          <a:lstStyle>
            <a:lvl1pPr algn="ctr">
              <a:defRPr sz="1400" b="0">
                <a:solidFill>
                  <a:schemeClr val="tx1"/>
                </a:solidFill>
              </a:defRPr>
            </a:lvl1pPr>
          </a:lstStyle>
          <a:p>
            <a:pPr lvl="0"/>
            <a:r>
              <a:rPr lang="en-US"/>
              <a:t>PURCHASE</a:t>
            </a:r>
          </a:p>
        </p:txBody>
      </p:sp>
      <p:sp>
        <p:nvSpPr>
          <p:cNvPr id="69" name="Text Placeholder 50">
            <a:extLst>
              <a:ext uri="{FF2B5EF4-FFF2-40B4-BE49-F238E27FC236}">
                <a16:creationId xmlns:a16="http://schemas.microsoft.com/office/drawing/2014/main" id="{8CE37ECE-EAAF-B6F6-FCC6-F499D0C2669C}"/>
              </a:ext>
            </a:extLst>
          </p:cNvPr>
          <p:cNvSpPr>
            <a:spLocks noGrp="1"/>
          </p:cNvSpPr>
          <p:nvPr>
            <p:ph type="body" sz="quarter" idx="58" hasCustomPrompt="1"/>
          </p:nvPr>
        </p:nvSpPr>
        <p:spPr>
          <a:xfrm>
            <a:off x="7181590" y="955732"/>
            <a:ext cx="1463040" cy="217027"/>
          </a:xfrm>
          <a:prstGeom prst="rect">
            <a:avLst/>
          </a:prstGeom>
        </p:spPr>
        <p:txBody>
          <a:bodyPr anchor="ctr"/>
          <a:lstStyle>
            <a:lvl1pPr algn="ctr">
              <a:defRPr sz="1400" b="0">
                <a:solidFill>
                  <a:schemeClr val="tx1"/>
                </a:solidFill>
              </a:defRPr>
            </a:lvl1pPr>
          </a:lstStyle>
          <a:p>
            <a:pPr lvl="0"/>
            <a:r>
              <a:rPr lang="en-US"/>
              <a:t>RENEWAL</a:t>
            </a:r>
          </a:p>
        </p:txBody>
      </p:sp>
      <p:sp>
        <p:nvSpPr>
          <p:cNvPr id="70" name="TextBox 69">
            <a:extLst>
              <a:ext uri="{FF2B5EF4-FFF2-40B4-BE49-F238E27FC236}">
                <a16:creationId xmlns:a16="http://schemas.microsoft.com/office/drawing/2014/main" id="{D6B9D701-AFE0-9734-9040-360D14BE87F1}"/>
              </a:ext>
            </a:extLst>
          </p:cNvPr>
          <p:cNvSpPr txBox="1"/>
          <p:nvPr/>
        </p:nvSpPr>
        <p:spPr>
          <a:xfrm>
            <a:off x="5858251" y="3333334"/>
            <a:ext cx="974213" cy="246221"/>
          </a:xfrm>
          <a:prstGeom prst="rect">
            <a:avLst/>
          </a:prstGeom>
          <a:noFill/>
        </p:spPr>
        <p:txBody>
          <a:bodyPr wrap="square">
            <a:spAutoFit/>
          </a:bodyPr>
          <a:lstStyle/>
          <a:p>
            <a:pPr algn="ctr" defTabSz="913577"/>
            <a:r>
              <a:rPr lang="en-US" sz="1000" b="1"/>
              <a:t>AVERAGE NPS</a:t>
            </a:r>
          </a:p>
        </p:txBody>
      </p:sp>
      <p:sp>
        <p:nvSpPr>
          <p:cNvPr id="71" name="TextBox 70">
            <a:extLst>
              <a:ext uri="{FF2B5EF4-FFF2-40B4-BE49-F238E27FC236}">
                <a16:creationId xmlns:a16="http://schemas.microsoft.com/office/drawing/2014/main" id="{A85714A0-7E5D-D9F7-5458-4D335626EF52}"/>
              </a:ext>
            </a:extLst>
          </p:cNvPr>
          <p:cNvSpPr txBox="1"/>
          <p:nvPr/>
        </p:nvSpPr>
        <p:spPr>
          <a:xfrm>
            <a:off x="7426004" y="3333334"/>
            <a:ext cx="974213" cy="246221"/>
          </a:xfrm>
          <a:prstGeom prst="rect">
            <a:avLst/>
          </a:prstGeom>
          <a:noFill/>
        </p:spPr>
        <p:txBody>
          <a:bodyPr wrap="square">
            <a:spAutoFit/>
          </a:bodyPr>
          <a:lstStyle/>
          <a:p>
            <a:pPr algn="ctr" defTabSz="913577"/>
            <a:r>
              <a:rPr lang="en-US" sz="1000" b="1"/>
              <a:t>AVERAGE NPS</a:t>
            </a:r>
          </a:p>
        </p:txBody>
      </p:sp>
      <p:sp>
        <p:nvSpPr>
          <p:cNvPr id="72" name="Table Placeholder 54">
            <a:extLst>
              <a:ext uri="{FF2B5EF4-FFF2-40B4-BE49-F238E27FC236}">
                <a16:creationId xmlns:a16="http://schemas.microsoft.com/office/drawing/2014/main" id="{5166F1AF-4C15-4792-DE03-F5B1E5173515}"/>
              </a:ext>
            </a:extLst>
          </p:cNvPr>
          <p:cNvSpPr>
            <a:spLocks noGrp="1"/>
          </p:cNvSpPr>
          <p:nvPr>
            <p:ph type="tbl" sz="quarter" idx="59" hasCustomPrompt="1"/>
          </p:nvPr>
        </p:nvSpPr>
        <p:spPr>
          <a:xfrm>
            <a:off x="812066" y="1566963"/>
            <a:ext cx="7951629" cy="598487"/>
          </a:xfrm>
          <a:prstGeom prst="rect">
            <a:avLst/>
          </a:prstGeom>
        </p:spPr>
        <p:txBody>
          <a:bodyPr anchor="ctr"/>
          <a:lstStyle>
            <a:lvl1pPr>
              <a:defRPr sz="1000"/>
            </a:lvl1pPr>
          </a:lstStyle>
          <a:p>
            <a:r>
              <a:rPr lang="en-US"/>
              <a:t>Insert 5 column, 1 row table, format table to fit, center and middle align cells; large font</a:t>
            </a:r>
          </a:p>
        </p:txBody>
      </p:sp>
      <p:sp>
        <p:nvSpPr>
          <p:cNvPr id="73" name="Text Placeholder 50">
            <a:extLst>
              <a:ext uri="{FF2B5EF4-FFF2-40B4-BE49-F238E27FC236}">
                <a16:creationId xmlns:a16="http://schemas.microsoft.com/office/drawing/2014/main" id="{F4FF3BD4-98DE-F7D0-4270-7EB196217F90}"/>
              </a:ext>
            </a:extLst>
          </p:cNvPr>
          <p:cNvSpPr>
            <a:spLocks noGrp="1"/>
          </p:cNvSpPr>
          <p:nvPr>
            <p:ph type="body" sz="quarter" idx="60" hasCustomPrompt="1"/>
          </p:nvPr>
        </p:nvSpPr>
        <p:spPr>
          <a:xfrm>
            <a:off x="1840084" y="2767471"/>
            <a:ext cx="457200" cy="219456"/>
          </a:xfrm>
          <a:prstGeom prst="rect">
            <a:avLst/>
          </a:prstGeom>
        </p:spPr>
        <p:txBody>
          <a:bodyPr anchor="ctr"/>
          <a:lstStyle>
            <a:lvl1pPr algn="l">
              <a:defRPr sz="1000" b="0"/>
            </a:lvl1pPr>
          </a:lstStyle>
          <a:p>
            <a:pPr lvl="0"/>
            <a:r>
              <a:rPr lang="en-US"/>
              <a:t>#</a:t>
            </a:r>
          </a:p>
        </p:txBody>
      </p:sp>
      <p:sp>
        <p:nvSpPr>
          <p:cNvPr id="74" name="TextBox 73">
            <a:extLst>
              <a:ext uri="{FF2B5EF4-FFF2-40B4-BE49-F238E27FC236}">
                <a16:creationId xmlns:a16="http://schemas.microsoft.com/office/drawing/2014/main" id="{D9C19FB3-B21A-9F7A-FB1F-0BC31B49FF89}"/>
              </a:ext>
            </a:extLst>
          </p:cNvPr>
          <p:cNvSpPr txBox="1"/>
          <p:nvPr/>
        </p:nvSpPr>
        <p:spPr>
          <a:xfrm>
            <a:off x="918504" y="2754089"/>
            <a:ext cx="929893" cy="246221"/>
          </a:xfrm>
          <a:prstGeom prst="rect">
            <a:avLst/>
          </a:prstGeom>
          <a:noFill/>
        </p:spPr>
        <p:txBody>
          <a:bodyPr wrap="square">
            <a:spAutoFit/>
          </a:bodyPr>
          <a:lstStyle/>
          <a:p>
            <a:pPr algn="r" defTabSz="913577">
              <a:lnSpc>
                <a:spcPct val="100000"/>
              </a:lnSpc>
              <a:spcBef>
                <a:spcPts val="300"/>
              </a:spcBef>
              <a:spcAft>
                <a:spcPts val="600"/>
              </a:spcAft>
            </a:pPr>
            <a:r>
              <a:rPr lang="en-US" sz="1000" b="0">
                <a:ea typeface="+mj-ea"/>
              </a:rPr>
              <a:t>this stage: </a:t>
            </a:r>
          </a:p>
        </p:txBody>
      </p:sp>
      <p:sp>
        <p:nvSpPr>
          <p:cNvPr id="75" name="TextBox 74">
            <a:extLst>
              <a:ext uri="{FF2B5EF4-FFF2-40B4-BE49-F238E27FC236}">
                <a16:creationId xmlns:a16="http://schemas.microsoft.com/office/drawing/2014/main" id="{3DCAD14B-4F61-1742-9849-31967199BC41}"/>
              </a:ext>
            </a:extLst>
          </p:cNvPr>
          <p:cNvSpPr txBox="1"/>
          <p:nvPr/>
        </p:nvSpPr>
        <p:spPr>
          <a:xfrm>
            <a:off x="2479672" y="2752614"/>
            <a:ext cx="929893" cy="515526"/>
          </a:xfrm>
          <a:prstGeom prst="rect">
            <a:avLst/>
          </a:prstGeom>
          <a:noFill/>
        </p:spPr>
        <p:txBody>
          <a:bodyPr wrap="square">
            <a:spAutoFit/>
          </a:bodyPr>
          <a:lstStyle/>
          <a:p>
            <a:pPr algn="r" defTabSz="913577">
              <a:lnSpc>
                <a:spcPct val="100000"/>
              </a:lnSpc>
              <a:spcBef>
                <a:spcPts val="300"/>
              </a:spcBef>
              <a:spcAft>
                <a:spcPts val="600"/>
              </a:spcAft>
            </a:pPr>
            <a:r>
              <a:rPr lang="en-US" sz="1000" b="0">
                <a:ea typeface="+mj-ea"/>
              </a:rPr>
              <a:t>this stage: </a:t>
            </a:r>
          </a:p>
          <a:p>
            <a:pPr algn="r" defTabSz="913577">
              <a:lnSpc>
                <a:spcPct val="100000"/>
              </a:lnSpc>
              <a:spcBef>
                <a:spcPts val="300"/>
              </a:spcBef>
              <a:spcAft>
                <a:spcPts val="600"/>
              </a:spcAft>
            </a:pPr>
            <a:r>
              <a:rPr lang="en-US" sz="1000" b="0">
                <a:ea typeface="+mj-ea"/>
              </a:rPr>
              <a:t>initial contact</a:t>
            </a:r>
            <a:endParaRPr lang="en-US" sz="1000" b="0"/>
          </a:p>
        </p:txBody>
      </p:sp>
      <p:sp>
        <p:nvSpPr>
          <p:cNvPr id="76" name="TextBox 75">
            <a:extLst>
              <a:ext uri="{FF2B5EF4-FFF2-40B4-BE49-F238E27FC236}">
                <a16:creationId xmlns:a16="http://schemas.microsoft.com/office/drawing/2014/main" id="{A9E26EE7-4AEF-E047-E188-63F995764319}"/>
              </a:ext>
            </a:extLst>
          </p:cNvPr>
          <p:cNvSpPr txBox="1"/>
          <p:nvPr/>
        </p:nvSpPr>
        <p:spPr>
          <a:xfrm>
            <a:off x="4043332" y="2752614"/>
            <a:ext cx="929893" cy="515526"/>
          </a:xfrm>
          <a:prstGeom prst="rect">
            <a:avLst/>
          </a:prstGeom>
          <a:noFill/>
        </p:spPr>
        <p:txBody>
          <a:bodyPr wrap="square">
            <a:spAutoFit/>
          </a:bodyPr>
          <a:lstStyle/>
          <a:p>
            <a:pPr algn="r" defTabSz="913577">
              <a:lnSpc>
                <a:spcPct val="100000"/>
              </a:lnSpc>
              <a:spcBef>
                <a:spcPts val="300"/>
              </a:spcBef>
              <a:spcAft>
                <a:spcPts val="600"/>
              </a:spcAft>
            </a:pPr>
            <a:r>
              <a:rPr lang="en-US" sz="1000" b="0">
                <a:ea typeface="+mj-ea"/>
              </a:rPr>
              <a:t>this stage: </a:t>
            </a:r>
          </a:p>
          <a:p>
            <a:pPr algn="r" defTabSz="913577">
              <a:lnSpc>
                <a:spcPct val="100000"/>
              </a:lnSpc>
              <a:spcBef>
                <a:spcPts val="300"/>
              </a:spcBef>
              <a:spcAft>
                <a:spcPts val="600"/>
              </a:spcAft>
            </a:pPr>
            <a:r>
              <a:rPr lang="en-US" sz="1000" b="0">
                <a:ea typeface="+mj-ea"/>
              </a:rPr>
              <a:t>initial contact</a:t>
            </a:r>
            <a:endParaRPr lang="en-US" sz="1000" b="0"/>
          </a:p>
        </p:txBody>
      </p:sp>
      <p:sp>
        <p:nvSpPr>
          <p:cNvPr id="77" name="TextBox 76">
            <a:extLst>
              <a:ext uri="{FF2B5EF4-FFF2-40B4-BE49-F238E27FC236}">
                <a16:creationId xmlns:a16="http://schemas.microsoft.com/office/drawing/2014/main" id="{F222BC47-A224-584C-2BCD-CFFE2887DE97}"/>
              </a:ext>
            </a:extLst>
          </p:cNvPr>
          <p:cNvSpPr txBox="1"/>
          <p:nvPr/>
        </p:nvSpPr>
        <p:spPr>
          <a:xfrm>
            <a:off x="5604148" y="2752614"/>
            <a:ext cx="929893" cy="515526"/>
          </a:xfrm>
          <a:prstGeom prst="rect">
            <a:avLst/>
          </a:prstGeom>
          <a:noFill/>
        </p:spPr>
        <p:txBody>
          <a:bodyPr wrap="square">
            <a:spAutoFit/>
          </a:bodyPr>
          <a:lstStyle/>
          <a:p>
            <a:pPr algn="r" defTabSz="913577">
              <a:lnSpc>
                <a:spcPct val="100000"/>
              </a:lnSpc>
              <a:spcBef>
                <a:spcPts val="300"/>
              </a:spcBef>
              <a:spcAft>
                <a:spcPts val="600"/>
              </a:spcAft>
            </a:pPr>
            <a:r>
              <a:rPr lang="en-US" sz="1000" b="0">
                <a:ea typeface="+mj-ea"/>
              </a:rPr>
              <a:t>this stage: </a:t>
            </a:r>
          </a:p>
          <a:p>
            <a:pPr algn="r" defTabSz="913577">
              <a:lnSpc>
                <a:spcPct val="100000"/>
              </a:lnSpc>
              <a:spcBef>
                <a:spcPts val="300"/>
              </a:spcBef>
              <a:spcAft>
                <a:spcPts val="600"/>
              </a:spcAft>
            </a:pPr>
            <a:r>
              <a:rPr lang="en-US" sz="1000" b="0">
                <a:ea typeface="+mj-ea"/>
              </a:rPr>
              <a:t>initial contact</a:t>
            </a:r>
            <a:endParaRPr lang="en-US" sz="1000" b="0"/>
          </a:p>
        </p:txBody>
      </p:sp>
      <p:sp>
        <p:nvSpPr>
          <p:cNvPr id="78" name="Text Placeholder 50">
            <a:extLst>
              <a:ext uri="{FF2B5EF4-FFF2-40B4-BE49-F238E27FC236}">
                <a16:creationId xmlns:a16="http://schemas.microsoft.com/office/drawing/2014/main" id="{5E02A311-F5EC-6240-10B4-83EB60E5F0E5}"/>
              </a:ext>
            </a:extLst>
          </p:cNvPr>
          <p:cNvSpPr>
            <a:spLocks noGrp="1"/>
          </p:cNvSpPr>
          <p:nvPr>
            <p:ph type="body" sz="quarter" idx="61" hasCustomPrompt="1"/>
          </p:nvPr>
        </p:nvSpPr>
        <p:spPr>
          <a:xfrm>
            <a:off x="3412952" y="2767471"/>
            <a:ext cx="457200" cy="219456"/>
          </a:xfrm>
          <a:prstGeom prst="rect">
            <a:avLst/>
          </a:prstGeom>
        </p:spPr>
        <p:txBody>
          <a:bodyPr anchor="ctr"/>
          <a:lstStyle>
            <a:lvl1pPr algn="l">
              <a:defRPr sz="1000" b="0"/>
            </a:lvl1pPr>
          </a:lstStyle>
          <a:p>
            <a:pPr lvl="0"/>
            <a:r>
              <a:rPr lang="en-US"/>
              <a:t>#</a:t>
            </a:r>
          </a:p>
        </p:txBody>
      </p:sp>
      <p:sp>
        <p:nvSpPr>
          <p:cNvPr id="79" name="Text Placeholder 50">
            <a:extLst>
              <a:ext uri="{FF2B5EF4-FFF2-40B4-BE49-F238E27FC236}">
                <a16:creationId xmlns:a16="http://schemas.microsoft.com/office/drawing/2014/main" id="{B346E527-CDA2-949B-0A40-70DCA939C8E1}"/>
              </a:ext>
            </a:extLst>
          </p:cNvPr>
          <p:cNvSpPr>
            <a:spLocks noGrp="1"/>
          </p:cNvSpPr>
          <p:nvPr>
            <p:ph type="body" sz="quarter" idx="62" hasCustomPrompt="1"/>
          </p:nvPr>
        </p:nvSpPr>
        <p:spPr>
          <a:xfrm>
            <a:off x="3412952" y="3034531"/>
            <a:ext cx="457200" cy="219456"/>
          </a:xfrm>
          <a:prstGeom prst="rect">
            <a:avLst/>
          </a:prstGeom>
        </p:spPr>
        <p:txBody>
          <a:bodyPr anchor="ctr"/>
          <a:lstStyle>
            <a:lvl1pPr algn="l">
              <a:defRPr sz="1000" b="0"/>
            </a:lvl1pPr>
          </a:lstStyle>
          <a:p>
            <a:pPr lvl="0"/>
            <a:r>
              <a:rPr lang="en-US"/>
              <a:t>#</a:t>
            </a:r>
          </a:p>
        </p:txBody>
      </p:sp>
      <p:sp>
        <p:nvSpPr>
          <p:cNvPr id="80" name="Text Placeholder 50">
            <a:extLst>
              <a:ext uri="{FF2B5EF4-FFF2-40B4-BE49-F238E27FC236}">
                <a16:creationId xmlns:a16="http://schemas.microsoft.com/office/drawing/2014/main" id="{6A727CD6-782E-3C7B-16D7-13559ECC1EB0}"/>
              </a:ext>
            </a:extLst>
          </p:cNvPr>
          <p:cNvSpPr>
            <a:spLocks noGrp="1"/>
          </p:cNvSpPr>
          <p:nvPr>
            <p:ph type="body" sz="quarter" idx="63" hasCustomPrompt="1"/>
          </p:nvPr>
        </p:nvSpPr>
        <p:spPr>
          <a:xfrm>
            <a:off x="4977507" y="2767471"/>
            <a:ext cx="457200" cy="219456"/>
          </a:xfrm>
          <a:prstGeom prst="rect">
            <a:avLst/>
          </a:prstGeom>
        </p:spPr>
        <p:txBody>
          <a:bodyPr anchor="ctr"/>
          <a:lstStyle>
            <a:lvl1pPr algn="l">
              <a:defRPr sz="1000" b="0"/>
            </a:lvl1pPr>
          </a:lstStyle>
          <a:p>
            <a:pPr lvl="0"/>
            <a:r>
              <a:rPr lang="en-US"/>
              <a:t>#</a:t>
            </a:r>
          </a:p>
        </p:txBody>
      </p:sp>
      <p:sp>
        <p:nvSpPr>
          <p:cNvPr id="81" name="Text Placeholder 50">
            <a:extLst>
              <a:ext uri="{FF2B5EF4-FFF2-40B4-BE49-F238E27FC236}">
                <a16:creationId xmlns:a16="http://schemas.microsoft.com/office/drawing/2014/main" id="{5A8EB82C-1B81-5B1D-0381-092C701C5F9A}"/>
              </a:ext>
            </a:extLst>
          </p:cNvPr>
          <p:cNvSpPr>
            <a:spLocks noGrp="1"/>
          </p:cNvSpPr>
          <p:nvPr>
            <p:ph type="body" sz="quarter" idx="64" hasCustomPrompt="1"/>
          </p:nvPr>
        </p:nvSpPr>
        <p:spPr>
          <a:xfrm>
            <a:off x="4977507" y="3034531"/>
            <a:ext cx="457200" cy="219456"/>
          </a:xfrm>
          <a:prstGeom prst="rect">
            <a:avLst/>
          </a:prstGeom>
        </p:spPr>
        <p:txBody>
          <a:bodyPr anchor="ctr"/>
          <a:lstStyle>
            <a:lvl1pPr algn="l">
              <a:defRPr sz="1000" b="0"/>
            </a:lvl1pPr>
          </a:lstStyle>
          <a:p>
            <a:pPr lvl="0"/>
            <a:r>
              <a:rPr lang="en-US"/>
              <a:t>#</a:t>
            </a:r>
          </a:p>
        </p:txBody>
      </p:sp>
      <p:sp>
        <p:nvSpPr>
          <p:cNvPr id="82" name="Text Placeholder 50">
            <a:extLst>
              <a:ext uri="{FF2B5EF4-FFF2-40B4-BE49-F238E27FC236}">
                <a16:creationId xmlns:a16="http://schemas.microsoft.com/office/drawing/2014/main" id="{327DBB8B-7514-929C-B884-66AA5E62FD0E}"/>
              </a:ext>
            </a:extLst>
          </p:cNvPr>
          <p:cNvSpPr>
            <a:spLocks noGrp="1"/>
          </p:cNvSpPr>
          <p:nvPr>
            <p:ph type="body" sz="quarter" idx="65" hasCustomPrompt="1"/>
          </p:nvPr>
        </p:nvSpPr>
        <p:spPr>
          <a:xfrm>
            <a:off x="6550375" y="2767471"/>
            <a:ext cx="457200" cy="219456"/>
          </a:xfrm>
          <a:prstGeom prst="rect">
            <a:avLst/>
          </a:prstGeom>
        </p:spPr>
        <p:txBody>
          <a:bodyPr anchor="ctr"/>
          <a:lstStyle>
            <a:lvl1pPr algn="l">
              <a:defRPr sz="1000" b="0"/>
            </a:lvl1pPr>
          </a:lstStyle>
          <a:p>
            <a:pPr lvl="0"/>
            <a:r>
              <a:rPr lang="en-US"/>
              <a:t>#</a:t>
            </a:r>
          </a:p>
        </p:txBody>
      </p:sp>
      <p:sp>
        <p:nvSpPr>
          <p:cNvPr id="83" name="Text Placeholder 50">
            <a:extLst>
              <a:ext uri="{FF2B5EF4-FFF2-40B4-BE49-F238E27FC236}">
                <a16:creationId xmlns:a16="http://schemas.microsoft.com/office/drawing/2014/main" id="{9C17D1AC-0460-782F-C19B-276F1F25AFAC}"/>
              </a:ext>
            </a:extLst>
          </p:cNvPr>
          <p:cNvSpPr>
            <a:spLocks noGrp="1"/>
          </p:cNvSpPr>
          <p:nvPr>
            <p:ph type="body" sz="quarter" idx="66" hasCustomPrompt="1"/>
          </p:nvPr>
        </p:nvSpPr>
        <p:spPr>
          <a:xfrm>
            <a:off x="6550375" y="3034531"/>
            <a:ext cx="457200" cy="219456"/>
          </a:xfrm>
          <a:prstGeom prst="rect">
            <a:avLst/>
          </a:prstGeom>
        </p:spPr>
        <p:txBody>
          <a:bodyPr anchor="ctr"/>
          <a:lstStyle>
            <a:lvl1pPr algn="l">
              <a:defRPr sz="1000" b="0"/>
            </a:lvl1pPr>
          </a:lstStyle>
          <a:p>
            <a:pPr lvl="0"/>
            <a:r>
              <a:rPr lang="en-US"/>
              <a:t>#</a:t>
            </a:r>
          </a:p>
        </p:txBody>
      </p:sp>
      <p:sp>
        <p:nvSpPr>
          <p:cNvPr id="84" name="Rectangle 83">
            <a:extLst>
              <a:ext uri="{FF2B5EF4-FFF2-40B4-BE49-F238E27FC236}">
                <a16:creationId xmlns:a16="http://schemas.microsoft.com/office/drawing/2014/main" id="{DD787A17-016B-5698-465E-ABFD6B7A5151}"/>
              </a:ext>
            </a:extLst>
          </p:cNvPr>
          <p:cNvSpPr/>
          <p:nvPr/>
        </p:nvSpPr>
        <p:spPr>
          <a:xfrm>
            <a:off x="525317" y="4116793"/>
            <a:ext cx="8119314" cy="411971"/>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COMMENTS</a:t>
            </a:r>
          </a:p>
        </p:txBody>
      </p:sp>
      <p:sp>
        <p:nvSpPr>
          <p:cNvPr id="85" name="Text Placeholder 5">
            <a:extLst>
              <a:ext uri="{FF2B5EF4-FFF2-40B4-BE49-F238E27FC236}">
                <a16:creationId xmlns:a16="http://schemas.microsoft.com/office/drawing/2014/main" id="{8140D194-379B-7328-FDFD-68D9CD2B62C9}"/>
              </a:ext>
            </a:extLst>
          </p:cNvPr>
          <p:cNvSpPr>
            <a:spLocks noGrp="1"/>
          </p:cNvSpPr>
          <p:nvPr>
            <p:ph type="body" sz="quarter" idx="67" hasCustomPrompt="1"/>
          </p:nvPr>
        </p:nvSpPr>
        <p:spPr>
          <a:xfrm>
            <a:off x="1158766" y="4115778"/>
            <a:ext cx="7485864" cy="411970"/>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Context about the trends to inform others of the state of the pipeline</a:t>
            </a:r>
          </a:p>
        </p:txBody>
      </p:sp>
      <p:grpSp>
        <p:nvGrpSpPr>
          <p:cNvPr id="14" name="Group 13">
            <a:extLst>
              <a:ext uri="{FF2B5EF4-FFF2-40B4-BE49-F238E27FC236}">
                <a16:creationId xmlns:a16="http://schemas.microsoft.com/office/drawing/2014/main" id="{51E02CAB-3DD0-5162-FAB5-26B6D896AC7A}"/>
              </a:ext>
            </a:extLst>
          </p:cNvPr>
          <p:cNvGrpSpPr/>
          <p:nvPr/>
        </p:nvGrpSpPr>
        <p:grpSpPr>
          <a:xfrm>
            <a:off x="1026896" y="4840393"/>
            <a:ext cx="7090208" cy="200055"/>
            <a:chOff x="1234440" y="4840393"/>
            <a:chExt cx="7090208" cy="200055"/>
          </a:xfrm>
        </p:grpSpPr>
        <p:sp>
          <p:nvSpPr>
            <p:cNvPr id="15" name="TextBox 14">
              <a:extLst>
                <a:ext uri="{FF2B5EF4-FFF2-40B4-BE49-F238E27FC236}">
                  <a16:creationId xmlns:a16="http://schemas.microsoft.com/office/drawing/2014/main" id="{5B184901-1DC4-1EA8-AA3D-4E2644C7506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6" name="Picture 15">
              <a:extLst>
                <a:ext uri="{FF2B5EF4-FFF2-40B4-BE49-F238E27FC236}">
                  <a16:creationId xmlns:a16="http://schemas.microsoft.com/office/drawing/2014/main" id="{EBC2B465-BEFD-794D-4CE3-AF5E016DE70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1798966621"/>
      </p:ext>
    </p:extLst>
  </p:cSld>
  <p:clrMapOvr>
    <a:masterClrMapping/>
  </p:clrMapOvr>
  <p:hf sldNum="0"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p:cSld name="Product_Performance_Dashboard">
    <p:bg>
      <p:bgPr>
        <a:solidFill>
          <a:schemeClr val="bg2"/>
        </a:solidFill>
        <a:effectLst/>
      </p:bgPr>
    </p:bg>
    <p:spTree>
      <p:nvGrpSpPr>
        <p:cNvPr id="1" name=""/>
        <p:cNvGrpSpPr/>
        <p:nvPr/>
      </p:nvGrpSpPr>
      <p:grpSpPr>
        <a:xfrm>
          <a:off x="0" y="0"/>
          <a:ext cx="0" cy="0"/>
          <a:chOff x="0" y="0"/>
          <a:chExt cx="0" cy="0"/>
        </a:xfrm>
      </p:grpSpPr>
      <p:graphicFrame>
        <p:nvGraphicFramePr>
          <p:cNvPr id="3" name="Table 5">
            <a:extLst>
              <a:ext uri="{FF2B5EF4-FFF2-40B4-BE49-F238E27FC236}">
                <a16:creationId xmlns:a16="http://schemas.microsoft.com/office/drawing/2014/main" id="{62725F45-806C-F13E-85FC-92F8B9BC3D41}"/>
              </a:ext>
            </a:extLst>
          </p:cNvPr>
          <p:cNvGraphicFramePr>
            <a:graphicFrameLocks/>
          </p:cNvGraphicFramePr>
          <p:nvPr>
            <p:extLst>
              <p:ext uri="{D42A27DB-BD31-4B8C-83A1-F6EECF244321}">
                <p14:modId xmlns:p14="http://schemas.microsoft.com/office/powerpoint/2010/main" val="3271776450"/>
              </p:ext>
            </p:extLst>
          </p:nvPr>
        </p:nvGraphicFramePr>
        <p:xfrm>
          <a:off x="457200" y="679450"/>
          <a:ext cx="8229599" cy="3839172"/>
        </p:xfrm>
        <a:graphic>
          <a:graphicData uri="http://schemas.openxmlformats.org/drawingml/2006/table">
            <a:tbl>
              <a:tblPr firstRow="1" bandRow="1">
                <a:tableStyleId>{793D81CF-94F2-401A-BA57-92F5A7B2D0C5}</a:tableStyleId>
              </a:tblPr>
              <a:tblGrid>
                <a:gridCol w="1158902">
                  <a:extLst>
                    <a:ext uri="{9D8B030D-6E8A-4147-A177-3AD203B41FA5}">
                      <a16:colId xmlns:a16="http://schemas.microsoft.com/office/drawing/2014/main" val="959901820"/>
                    </a:ext>
                  </a:extLst>
                </a:gridCol>
                <a:gridCol w="2034157">
                  <a:extLst>
                    <a:ext uri="{9D8B030D-6E8A-4147-A177-3AD203B41FA5}">
                      <a16:colId xmlns:a16="http://schemas.microsoft.com/office/drawing/2014/main" val="4029900529"/>
                    </a:ext>
                  </a:extLst>
                </a:gridCol>
                <a:gridCol w="1259135">
                  <a:extLst>
                    <a:ext uri="{9D8B030D-6E8A-4147-A177-3AD203B41FA5}">
                      <a16:colId xmlns:a16="http://schemas.microsoft.com/office/drawing/2014/main" val="859562143"/>
                    </a:ext>
                  </a:extLst>
                </a:gridCol>
                <a:gridCol w="1259135">
                  <a:extLst>
                    <a:ext uri="{9D8B030D-6E8A-4147-A177-3AD203B41FA5}">
                      <a16:colId xmlns:a16="http://schemas.microsoft.com/office/drawing/2014/main" val="961666025"/>
                    </a:ext>
                  </a:extLst>
                </a:gridCol>
                <a:gridCol w="1259135">
                  <a:extLst>
                    <a:ext uri="{9D8B030D-6E8A-4147-A177-3AD203B41FA5}">
                      <a16:colId xmlns:a16="http://schemas.microsoft.com/office/drawing/2014/main" val="1808715328"/>
                    </a:ext>
                  </a:extLst>
                </a:gridCol>
                <a:gridCol w="1259135">
                  <a:extLst>
                    <a:ext uri="{9D8B030D-6E8A-4147-A177-3AD203B41FA5}">
                      <a16:colId xmlns:a16="http://schemas.microsoft.com/office/drawing/2014/main" val="1478796571"/>
                    </a:ext>
                  </a:extLst>
                </a:gridCol>
              </a:tblGrid>
              <a:tr h="331425">
                <a:tc>
                  <a:txBody>
                    <a:bodyPr/>
                    <a:lstStyle/>
                    <a:p>
                      <a:pPr algn="ctr"/>
                      <a:endParaRPr lang="en-US" sz="1600" b="0"/>
                    </a:p>
                  </a:txBody>
                  <a:tcPr marL="91355" marR="0"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a:t>METRICS</a:t>
                      </a:r>
                    </a:p>
                  </a:txBody>
                  <a:tcPr marL="91355" marR="0"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algn="ctr"/>
                      <a:r>
                        <a:rPr lang="en-US" sz="1600" b="0"/>
                        <a:t>SOURCE</a:t>
                      </a:r>
                    </a:p>
                  </a:txBody>
                  <a:tcPr marL="91355" marR="0"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algn="ctr"/>
                      <a:r>
                        <a:rPr lang="en-US" sz="1600" b="0"/>
                        <a:t>CURRENT</a:t>
                      </a:r>
                    </a:p>
                  </a:txBody>
                  <a:tcPr marL="91355" marR="0"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algn="ctr"/>
                      <a:r>
                        <a:rPr lang="en-US" sz="1600" b="0"/>
                        <a:t>PREVIOUS</a:t>
                      </a:r>
                    </a:p>
                  </a:txBody>
                  <a:tcPr marL="91355" marR="0"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a:t>
                      </a:r>
                      <a:endParaRPr lang="en-US" sz="1600" b="0">
                        <a:latin typeface="Symbol" pitchFamily="2" charset="2"/>
                      </a:endParaRPr>
                    </a:p>
                  </a:txBody>
                  <a:tcPr marL="91355" marR="91355" marT="45678" marB="4567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extLst>
                  <a:ext uri="{0D108BD9-81ED-4DB2-BD59-A6C34878D82A}">
                    <a16:rowId xmlns:a16="http://schemas.microsoft.com/office/drawing/2014/main" val="281752559"/>
                  </a:ext>
                </a:extLst>
              </a:tr>
              <a:tr h="583996">
                <a:tc>
                  <a:txBody>
                    <a:bodyPr/>
                    <a:lstStyle/>
                    <a:p>
                      <a:r>
                        <a:rPr lang="en-US" sz="1600" b="0">
                          <a:solidFill>
                            <a:schemeClr val="bg1"/>
                          </a:solidFill>
                        </a:rPr>
                        <a:t>FIND</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marL="171450" indent="-171450">
                        <a:buFont typeface="Arial" panose="020B0604020202020204" pitchFamily="34" charset="0"/>
                        <a:buChar char="•"/>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pPr algn="ct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pPr algn="ct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pPr algn="ctr"/>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94821533"/>
                  </a:ext>
                </a:extLst>
              </a:tr>
              <a:tr h="583996">
                <a:tc>
                  <a:txBody>
                    <a:bodyPr/>
                    <a:lstStyle/>
                    <a:p>
                      <a:r>
                        <a:rPr lang="en-US" sz="1600" b="0">
                          <a:solidFill>
                            <a:schemeClr val="bg1"/>
                          </a:solidFill>
                        </a:rPr>
                        <a:t>COMPARE</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marL="0" indent="0">
                        <a:buFont typeface="Arial" panose="020B0604020202020204" pitchFamily="34" charset="0"/>
                        <a:buNone/>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98419374"/>
                  </a:ext>
                </a:extLst>
              </a:tr>
              <a:tr h="583996">
                <a:tc>
                  <a:txBody>
                    <a:bodyPr/>
                    <a:lstStyle/>
                    <a:p>
                      <a:r>
                        <a:rPr lang="en-US" sz="1600" b="0">
                          <a:solidFill>
                            <a:schemeClr val="bg1"/>
                          </a:solidFill>
                        </a:rPr>
                        <a:t>BUY</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marL="0" indent="0">
                        <a:buFont typeface="Arial" panose="020B0604020202020204" pitchFamily="34" charset="0"/>
                        <a:buNone/>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746922564"/>
                  </a:ext>
                </a:extLst>
              </a:tr>
              <a:tr h="583996">
                <a:tc>
                  <a:txBody>
                    <a:bodyPr/>
                    <a:lstStyle/>
                    <a:p>
                      <a:r>
                        <a:rPr lang="en-US" sz="1600" b="0">
                          <a:solidFill>
                            <a:schemeClr val="bg1"/>
                          </a:solidFill>
                        </a:rPr>
                        <a:t>ONBOARD</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marL="0" indent="0">
                        <a:buFont typeface="Arial" panose="020B0604020202020204" pitchFamily="34" charset="0"/>
                        <a:buNone/>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244201745"/>
                  </a:ext>
                </a:extLst>
              </a:tr>
              <a:tr h="583996">
                <a:tc>
                  <a:txBody>
                    <a:bodyPr/>
                    <a:lstStyle/>
                    <a:p>
                      <a:r>
                        <a:rPr lang="en-US" sz="1600" b="0">
                          <a:solidFill>
                            <a:schemeClr val="bg1"/>
                          </a:solidFill>
                        </a:rPr>
                        <a:t>USE</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035528135"/>
                  </a:ext>
                </a:extLst>
              </a:tr>
              <a:tr h="583996">
                <a:tc>
                  <a:txBody>
                    <a:bodyPr/>
                    <a:lstStyle/>
                    <a:p>
                      <a:r>
                        <a:rPr lang="en-US" sz="1600" b="0">
                          <a:solidFill>
                            <a:schemeClr val="bg1"/>
                          </a:solidFill>
                        </a:rPr>
                        <a:t>RENEW</a:t>
                      </a: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100" b="0">
                        <a:latin typeface="Symbol" pitchFamily="2" charset="2"/>
                      </a:endParaRPr>
                    </a:p>
                  </a:txBody>
                  <a:tcPr marL="91355" marR="91355" marT="45678" marB="4567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772149604"/>
                  </a:ext>
                </a:extLst>
              </a:tr>
            </a:tbl>
          </a:graphicData>
        </a:graphic>
      </p:graphicFrame>
      <p:sp>
        <p:nvSpPr>
          <p:cNvPr id="4" name="Title 1">
            <a:extLst>
              <a:ext uri="{FF2B5EF4-FFF2-40B4-BE49-F238E27FC236}">
                <a16:creationId xmlns:a16="http://schemas.microsoft.com/office/drawing/2014/main" id="{FFA8313F-5EFE-2620-9687-71779BA7DA02}"/>
              </a:ext>
            </a:extLst>
          </p:cNvPr>
          <p:cNvSpPr txBox="1">
            <a:spLocks/>
          </p:cNvSpPr>
          <p:nvPr/>
        </p:nvSpPr>
        <p:spPr>
          <a:xfrm>
            <a:off x="374904" y="162264"/>
            <a:ext cx="342629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defTabSz="914400"/>
            <a:r>
              <a:rPr lang="en-US"/>
              <a:t>Product Performance Dashboard</a:t>
            </a:r>
          </a:p>
        </p:txBody>
      </p:sp>
      <p:sp>
        <p:nvSpPr>
          <p:cNvPr id="7" name="Rectangle 6">
            <a:extLst>
              <a:ext uri="{FF2B5EF4-FFF2-40B4-BE49-F238E27FC236}">
                <a16:creationId xmlns:a16="http://schemas.microsoft.com/office/drawing/2014/main" id="{74B25BE7-A0A0-C8E8-8E5F-A30BB0AC9999}"/>
              </a:ext>
            </a:extLst>
          </p:cNvPr>
          <p:cNvSpPr/>
          <p:nvPr/>
        </p:nvSpPr>
        <p:spPr>
          <a:xfrm>
            <a:off x="3863764" y="144011"/>
            <a:ext cx="296536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FOR</a:t>
            </a:r>
          </a:p>
        </p:txBody>
      </p:sp>
      <p:sp>
        <p:nvSpPr>
          <p:cNvPr id="8" name="Text Placeholder 5">
            <a:extLst>
              <a:ext uri="{FF2B5EF4-FFF2-40B4-BE49-F238E27FC236}">
                <a16:creationId xmlns:a16="http://schemas.microsoft.com/office/drawing/2014/main" id="{55E2286A-35A5-B1C8-B4D4-B8F1C14254DF}"/>
              </a:ext>
            </a:extLst>
          </p:cNvPr>
          <p:cNvSpPr>
            <a:spLocks noGrp="1"/>
          </p:cNvSpPr>
          <p:nvPr>
            <p:ph type="body" sz="quarter" idx="28" hasCustomPrompt="1"/>
          </p:nvPr>
        </p:nvSpPr>
        <p:spPr>
          <a:xfrm>
            <a:off x="3873389" y="327024"/>
            <a:ext cx="2965357" cy="274320"/>
          </a:xfrm>
          <a:prstGeom prst="rect">
            <a:avLst/>
          </a:prstGeom>
        </p:spPr>
        <p:txBody>
          <a:bodyPr lIns="45720" rIns="45720" anchor="ctr" anchorCtr="0">
            <a:normAutofit/>
          </a:bodyPr>
          <a:lstStyle>
            <a:lvl1pPr marL="0" indent="0" algn="l">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Product/portfolio/organization</a:t>
            </a:r>
          </a:p>
        </p:txBody>
      </p:sp>
      <p:sp>
        <p:nvSpPr>
          <p:cNvPr id="11" name="Table Placeholder 10">
            <a:extLst>
              <a:ext uri="{FF2B5EF4-FFF2-40B4-BE49-F238E27FC236}">
                <a16:creationId xmlns:a16="http://schemas.microsoft.com/office/drawing/2014/main" id="{33113E91-0B85-F410-3157-32FF0A3F58CD}"/>
              </a:ext>
            </a:extLst>
          </p:cNvPr>
          <p:cNvSpPr>
            <a:spLocks noGrp="1"/>
          </p:cNvSpPr>
          <p:nvPr>
            <p:ph type="tbl" sz="quarter" idx="29" hasCustomPrompt="1"/>
          </p:nvPr>
        </p:nvSpPr>
        <p:spPr>
          <a:xfrm>
            <a:off x="1631950" y="1025525"/>
            <a:ext cx="7054850" cy="3489325"/>
          </a:xfrm>
          <a:prstGeom prst="rect">
            <a:avLst/>
          </a:prstGeom>
          <a:noFill/>
          <a:ln>
            <a:noFill/>
          </a:ln>
        </p:spPr>
        <p:txBody>
          <a:bodyPr/>
          <a:lstStyle>
            <a:lvl1pPr>
              <a:defRPr sz="1000"/>
            </a:lvl1pPr>
          </a:lstStyle>
          <a:p>
            <a:r>
              <a:rPr lang="en-US"/>
              <a:t>Format and size the table for your organization’s dashboard</a:t>
            </a:r>
          </a:p>
        </p:txBody>
      </p:sp>
      <p:sp>
        <p:nvSpPr>
          <p:cNvPr id="12" name="TextBox 11">
            <a:extLst>
              <a:ext uri="{FF2B5EF4-FFF2-40B4-BE49-F238E27FC236}">
                <a16:creationId xmlns:a16="http://schemas.microsoft.com/office/drawing/2014/main" id="{5A0CEF90-5334-861C-3CD6-404E4ECC487E}"/>
              </a:ext>
            </a:extLst>
          </p:cNvPr>
          <p:cNvSpPr txBox="1"/>
          <p:nvPr/>
        </p:nvSpPr>
        <p:spPr>
          <a:xfrm>
            <a:off x="384048" y="457200"/>
            <a:ext cx="3226055" cy="201066"/>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Monitor product metrics for the customer journey</a:t>
            </a:r>
          </a:p>
        </p:txBody>
      </p:sp>
      <p:sp>
        <p:nvSpPr>
          <p:cNvPr id="13" name="TextBox 12">
            <a:extLst>
              <a:ext uri="{FF2B5EF4-FFF2-40B4-BE49-F238E27FC236}">
                <a16:creationId xmlns:a16="http://schemas.microsoft.com/office/drawing/2014/main" id="{1B8BAB7C-23B7-A6D3-33EB-DD4B4EC71C31}"/>
              </a:ext>
            </a:extLst>
          </p:cNvPr>
          <p:cNvSpPr txBox="1"/>
          <p:nvPr/>
        </p:nvSpPr>
        <p:spPr>
          <a:xfrm>
            <a:off x="0" y="-326352"/>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Measure performance of your product throughout the customer’s journey from finding you to renewing your offering.</a:t>
            </a:r>
          </a:p>
        </p:txBody>
      </p:sp>
      <p:grpSp>
        <p:nvGrpSpPr>
          <p:cNvPr id="20" name="Group 19">
            <a:extLst>
              <a:ext uri="{FF2B5EF4-FFF2-40B4-BE49-F238E27FC236}">
                <a16:creationId xmlns:a16="http://schemas.microsoft.com/office/drawing/2014/main" id="{C38B630A-B3D0-1705-0D52-912066F944B3}"/>
              </a:ext>
            </a:extLst>
          </p:cNvPr>
          <p:cNvGrpSpPr/>
          <p:nvPr/>
        </p:nvGrpSpPr>
        <p:grpSpPr>
          <a:xfrm>
            <a:off x="1026896" y="4840393"/>
            <a:ext cx="7090208" cy="200055"/>
            <a:chOff x="1234440" y="4840393"/>
            <a:chExt cx="7090208" cy="200055"/>
          </a:xfrm>
        </p:grpSpPr>
        <p:sp>
          <p:nvSpPr>
            <p:cNvPr id="21" name="TextBox 20">
              <a:extLst>
                <a:ext uri="{FF2B5EF4-FFF2-40B4-BE49-F238E27FC236}">
                  <a16:creationId xmlns:a16="http://schemas.microsoft.com/office/drawing/2014/main" id="{11F8F1B5-374B-2AE4-5602-4A9E53DB639F}"/>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2" name="Picture 21">
              <a:extLst>
                <a:ext uri="{FF2B5EF4-FFF2-40B4-BE49-F238E27FC236}">
                  <a16:creationId xmlns:a16="http://schemas.microsoft.com/office/drawing/2014/main" id="{8C5C9EA4-3FE3-FB7D-AD8A-B8DC64ED21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2" name="Rectangle 1">
            <a:extLst>
              <a:ext uri="{FF2B5EF4-FFF2-40B4-BE49-F238E27FC236}">
                <a16:creationId xmlns:a16="http://schemas.microsoft.com/office/drawing/2014/main" id="{9C21EE68-A655-DC09-1A3F-346EC2EFD6DC}"/>
              </a:ext>
            </a:extLst>
          </p:cNvPr>
          <p:cNvSpPr/>
          <p:nvPr/>
        </p:nvSpPr>
        <p:spPr>
          <a:xfrm>
            <a:off x="6891687" y="144011"/>
            <a:ext cx="1795111"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TIME PERIOD</a:t>
            </a:r>
          </a:p>
        </p:txBody>
      </p:sp>
      <p:sp>
        <p:nvSpPr>
          <p:cNvPr id="9" name="Text Placeholder 8">
            <a:extLst>
              <a:ext uri="{FF2B5EF4-FFF2-40B4-BE49-F238E27FC236}">
                <a16:creationId xmlns:a16="http://schemas.microsoft.com/office/drawing/2014/main" id="{148A366B-7DC7-E351-45D1-FBB85E52C575}"/>
              </a:ext>
            </a:extLst>
          </p:cNvPr>
          <p:cNvSpPr>
            <a:spLocks noGrp="1"/>
          </p:cNvSpPr>
          <p:nvPr>
            <p:ph type="body" sz="quarter" idx="30" hasCustomPrompt="1"/>
          </p:nvPr>
        </p:nvSpPr>
        <p:spPr>
          <a:xfrm>
            <a:off x="6891338" y="327024"/>
            <a:ext cx="1795462" cy="274320"/>
          </a:xfrm>
        </p:spPr>
        <p:txBody>
          <a:bodyPr lIns="45720" rIns="45720">
            <a:noAutofit/>
          </a:bodyPr>
          <a:lstStyle>
            <a:lvl1pPr>
              <a:defRPr sz="1000"/>
            </a:lvl1pPr>
          </a:lstStyle>
          <a:p>
            <a:pPr lvl="0"/>
            <a:r>
              <a:rPr lang="en-US"/>
              <a:t>Time period (month/year)</a:t>
            </a:r>
          </a:p>
        </p:txBody>
      </p:sp>
    </p:spTree>
    <p:extLst>
      <p:ext uri="{BB962C8B-B14F-4D97-AF65-F5344CB8AC3E}">
        <p14:creationId xmlns:p14="http://schemas.microsoft.com/office/powerpoint/2010/main" val="1263809172"/>
      </p:ext>
    </p:extLst>
  </p:cSld>
  <p:clrMapOvr>
    <a:masterClrMapping/>
  </p:clrMapOvr>
  <p:hf sldNum="0" hdr="0" dt="0"/>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Retrospectiv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2D9BFE-7761-E307-E603-CE979288E6D3}"/>
              </a:ext>
            </a:extLst>
          </p:cNvPr>
          <p:cNvSpPr/>
          <p:nvPr/>
        </p:nvSpPr>
        <p:spPr>
          <a:xfrm>
            <a:off x="457200" y="1242908"/>
            <a:ext cx="2011680" cy="365760"/>
          </a:xfrm>
          <a:prstGeom prst="rect">
            <a:avLst/>
          </a:prstGeom>
          <a:solidFill>
            <a:schemeClr val="accent1"/>
          </a:solidFill>
          <a:ln>
            <a:noFill/>
          </a:ln>
          <a:effectLst/>
        </p:spPr>
        <p:txBody>
          <a:bodyPr wrap="square" lIns="91103" tIns="45552" rIns="91103" bIns="45552" rtlCol="0" anchor="ctr" anchorCtr="0">
            <a:normAutofit/>
          </a:bodyPr>
          <a:lstStyle/>
          <a:p>
            <a:pPr algn="ctr"/>
            <a:r>
              <a:rPr lang="en-US" sz="1595" b="0" i="0" cap="none" spc="0">
                <a:ln w="0">
                  <a:noFill/>
                </a:ln>
                <a:solidFill>
                  <a:schemeClr val="bg1"/>
                </a:solidFill>
                <a:latin typeface="+mj-lt"/>
                <a:ea typeface="+mj-ea"/>
                <a:cs typeface="Calibri" panose="020F0502020204030204" pitchFamily="34" charset="0"/>
              </a:rPr>
              <a:t>START</a:t>
            </a:r>
          </a:p>
        </p:txBody>
      </p:sp>
      <p:sp>
        <p:nvSpPr>
          <p:cNvPr id="4" name="Rectangle 3">
            <a:extLst>
              <a:ext uri="{FF2B5EF4-FFF2-40B4-BE49-F238E27FC236}">
                <a16:creationId xmlns:a16="http://schemas.microsoft.com/office/drawing/2014/main" id="{112D34A3-5BFC-C4A7-01C7-9A984296636E}"/>
              </a:ext>
            </a:extLst>
          </p:cNvPr>
          <p:cNvSpPr/>
          <p:nvPr/>
        </p:nvSpPr>
        <p:spPr>
          <a:xfrm>
            <a:off x="2529841" y="1242908"/>
            <a:ext cx="2011680" cy="365760"/>
          </a:xfrm>
          <a:prstGeom prst="rect">
            <a:avLst/>
          </a:prstGeom>
          <a:solidFill>
            <a:schemeClr val="accent4"/>
          </a:solidFill>
          <a:ln>
            <a:noFill/>
          </a:ln>
          <a:effectLst/>
        </p:spPr>
        <p:txBody>
          <a:bodyPr wrap="square" lIns="91103" tIns="45552" rIns="91103" bIns="45552" rtlCol="0" anchor="ctr" anchorCtr="0">
            <a:normAutofit/>
          </a:bodyPr>
          <a:lstStyle/>
          <a:p>
            <a:pPr algn="ctr"/>
            <a:r>
              <a:rPr lang="en-US" sz="1595" b="0" i="0" cap="none" spc="0">
                <a:ln w="0">
                  <a:noFill/>
                </a:ln>
                <a:solidFill>
                  <a:schemeClr val="bg1"/>
                </a:solidFill>
                <a:latin typeface="+mj-lt"/>
                <a:ea typeface="+mj-ea"/>
                <a:cs typeface="Calibri" panose="020F0502020204030204" pitchFamily="34" charset="0"/>
              </a:rPr>
              <a:t>CHANGE</a:t>
            </a:r>
          </a:p>
        </p:txBody>
      </p:sp>
      <p:sp>
        <p:nvSpPr>
          <p:cNvPr id="5" name="Rectangle 4">
            <a:extLst>
              <a:ext uri="{FF2B5EF4-FFF2-40B4-BE49-F238E27FC236}">
                <a16:creationId xmlns:a16="http://schemas.microsoft.com/office/drawing/2014/main" id="{708493E7-89EF-61FA-757E-BE18122678E1}"/>
              </a:ext>
            </a:extLst>
          </p:cNvPr>
          <p:cNvSpPr/>
          <p:nvPr/>
        </p:nvSpPr>
        <p:spPr>
          <a:xfrm>
            <a:off x="4602482" y="1242908"/>
            <a:ext cx="2011680" cy="365760"/>
          </a:xfrm>
          <a:prstGeom prst="rect">
            <a:avLst/>
          </a:prstGeom>
          <a:solidFill>
            <a:schemeClr val="accent3"/>
          </a:solidFill>
          <a:ln>
            <a:noFill/>
          </a:ln>
          <a:effectLst/>
        </p:spPr>
        <p:txBody>
          <a:bodyPr wrap="square" lIns="91103" tIns="45552" rIns="91103" bIns="45552" rtlCol="0" anchor="ctr" anchorCtr="0">
            <a:normAutofit/>
          </a:bodyPr>
          <a:lstStyle/>
          <a:p>
            <a:pPr algn="ctr"/>
            <a:r>
              <a:rPr lang="en-US" sz="1595" b="0" i="0" cap="none" spc="0">
                <a:ln w="0">
                  <a:noFill/>
                </a:ln>
                <a:solidFill>
                  <a:schemeClr val="bg1"/>
                </a:solidFill>
                <a:latin typeface="+mj-lt"/>
                <a:ea typeface="+mj-ea"/>
                <a:cs typeface="Calibri" panose="020F0502020204030204" pitchFamily="34" charset="0"/>
              </a:rPr>
              <a:t>STOP</a:t>
            </a:r>
          </a:p>
        </p:txBody>
      </p:sp>
      <p:sp>
        <p:nvSpPr>
          <p:cNvPr id="6" name="Rectangle 5">
            <a:extLst>
              <a:ext uri="{FF2B5EF4-FFF2-40B4-BE49-F238E27FC236}">
                <a16:creationId xmlns:a16="http://schemas.microsoft.com/office/drawing/2014/main" id="{6B6B6EAD-567E-768B-0A93-49A49F494065}"/>
              </a:ext>
            </a:extLst>
          </p:cNvPr>
          <p:cNvSpPr/>
          <p:nvPr/>
        </p:nvSpPr>
        <p:spPr>
          <a:xfrm>
            <a:off x="6675122" y="1242908"/>
            <a:ext cx="2011680" cy="365760"/>
          </a:xfrm>
          <a:prstGeom prst="rect">
            <a:avLst/>
          </a:prstGeom>
          <a:solidFill>
            <a:schemeClr val="tx2"/>
          </a:solidFill>
          <a:ln>
            <a:noFill/>
          </a:ln>
          <a:effectLst/>
        </p:spPr>
        <p:txBody>
          <a:bodyPr wrap="square" lIns="91103" tIns="45552" rIns="91103" bIns="45552" rtlCol="0" anchor="ctr" anchorCtr="0">
            <a:normAutofit/>
          </a:bodyPr>
          <a:lstStyle/>
          <a:p>
            <a:pPr algn="ctr"/>
            <a:r>
              <a:rPr lang="en-US" sz="1595" b="0" i="0">
                <a:ln w="0">
                  <a:noFill/>
                </a:ln>
                <a:solidFill>
                  <a:schemeClr val="bg1"/>
                </a:solidFill>
                <a:latin typeface="+mj-lt"/>
                <a:ea typeface="+mj-ea"/>
                <a:cs typeface="Calibri" panose="020F0502020204030204" pitchFamily="34" charset="0"/>
              </a:rPr>
              <a:t>PARTICIPANTS</a:t>
            </a:r>
            <a:endParaRPr lang="en-US" sz="1595" b="0" i="0" cap="none" spc="0">
              <a:ln w="0">
                <a:noFill/>
              </a:ln>
              <a:solidFill>
                <a:schemeClr val="bg1"/>
              </a:solidFill>
              <a:latin typeface="+mj-lt"/>
              <a:ea typeface="+mj-ea"/>
              <a:cs typeface="Calibri" panose="020F0502020204030204" pitchFamily="34" charset="0"/>
            </a:endParaRPr>
          </a:p>
        </p:txBody>
      </p:sp>
      <p:sp>
        <p:nvSpPr>
          <p:cNvPr id="7" name="Rectangle 6">
            <a:extLst>
              <a:ext uri="{FF2B5EF4-FFF2-40B4-BE49-F238E27FC236}">
                <a16:creationId xmlns:a16="http://schemas.microsoft.com/office/drawing/2014/main" id="{F2D50836-5465-D67B-4C8D-3D9490F5BF23}"/>
              </a:ext>
            </a:extLst>
          </p:cNvPr>
          <p:cNvSpPr/>
          <p:nvPr/>
        </p:nvSpPr>
        <p:spPr>
          <a:xfrm>
            <a:off x="457200" y="1682175"/>
            <a:ext cx="2011680" cy="2832675"/>
          </a:xfrm>
          <a:prstGeom prst="rect">
            <a:avLst/>
          </a:prstGeom>
          <a:solidFill>
            <a:schemeClr val="bg1"/>
          </a:solidFill>
          <a:ln>
            <a:solidFill>
              <a:schemeClr val="bg1">
                <a:lumMod val="75000"/>
              </a:schemeClr>
            </a:solidFill>
          </a:ln>
          <a:effectLst/>
        </p:spPr>
        <p:txBody>
          <a:bodyPr wrap="square" lIns="91103" tIns="45552" rIns="91103" bIns="45552" rtlCol="0" anchor="t" anchorCtr="0">
            <a:normAutofit/>
          </a:bodyPr>
          <a:lstStyle/>
          <a:p>
            <a:endParaRPr lang="en-US" sz="1196" b="0" i="0" cap="none" spc="0">
              <a:ln w="0">
                <a:noFill/>
              </a:ln>
              <a:solidFill>
                <a:schemeClr val="bg1">
                  <a:lumMod val="75000"/>
                </a:schemeClr>
              </a:solidFill>
              <a:latin typeface="Calibri" panose="020F0502020204030204" pitchFamily="34" charset="0"/>
              <a:ea typeface="Open Sans Light" pitchFamily="2" charset="0"/>
              <a:cs typeface="Calibri" panose="020F0502020204030204" pitchFamily="34" charset="0"/>
            </a:endParaRPr>
          </a:p>
        </p:txBody>
      </p:sp>
      <p:sp>
        <p:nvSpPr>
          <p:cNvPr id="8" name="Rectangle 7">
            <a:extLst>
              <a:ext uri="{FF2B5EF4-FFF2-40B4-BE49-F238E27FC236}">
                <a16:creationId xmlns:a16="http://schemas.microsoft.com/office/drawing/2014/main" id="{9B58E683-6E68-7FCB-8552-B27894BB0400}"/>
              </a:ext>
            </a:extLst>
          </p:cNvPr>
          <p:cNvSpPr/>
          <p:nvPr/>
        </p:nvSpPr>
        <p:spPr>
          <a:xfrm>
            <a:off x="2529841" y="1682175"/>
            <a:ext cx="2011680" cy="2832675"/>
          </a:xfrm>
          <a:prstGeom prst="rect">
            <a:avLst/>
          </a:prstGeom>
          <a:solidFill>
            <a:schemeClr val="bg1"/>
          </a:solidFill>
          <a:ln>
            <a:solidFill>
              <a:schemeClr val="bg1">
                <a:lumMod val="75000"/>
              </a:schemeClr>
            </a:solidFill>
          </a:ln>
          <a:effectLst/>
        </p:spPr>
        <p:txBody>
          <a:bodyPr wrap="square" lIns="91103" tIns="45552" rIns="91103" bIns="45552" rtlCol="0" anchor="t" anchorCtr="0">
            <a:normAutofit/>
          </a:bodyPr>
          <a:lstStyle/>
          <a:p>
            <a:endParaRPr lang="en-US" sz="1196" b="0" i="0" cap="none" spc="0">
              <a:ln w="0">
                <a:noFill/>
              </a:ln>
              <a:solidFill>
                <a:schemeClr val="bg1">
                  <a:lumMod val="75000"/>
                </a:schemeClr>
              </a:solidFill>
              <a:latin typeface="Calibri" panose="020F0502020204030204" pitchFamily="34" charset="0"/>
              <a:ea typeface="Open Sans Light" pitchFamily="2" charset="0"/>
              <a:cs typeface="Calibri" panose="020F0502020204030204" pitchFamily="34" charset="0"/>
            </a:endParaRPr>
          </a:p>
        </p:txBody>
      </p:sp>
      <p:sp>
        <p:nvSpPr>
          <p:cNvPr id="9" name="Rectangle 8">
            <a:extLst>
              <a:ext uri="{FF2B5EF4-FFF2-40B4-BE49-F238E27FC236}">
                <a16:creationId xmlns:a16="http://schemas.microsoft.com/office/drawing/2014/main" id="{CFE8B7DF-5B39-E04E-58C9-877E9BC941EB}"/>
              </a:ext>
            </a:extLst>
          </p:cNvPr>
          <p:cNvSpPr/>
          <p:nvPr/>
        </p:nvSpPr>
        <p:spPr>
          <a:xfrm>
            <a:off x="4602482" y="1682175"/>
            <a:ext cx="2011680" cy="2832675"/>
          </a:xfrm>
          <a:prstGeom prst="rect">
            <a:avLst/>
          </a:prstGeom>
          <a:solidFill>
            <a:schemeClr val="bg1"/>
          </a:solidFill>
          <a:ln>
            <a:solidFill>
              <a:schemeClr val="bg1">
                <a:lumMod val="75000"/>
              </a:schemeClr>
            </a:solidFill>
          </a:ln>
          <a:effectLst/>
        </p:spPr>
        <p:txBody>
          <a:bodyPr wrap="square" lIns="91103" tIns="45552" rIns="91103" bIns="45552" rtlCol="0" anchor="t" anchorCtr="0">
            <a:normAutofit/>
          </a:bodyPr>
          <a:lstStyle/>
          <a:p>
            <a:endParaRPr lang="en-US" sz="1196" b="0" i="0" cap="none" spc="0">
              <a:ln w="0">
                <a:noFill/>
              </a:ln>
              <a:solidFill>
                <a:schemeClr val="bg1">
                  <a:lumMod val="75000"/>
                </a:schemeClr>
              </a:solidFill>
              <a:latin typeface="Calibri" panose="020F0502020204030204" pitchFamily="34" charset="0"/>
              <a:ea typeface="Open Sans Light" pitchFamily="2" charset="0"/>
              <a:cs typeface="Calibri" panose="020F0502020204030204" pitchFamily="34" charset="0"/>
            </a:endParaRPr>
          </a:p>
        </p:txBody>
      </p:sp>
      <p:sp>
        <p:nvSpPr>
          <p:cNvPr id="10" name="Rectangle 9">
            <a:extLst>
              <a:ext uri="{FF2B5EF4-FFF2-40B4-BE49-F238E27FC236}">
                <a16:creationId xmlns:a16="http://schemas.microsoft.com/office/drawing/2014/main" id="{1B2C3405-BA2A-3E53-8D51-D0F98810B3AC}"/>
              </a:ext>
            </a:extLst>
          </p:cNvPr>
          <p:cNvSpPr/>
          <p:nvPr/>
        </p:nvSpPr>
        <p:spPr>
          <a:xfrm>
            <a:off x="6675122" y="1682176"/>
            <a:ext cx="2011680" cy="2269567"/>
          </a:xfrm>
          <a:prstGeom prst="rect">
            <a:avLst/>
          </a:prstGeom>
          <a:solidFill>
            <a:schemeClr val="bg1"/>
          </a:solidFill>
          <a:ln>
            <a:solidFill>
              <a:schemeClr val="bg1">
                <a:lumMod val="75000"/>
              </a:schemeClr>
            </a:solidFill>
          </a:ln>
          <a:effectLst/>
        </p:spPr>
        <p:txBody>
          <a:bodyPr wrap="square" lIns="91103" tIns="45552" rIns="91103" bIns="45552" rtlCol="0" anchor="t" anchorCtr="0">
            <a:normAutofit/>
          </a:bodyPr>
          <a:lstStyle/>
          <a:p>
            <a:endParaRPr lang="en-US" sz="1196" b="0" i="0" cap="none" spc="0">
              <a:ln w="0">
                <a:noFill/>
              </a:ln>
              <a:solidFill>
                <a:schemeClr val="bg1">
                  <a:lumMod val="75000"/>
                </a:schemeClr>
              </a:solidFill>
              <a:latin typeface="Calibri" panose="020F0502020204030204" pitchFamily="34" charset="0"/>
              <a:ea typeface="Open Sans Light" pitchFamily="2" charset="0"/>
              <a:cs typeface="Calibri" panose="020F0502020204030204" pitchFamily="34" charset="0"/>
            </a:endParaRPr>
          </a:p>
        </p:txBody>
      </p:sp>
      <p:sp>
        <p:nvSpPr>
          <p:cNvPr id="11" name="Text Placeholder 8">
            <a:extLst>
              <a:ext uri="{FF2B5EF4-FFF2-40B4-BE49-F238E27FC236}">
                <a16:creationId xmlns:a16="http://schemas.microsoft.com/office/drawing/2014/main" id="{1715D578-8D2F-E941-2737-D388A9BE7A08}"/>
              </a:ext>
            </a:extLst>
          </p:cNvPr>
          <p:cNvSpPr>
            <a:spLocks noGrp="1"/>
          </p:cNvSpPr>
          <p:nvPr>
            <p:ph type="body" sz="quarter" idx="10" hasCustomPrompt="1"/>
          </p:nvPr>
        </p:nvSpPr>
        <p:spPr>
          <a:xfrm>
            <a:off x="457200" y="1682175"/>
            <a:ext cx="2011680" cy="2832675"/>
          </a:xfrm>
          <a:prstGeom prst="rect">
            <a:avLst/>
          </a:prstGeom>
        </p:spPr>
        <p:txBody>
          <a:bodyPr wrap="square">
            <a:normAutofit/>
          </a:bodyPr>
          <a:lstStyle>
            <a:lvl1pPr marL="0" indent="0">
              <a:spcAft>
                <a:spcPts val="300"/>
              </a:spcAft>
              <a:buNone/>
              <a:defRPr sz="1000">
                <a:latin typeface="+mn-lt"/>
                <a:ea typeface="+mn-ea"/>
              </a:defRPr>
            </a:lvl1pPr>
          </a:lstStyle>
          <a:p>
            <a:pPr lvl="0"/>
            <a:r>
              <a:rPr lang="en-US"/>
              <a:t>Processes and behaviors to start</a:t>
            </a:r>
          </a:p>
        </p:txBody>
      </p:sp>
      <p:sp>
        <p:nvSpPr>
          <p:cNvPr id="12" name="Text Placeholder 8">
            <a:extLst>
              <a:ext uri="{FF2B5EF4-FFF2-40B4-BE49-F238E27FC236}">
                <a16:creationId xmlns:a16="http://schemas.microsoft.com/office/drawing/2014/main" id="{BF8FB078-098F-9152-62D0-5EF2EC37720B}"/>
              </a:ext>
            </a:extLst>
          </p:cNvPr>
          <p:cNvSpPr>
            <a:spLocks noGrp="1"/>
          </p:cNvSpPr>
          <p:nvPr>
            <p:ph type="body" sz="quarter" idx="11" hasCustomPrompt="1"/>
          </p:nvPr>
        </p:nvSpPr>
        <p:spPr>
          <a:xfrm>
            <a:off x="2529841" y="1682175"/>
            <a:ext cx="2011680" cy="2832675"/>
          </a:xfrm>
          <a:prstGeom prst="rect">
            <a:avLst/>
          </a:prstGeom>
        </p:spPr>
        <p:txBody>
          <a:bodyPr wrap="square">
            <a:normAutofit/>
          </a:bodyPr>
          <a:lstStyle>
            <a:lvl1pPr marL="0" indent="0">
              <a:spcAft>
                <a:spcPts val="300"/>
              </a:spcAft>
              <a:buNone/>
              <a:defRPr sz="1000">
                <a:latin typeface="+mn-lt"/>
                <a:ea typeface="+mn-ea"/>
              </a:defRPr>
            </a:lvl1pPr>
          </a:lstStyle>
          <a:p>
            <a:pPr lvl="0"/>
            <a:r>
              <a:rPr lang="en-US"/>
              <a:t>Processes and behaviors to change</a:t>
            </a:r>
          </a:p>
        </p:txBody>
      </p:sp>
      <p:sp>
        <p:nvSpPr>
          <p:cNvPr id="13" name="Text Placeholder 8">
            <a:extLst>
              <a:ext uri="{FF2B5EF4-FFF2-40B4-BE49-F238E27FC236}">
                <a16:creationId xmlns:a16="http://schemas.microsoft.com/office/drawing/2014/main" id="{E9BBEE76-9BA4-868D-E64A-4D94E925C867}"/>
              </a:ext>
            </a:extLst>
          </p:cNvPr>
          <p:cNvSpPr>
            <a:spLocks noGrp="1"/>
          </p:cNvSpPr>
          <p:nvPr>
            <p:ph type="body" sz="quarter" idx="12" hasCustomPrompt="1"/>
          </p:nvPr>
        </p:nvSpPr>
        <p:spPr>
          <a:xfrm>
            <a:off x="4602482" y="1682175"/>
            <a:ext cx="2011680" cy="2832675"/>
          </a:xfrm>
          <a:prstGeom prst="rect">
            <a:avLst/>
          </a:prstGeom>
        </p:spPr>
        <p:txBody>
          <a:bodyPr wrap="square">
            <a:normAutofit/>
          </a:bodyPr>
          <a:lstStyle>
            <a:lvl1pPr marL="0" indent="0">
              <a:spcAft>
                <a:spcPts val="300"/>
              </a:spcAft>
              <a:buNone/>
              <a:defRPr sz="1000">
                <a:latin typeface="+mn-lt"/>
                <a:ea typeface="+mn-ea"/>
              </a:defRPr>
            </a:lvl1pPr>
          </a:lstStyle>
          <a:p>
            <a:pPr lvl="0"/>
            <a:r>
              <a:rPr lang="en-US"/>
              <a:t>Processes and behaviors to stop</a:t>
            </a:r>
          </a:p>
        </p:txBody>
      </p:sp>
      <p:sp>
        <p:nvSpPr>
          <p:cNvPr id="14" name="Text Placeholder 8">
            <a:extLst>
              <a:ext uri="{FF2B5EF4-FFF2-40B4-BE49-F238E27FC236}">
                <a16:creationId xmlns:a16="http://schemas.microsoft.com/office/drawing/2014/main" id="{6C22EB00-62FE-D971-1F58-69C2D5AB1ADA}"/>
              </a:ext>
            </a:extLst>
          </p:cNvPr>
          <p:cNvSpPr>
            <a:spLocks noGrp="1"/>
          </p:cNvSpPr>
          <p:nvPr>
            <p:ph type="body" sz="quarter" idx="13" hasCustomPrompt="1"/>
          </p:nvPr>
        </p:nvSpPr>
        <p:spPr>
          <a:xfrm>
            <a:off x="6675122" y="1682175"/>
            <a:ext cx="2011680" cy="2269567"/>
          </a:xfrm>
          <a:prstGeom prst="rect">
            <a:avLst/>
          </a:prstGeom>
        </p:spPr>
        <p:txBody>
          <a:bodyPr wrap="square">
            <a:normAutofit/>
          </a:bodyPr>
          <a:lstStyle>
            <a:lvl1pPr marL="0" indent="0">
              <a:spcAft>
                <a:spcPts val="300"/>
              </a:spcAft>
              <a:buNone/>
              <a:defRPr sz="1000">
                <a:latin typeface="+mn-lt"/>
                <a:ea typeface="+mn-ea"/>
              </a:defRPr>
            </a:lvl1pPr>
          </a:lstStyle>
          <a:p>
            <a:pPr lvl="0"/>
            <a:r>
              <a:rPr lang="en-US"/>
              <a:t>List of participants</a:t>
            </a:r>
          </a:p>
        </p:txBody>
      </p:sp>
      <p:sp>
        <p:nvSpPr>
          <p:cNvPr id="15" name="TextBox 14">
            <a:extLst>
              <a:ext uri="{FF2B5EF4-FFF2-40B4-BE49-F238E27FC236}">
                <a16:creationId xmlns:a16="http://schemas.microsoft.com/office/drawing/2014/main" id="{117BDA51-F233-0FFD-593A-06216F370D37}"/>
              </a:ext>
            </a:extLst>
          </p:cNvPr>
          <p:cNvSpPr txBox="1"/>
          <p:nvPr/>
        </p:nvSpPr>
        <p:spPr>
          <a:xfrm>
            <a:off x="374904" y="128016"/>
            <a:ext cx="4572000" cy="369332"/>
          </a:xfrm>
          <a:prstGeom prst="rect">
            <a:avLst/>
          </a:prstGeom>
          <a:noFill/>
        </p:spPr>
        <p:txBody>
          <a:bodyPr wrap="square" anchor="ctr">
            <a:spAutoFit/>
          </a:bodyPr>
          <a:lstStyle/>
          <a:p>
            <a:r>
              <a:rPr lang="en-US" sz="1800" b="0" i="0" kern="1200">
                <a:solidFill>
                  <a:schemeClr val="tx1"/>
                </a:solidFill>
                <a:latin typeface="+mj-lt"/>
                <a:ea typeface="+mj-ea"/>
                <a:cs typeface="Calibri" panose="020F0502020204030204" pitchFamily="34" charset="0"/>
              </a:rPr>
              <a:t>Retrospective</a:t>
            </a:r>
          </a:p>
        </p:txBody>
      </p:sp>
      <p:sp>
        <p:nvSpPr>
          <p:cNvPr id="16" name="Rectangle 15">
            <a:extLst>
              <a:ext uri="{FF2B5EF4-FFF2-40B4-BE49-F238E27FC236}">
                <a16:creationId xmlns:a16="http://schemas.microsoft.com/office/drawing/2014/main" id="{34908787-B485-C683-DA58-6016FAA80FE4}"/>
              </a:ext>
            </a:extLst>
          </p:cNvPr>
          <p:cNvSpPr/>
          <p:nvPr/>
        </p:nvSpPr>
        <p:spPr>
          <a:xfrm>
            <a:off x="6675122" y="4022081"/>
            <a:ext cx="2011680" cy="495645"/>
          </a:xfrm>
          <a:prstGeom prst="rect">
            <a:avLst/>
          </a:prstGeom>
          <a:solidFill>
            <a:schemeClr val="bg1"/>
          </a:solidFill>
          <a:ln>
            <a:solidFill>
              <a:schemeClr val="bg1">
                <a:lumMod val="75000"/>
              </a:schemeClr>
            </a:solidFill>
          </a:ln>
          <a:effectLst/>
        </p:spPr>
        <p:txBody>
          <a:bodyPr wrap="square" lIns="91440" tIns="45552" rIns="91103" bIns="45552" rtlCol="0" anchor="t" anchorCtr="0">
            <a:normAutofit/>
          </a:bodyPr>
          <a:lstStyle/>
          <a:p>
            <a:pPr lvl="0"/>
            <a:r>
              <a:rPr lang="en-US" sz="800" b="1" i="0" cap="none" spc="0">
                <a:ln w="0">
                  <a:noFill/>
                </a:ln>
                <a:latin typeface="+mn-lt"/>
                <a:ea typeface="+mj-ea"/>
                <a:cs typeface="Calibri" panose="020F0502020204030204" pitchFamily="34" charset="0"/>
              </a:rPr>
              <a:t>CONDUCTED ON</a:t>
            </a:r>
          </a:p>
        </p:txBody>
      </p:sp>
      <p:sp>
        <p:nvSpPr>
          <p:cNvPr id="17" name="Text Placeholder 8">
            <a:extLst>
              <a:ext uri="{FF2B5EF4-FFF2-40B4-BE49-F238E27FC236}">
                <a16:creationId xmlns:a16="http://schemas.microsoft.com/office/drawing/2014/main" id="{8F6FF75B-872A-2669-F5CD-65639D95763A}"/>
              </a:ext>
            </a:extLst>
          </p:cNvPr>
          <p:cNvSpPr>
            <a:spLocks noGrp="1"/>
          </p:cNvSpPr>
          <p:nvPr>
            <p:ph type="body" sz="quarter" idx="14" hasCustomPrompt="1"/>
          </p:nvPr>
        </p:nvSpPr>
        <p:spPr>
          <a:xfrm>
            <a:off x="6675122" y="4214643"/>
            <a:ext cx="2011680" cy="300207"/>
          </a:xfrm>
          <a:prstGeom prst="rect">
            <a:avLst/>
          </a:prstGeom>
        </p:spPr>
        <p:txBody>
          <a:bodyPr wrap="square">
            <a:normAutofit/>
          </a:bodyPr>
          <a:lstStyle>
            <a:lvl1pPr marL="0" indent="0">
              <a:spcAft>
                <a:spcPts val="300"/>
              </a:spcAft>
              <a:buNone/>
              <a:defRPr sz="1000">
                <a:latin typeface="+mn-lt"/>
                <a:ea typeface="+mn-ea"/>
              </a:defRPr>
            </a:lvl1pPr>
          </a:lstStyle>
          <a:p>
            <a:pPr lvl="0"/>
            <a:r>
              <a:rPr lang="en-US"/>
              <a:t>date</a:t>
            </a:r>
          </a:p>
        </p:txBody>
      </p:sp>
      <p:sp>
        <p:nvSpPr>
          <p:cNvPr id="20" name="Rectangle 19">
            <a:extLst>
              <a:ext uri="{FF2B5EF4-FFF2-40B4-BE49-F238E27FC236}">
                <a16:creationId xmlns:a16="http://schemas.microsoft.com/office/drawing/2014/main" id="{17BD8F67-8890-16EB-98F7-5CB53E0FC083}"/>
              </a:ext>
            </a:extLst>
          </p:cNvPr>
          <p:cNvSpPr/>
          <p:nvPr/>
        </p:nvSpPr>
        <p:spPr>
          <a:xfrm>
            <a:off x="457201" y="716407"/>
            <a:ext cx="8229598" cy="457199"/>
          </a:xfrm>
          <a:prstGeom prst="rect">
            <a:avLst/>
          </a:prstGeom>
          <a:solidFill>
            <a:schemeClr val="bg1"/>
          </a:solidFill>
          <a:ln>
            <a:solidFill>
              <a:schemeClr val="bg1">
                <a:lumMod val="75000"/>
              </a:schemeClr>
            </a:solidFill>
          </a:ln>
          <a:effectLst/>
        </p:spPr>
        <p:txBody>
          <a:bodyPr wrap="square" lIns="91440" tIns="45552" rIns="91103" bIns="45552" rtlCol="0" anchor="t" anchorCtr="0">
            <a:normAutofit/>
          </a:bodyPr>
          <a:lstStyle/>
          <a:p>
            <a:pPr lvl="0"/>
            <a:r>
              <a:rPr lang="en-US" sz="800" b="1" i="0" cap="none" spc="0">
                <a:ln w="0">
                  <a:noFill/>
                </a:ln>
                <a:latin typeface="+mn-lt"/>
                <a:ea typeface="+mj-ea"/>
                <a:cs typeface="Calibri" panose="020F0502020204030204" pitchFamily="34" charset="0"/>
              </a:rPr>
              <a:t>PHASE</a:t>
            </a:r>
          </a:p>
        </p:txBody>
      </p:sp>
      <p:sp>
        <p:nvSpPr>
          <p:cNvPr id="21" name="Text Placeholder 5">
            <a:extLst>
              <a:ext uri="{FF2B5EF4-FFF2-40B4-BE49-F238E27FC236}">
                <a16:creationId xmlns:a16="http://schemas.microsoft.com/office/drawing/2014/main" id="{D8564BEB-CEF8-3CBD-450A-C511E80CE32A}"/>
              </a:ext>
            </a:extLst>
          </p:cNvPr>
          <p:cNvSpPr>
            <a:spLocks noGrp="1"/>
          </p:cNvSpPr>
          <p:nvPr>
            <p:ph type="body" sz="quarter" idx="27" hasCustomPrompt="1"/>
          </p:nvPr>
        </p:nvSpPr>
        <p:spPr>
          <a:xfrm>
            <a:off x="457201" y="888622"/>
            <a:ext cx="8229598" cy="266805"/>
          </a:xfrm>
          <a:prstGeom prst="rect">
            <a:avLst/>
          </a:prstGeom>
        </p:spPr>
        <p:txBody>
          <a:bodyPr wrap="square">
            <a:normAutofit/>
          </a:bodyPr>
          <a:lstStyle>
            <a:lvl1pPr marL="0" indent="0">
              <a:spcBef>
                <a:spcPts val="0"/>
              </a:spcBef>
              <a:spcAft>
                <a:spcPts val="300"/>
              </a:spcAft>
              <a:buFont typeface="Arial" panose="020B0604020202020204" pitchFamily="34" charset="0"/>
              <a:buNone/>
              <a:defRPr sz="10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Phase such as plan, release, or launch</a:t>
            </a:r>
          </a:p>
        </p:txBody>
      </p:sp>
      <p:sp>
        <p:nvSpPr>
          <p:cNvPr id="2" name="TextBox 1">
            <a:extLst>
              <a:ext uri="{FF2B5EF4-FFF2-40B4-BE49-F238E27FC236}">
                <a16:creationId xmlns:a16="http://schemas.microsoft.com/office/drawing/2014/main" id="{4ED7A0C8-879C-3B7B-D7C2-BBC66871839B}"/>
              </a:ext>
            </a:extLst>
          </p:cNvPr>
          <p:cNvSpPr txBox="1"/>
          <p:nvPr/>
        </p:nvSpPr>
        <p:spPr>
          <a:xfrm>
            <a:off x="384048" y="457200"/>
            <a:ext cx="494540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Improve future performance by reflecting on the past</a:t>
            </a:r>
          </a:p>
        </p:txBody>
      </p:sp>
      <p:sp>
        <p:nvSpPr>
          <p:cNvPr id="22" name="Rectangle 21">
            <a:extLst>
              <a:ext uri="{FF2B5EF4-FFF2-40B4-BE49-F238E27FC236}">
                <a16:creationId xmlns:a16="http://schemas.microsoft.com/office/drawing/2014/main" id="{1241117F-E47D-D052-D5DA-A63F6AAE4DE7}"/>
              </a:ext>
            </a:extLst>
          </p:cNvPr>
          <p:cNvSpPr/>
          <p:nvPr/>
        </p:nvSpPr>
        <p:spPr>
          <a:xfrm>
            <a:off x="6756011" y="136350"/>
            <a:ext cx="1930788"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23" name="Text Placeholder 5">
            <a:extLst>
              <a:ext uri="{FF2B5EF4-FFF2-40B4-BE49-F238E27FC236}">
                <a16:creationId xmlns:a16="http://schemas.microsoft.com/office/drawing/2014/main" id="{CFB2572B-FC7B-070F-FB6C-899C78F2DF73}"/>
              </a:ext>
            </a:extLst>
          </p:cNvPr>
          <p:cNvSpPr>
            <a:spLocks noGrp="1"/>
          </p:cNvSpPr>
          <p:nvPr>
            <p:ph type="body" sz="quarter" idx="26" hasCustomPrompt="1"/>
          </p:nvPr>
        </p:nvSpPr>
        <p:spPr>
          <a:xfrm>
            <a:off x="6756012" y="333884"/>
            <a:ext cx="1930786" cy="256134"/>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24" name="Rectangle 23">
            <a:extLst>
              <a:ext uri="{FF2B5EF4-FFF2-40B4-BE49-F238E27FC236}">
                <a16:creationId xmlns:a16="http://schemas.microsoft.com/office/drawing/2014/main" id="{90EDFFF9-E838-B7C3-CEE7-A273A2F2F905}"/>
              </a:ext>
            </a:extLst>
          </p:cNvPr>
          <p:cNvSpPr/>
          <p:nvPr/>
        </p:nvSpPr>
        <p:spPr>
          <a:xfrm>
            <a:off x="4757378" y="136350"/>
            <a:ext cx="193079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PRODUCT</a:t>
            </a:r>
          </a:p>
        </p:txBody>
      </p:sp>
      <p:sp>
        <p:nvSpPr>
          <p:cNvPr id="25" name="Text Placeholder 5">
            <a:extLst>
              <a:ext uri="{FF2B5EF4-FFF2-40B4-BE49-F238E27FC236}">
                <a16:creationId xmlns:a16="http://schemas.microsoft.com/office/drawing/2014/main" id="{4BAAC7C4-B1BD-89BE-B267-2E0B4C5ECA5B}"/>
              </a:ext>
            </a:extLst>
          </p:cNvPr>
          <p:cNvSpPr>
            <a:spLocks noGrp="1"/>
          </p:cNvSpPr>
          <p:nvPr>
            <p:ph type="body" sz="quarter" idx="32" hasCustomPrompt="1"/>
          </p:nvPr>
        </p:nvSpPr>
        <p:spPr>
          <a:xfrm>
            <a:off x="4757378" y="333884"/>
            <a:ext cx="1930788" cy="256134"/>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Product, service, release, model</a:t>
            </a:r>
          </a:p>
        </p:txBody>
      </p:sp>
      <p:sp>
        <p:nvSpPr>
          <p:cNvPr id="18" name="TextBox 17">
            <a:extLst>
              <a:ext uri="{FF2B5EF4-FFF2-40B4-BE49-F238E27FC236}">
                <a16:creationId xmlns:a16="http://schemas.microsoft.com/office/drawing/2014/main" id="{D3F2435E-D148-7DFB-F304-F51235B94E7F}"/>
              </a:ext>
            </a:extLst>
          </p:cNvPr>
          <p:cNvSpPr txBox="1"/>
          <p:nvPr/>
        </p:nvSpPr>
        <p:spPr>
          <a:xfrm>
            <a:off x="-2475" y="-34017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Perform retrospectives periodically to learn from planning, releasing, and delivering your products.</a:t>
            </a:r>
          </a:p>
        </p:txBody>
      </p:sp>
      <p:grpSp>
        <p:nvGrpSpPr>
          <p:cNvPr id="35" name="Group 34">
            <a:extLst>
              <a:ext uri="{FF2B5EF4-FFF2-40B4-BE49-F238E27FC236}">
                <a16:creationId xmlns:a16="http://schemas.microsoft.com/office/drawing/2014/main" id="{30AD0A17-A897-19FF-95DE-698F0AA7D12E}"/>
              </a:ext>
            </a:extLst>
          </p:cNvPr>
          <p:cNvGrpSpPr/>
          <p:nvPr/>
        </p:nvGrpSpPr>
        <p:grpSpPr>
          <a:xfrm>
            <a:off x="1026896" y="4840393"/>
            <a:ext cx="7090208" cy="200055"/>
            <a:chOff x="1234440" y="4840393"/>
            <a:chExt cx="7090208" cy="200055"/>
          </a:xfrm>
        </p:grpSpPr>
        <p:sp>
          <p:nvSpPr>
            <p:cNvPr id="36" name="TextBox 35">
              <a:extLst>
                <a:ext uri="{FF2B5EF4-FFF2-40B4-BE49-F238E27FC236}">
                  <a16:creationId xmlns:a16="http://schemas.microsoft.com/office/drawing/2014/main" id="{6DAE987E-4893-F3B3-AB00-91AB885BC120}"/>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37" name="Picture 36">
              <a:extLst>
                <a:ext uri="{FF2B5EF4-FFF2-40B4-BE49-F238E27FC236}">
                  <a16:creationId xmlns:a16="http://schemas.microsoft.com/office/drawing/2014/main" id="{97732D7A-2671-C04A-280E-E36C19DD33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4222911698"/>
      </p:ext>
    </p:extLst>
  </p:cSld>
  <p:clrMapOvr>
    <a:masterClrMapping/>
  </p:clrMapOvr>
  <p:hf sldNum="0" hdr="0" dt="0"/>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accent4"/>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B260B0-7AED-DAA0-5FE0-D8066706BB48}"/>
              </a:ext>
            </a:extLst>
          </p:cNvPr>
          <p:cNvSpPr txBox="1"/>
          <p:nvPr/>
        </p:nvSpPr>
        <p:spPr>
          <a:xfrm>
            <a:off x="2362200" y="1828800"/>
            <a:ext cx="4419600" cy="914400"/>
          </a:xfrm>
          <a:prstGeom prst="rect">
            <a:avLst/>
          </a:prstGeom>
          <a:noFill/>
        </p:spPr>
        <p:txBody>
          <a:bodyPr wrap="none" rtlCol="0" anchor="ctr">
            <a:noAutofit/>
          </a:bodyPr>
          <a:lstStyle/>
          <a:p>
            <a:pPr algn="ctr"/>
            <a:r>
              <a:rPr lang="en-US" sz="6000" b="0" i="0">
                <a:solidFill>
                  <a:schemeClr val="bg1"/>
                </a:solidFill>
                <a:latin typeface="+mj-lt"/>
                <a:ea typeface="Century Gothic" charset="0"/>
                <a:cs typeface="Calibri" panose="020F0502020204030204" pitchFamily="34" charset="0"/>
              </a:rPr>
              <a:t>STRATEGY</a:t>
            </a:r>
          </a:p>
        </p:txBody>
      </p:sp>
    </p:spTree>
    <p:extLst>
      <p:ext uri="{BB962C8B-B14F-4D97-AF65-F5344CB8AC3E}">
        <p14:creationId xmlns:p14="http://schemas.microsoft.com/office/powerpoint/2010/main" val="3747151587"/>
      </p:ext>
    </p:extLst>
  </p:cSld>
  <p:clrMapOvr>
    <a:masterClrMapping/>
  </p:clrMapOvr>
  <p:hf sldNum="0" hdr="0" dt="0"/>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Portfolio Growth Matrix">
    <p:bg>
      <p:bgPr>
        <a:solidFill>
          <a:schemeClr val="bg2"/>
        </a:solidFill>
        <a:effectLst/>
      </p:bgPr>
    </p:bg>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AA50E753-CB72-C1D0-468E-69F3797B3724}"/>
              </a:ext>
            </a:extLst>
          </p:cNvPr>
          <p:cNvSpPr txBox="1"/>
          <p:nvPr/>
        </p:nvSpPr>
        <p:spPr>
          <a:xfrm>
            <a:off x="374904" y="128016"/>
            <a:ext cx="3226054" cy="457200"/>
          </a:xfrm>
          <a:prstGeom prst="rect">
            <a:avLst/>
          </a:prstGeom>
          <a:noFill/>
        </p:spPr>
        <p:txBody>
          <a:bodyPr wrap="square" lIns="91440" rtlCol="0" anchor="ctr">
            <a:normAutofit/>
          </a:bodyPr>
          <a:lstStyle/>
          <a:p>
            <a:pPr algn="l"/>
            <a:r>
              <a:rPr lang="en-US" sz="1800" b="0" i="0">
                <a:latin typeface="Calibri" panose="020F0502020204030204" pitchFamily="34" charset="0"/>
                <a:ea typeface="Century Gothic" charset="0"/>
                <a:cs typeface="Calibri" panose="020F0502020204030204" pitchFamily="34" charset="0"/>
              </a:rPr>
              <a:t>Portfolio Growth Matrix</a:t>
            </a:r>
          </a:p>
        </p:txBody>
      </p:sp>
      <p:sp>
        <p:nvSpPr>
          <p:cNvPr id="32" name="TextBox 31">
            <a:extLst>
              <a:ext uri="{FF2B5EF4-FFF2-40B4-BE49-F238E27FC236}">
                <a16:creationId xmlns:a16="http://schemas.microsoft.com/office/drawing/2014/main" id="{9142C20F-0E5D-8A90-5CB5-A9BDC2443BAE}"/>
              </a:ext>
            </a:extLst>
          </p:cNvPr>
          <p:cNvSpPr txBox="1"/>
          <p:nvPr/>
        </p:nvSpPr>
        <p:spPr>
          <a:xfrm>
            <a:off x="384048" y="457200"/>
            <a:ext cx="3169337" cy="201066"/>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Evaluate the market and product focus for initiatives</a:t>
            </a:r>
          </a:p>
        </p:txBody>
      </p:sp>
      <p:sp>
        <p:nvSpPr>
          <p:cNvPr id="33" name="Rectangle 32">
            <a:extLst>
              <a:ext uri="{FF2B5EF4-FFF2-40B4-BE49-F238E27FC236}">
                <a16:creationId xmlns:a16="http://schemas.microsoft.com/office/drawing/2014/main" id="{D9110738-0537-D7E9-1306-2999700899B7}"/>
              </a:ext>
            </a:extLst>
          </p:cNvPr>
          <p:cNvSpPr/>
          <p:nvPr/>
        </p:nvSpPr>
        <p:spPr>
          <a:xfrm>
            <a:off x="6697642" y="150616"/>
            <a:ext cx="1998290"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800" b="1" i="0" cap="none" spc="0">
                <a:ln w="0">
                  <a:noFill/>
                </a:ln>
                <a:latin typeface="+mn-lt"/>
                <a:ea typeface="+mj-ea"/>
                <a:cs typeface="Calibri" panose="020F0502020204030204" pitchFamily="34" charset="0"/>
              </a:rPr>
              <a:t>WRITTEN BY</a:t>
            </a:r>
          </a:p>
        </p:txBody>
      </p:sp>
      <p:sp>
        <p:nvSpPr>
          <p:cNvPr id="34" name="Text Placeholder 5">
            <a:extLst>
              <a:ext uri="{FF2B5EF4-FFF2-40B4-BE49-F238E27FC236}">
                <a16:creationId xmlns:a16="http://schemas.microsoft.com/office/drawing/2014/main" id="{B56BE745-EC93-8BC8-5768-7A8D46594637}"/>
              </a:ext>
            </a:extLst>
          </p:cNvPr>
          <p:cNvSpPr>
            <a:spLocks noGrp="1"/>
          </p:cNvSpPr>
          <p:nvPr>
            <p:ph type="body" sz="quarter" idx="26" hasCustomPrompt="1"/>
          </p:nvPr>
        </p:nvSpPr>
        <p:spPr>
          <a:xfrm>
            <a:off x="6697644" y="348149"/>
            <a:ext cx="1998288" cy="256134"/>
          </a:xfrm>
          <a:prstGeom prst="rect">
            <a:avLst/>
          </a:prstGeom>
        </p:spPr>
        <p:txBody>
          <a:bodyPr wrap="square" lIns="45720" rIns="45720">
            <a:normAutofit/>
          </a:bodyPr>
          <a:lstStyle>
            <a:lvl1pPr marL="0" indent="0">
              <a:spcBef>
                <a:spcPts val="0"/>
              </a:spcBef>
              <a:spcAft>
                <a:spcPts val="300"/>
              </a:spcAft>
              <a:buFont typeface="Arial" panose="020B0604020202020204" pitchFamily="34" charset="0"/>
              <a:buNone/>
              <a:defRPr sz="1000" b="0" i="0">
                <a:latin typeface="+mn-lt"/>
                <a:ea typeface="+mn-ea"/>
                <a:cs typeface="Calibri" panose="020F0502020204030204" pitchFamily="34" charset="0"/>
              </a:defRPr>
            </a:lvl1pPr>
            <a:lvl2pPr>
              <a:defRPr sz="799">
                <a:latin typeface="Calibri" panose="020F0502020204030204" pitchFamily="34" charset="0"/>
                <a:cs typeface="Calibri" panose="020F0502020204030204" pitchFamily="34" charset="0"/>
              </a:defRPr>
            </a:lvl2pPr>
            <a:lvl3pPr>
              <a:defRPr sz="799">
                <a:latin typeface="Calibri" panose="020F0502020204030204" pitchFamily="34" charset="0"/>
                <a:cs typeface="Calibri" panose="020F0502020204030204" pitchFamily="34" charset="0"/>
              </a:defRPr>
            </a:lvl3pPr>
            <a:lvl4pPr>
              <a:defRPr sz="799">
                <a:latin typeface="Calibri" panose="020F0502020204030204" pitchFamily="34" charset="0"/>
                <a:cs typeface="Calibri" panose="020F0502020204030204" pitchFamily="34" charset="0"/>
              </a:defRPr>
            </a:lvl4pPr>
            <a:lvl5pPr>
              <a:defRPr sz="799">
                <a:latin typeface="Calibri" panose="020F0502020204030204" pitchFamily="34" charset="0"/>
                <a:cs typeface="Calibri" panose="020F0502020204030204" pitchFamily="34" charset="0"/>
              </a:defRPr>
            </a:lvl5pPr>
          </a:lstStyle>
          <a:p>
            <a:pPr lvl="0"/>
            <a:r>
              <a:rPr lang="en-US"/>
              <a:t>Author and date</a:t>
            </a:r>
          </a:p>
        </p:txBody>
      </p:sp>
      <p:sp>
        <p:nvSpPr>
          <p:cNvPr id="35" name="Rectangle 34">
            <a:extLst>
              <a:ext uri="{FF2B5EF4-FFF2-40B4-BE49-F238E27FC236}">
                <a16:creationId xmlns:a16="http://schemas.microsoft.com/office/drawing/2014/main" id="{89F0E5B5-1F29-1E1A-97CD-EB97F1E8B2B2}"/>
              </a:ext>
            </a:extLst>
          </p:cNvPr>
          <p:cNvSpPr/>
          <p:nvPr/>
        </p:nvSpPr>
        <p:spPr>
          <a:xfrm>
            <a:off x="3566247" y="150616"/>
            <a:ext cx="3059277" cy="457200"/>
          </a:xfrm>
          <a:prstGeom prst="rect">
            <a:avLst/>
          </a:prstGeom>
          <a:solidFill>
            <a:schemeClr val="bg1"/>
          </a:solidFill>
          <a:ln>
            <a:solidFill>
              <a:schemeClr val="bg1">
                <a:lumMod val="75000"/>
              </a:schemeClr>
            </a:solidFill>
          </a:ln>
          <a:effectLst/>
        </p:spPr>
        <p:txBody>
          <a:bodyPr wrap="square" lIns="45720" tIns="45594" rIns="45720" bIns="45594" rtlCol="0" anchor="t" anchorCtr="0">
            <a:normAutofit/>
          </a:bodyPr>
          <a:lstStyle/>
          <a:p>
            <a:r>
              <a:rPr lang="en-US" sz="900" b="1" i="0" cap="none" spc="0">
                <a:ln w="0">
                  <a:noFill/>
                </a:ln>
                <a:latin typeface="+mn-lt"/>
                <a:ea typeface="+mj-ea"/>
                <a:cs typeface="Calibri" panose="020F0502020204030204" pitchFamily="34" charset="0"/>
              </a:rPr>
              <a:t>PORTFOLIO</a:t>
            </a:r>
          </a:p>
        </p:txBody>
      </p:sp>
      <p:sp>
        <p:nvSpPr>
          <p:cNvPr id="21" name="Text Placeholder 5">
            <a:extLst>
              <a:ext uri="{FF2B5EF4-FFF2-40B4-BE49-F238E27FC236}">
                <a16:creationId xmlns:a16="http://schemas.microsoft.com/office/drawing/2014/main" id="{E3BA20C4-D908-DA10-146D-85A8EB28CFA9}"/>
              </a:ext>
            </a:extLst>
          </p:cNvPr>
          <p:cNvSpPr>
            <a:spLocks noGrp="1"/>
          </p:cNvSpPr>
          <p:nvPr>
            <p:ph type="body" sz="quarter" idx="28" hasCustomPrompt="1"/>
          </p:nvPr>
        </p:nvSpPr>
        <p:spPr>
          <a:xfrm>
            <a:off x="3566249" y="348149"/>
            <a:ext cx="3059274" cy="256032"/>
          </a:xfrm>
          <a:prstGeom prst="rect">
            <a:avLst/>
          </a:prstGeom>
        </p:spPr>
        <p:txBody>
          <a:bodyPr anchor="ctr" anchorCtr="0">
            <a:normAutofit/>
          </a:bodyPr>
          <a:lstStyle>
            <a:lvl1pPr marL="0" indent="0" algn="l">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Portfolio or suite/organization</a:t>
            </a:r>
          </a:p>
        </p:txBody>
      </p:sp>
      <p:sp>
        <p:nvSpPr>
          <p:cNvPr id="31" name="TextBox 30">
            <a:extLst>
              <a:ext uri="{FF2B5EF4-FFF2-40B4-BE49-F238E27FC236}">
                <a16:creationId xmlns:a16="http://schemas.microsoft.com/office/drawing/2014/main" id="{8443EDE9-648A-5CE6-C2AF-ED6451CD5DC3}"/>
              </a:ext>
            </a:extLst>
          </p:cNvPr>
          <p:cNvSpPr txBox="1"/>
          <p:nvPr/>
        </p:nvSpPr>
        <p:spPr>
          <a:xfrm>
            <a:off x="0" y="-326352"/>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b="0" i="0"/>
              <a:t>Plot your initiatives on the Portfolio Growth Matrix to help you determine where your focus should be for upcoming investments. </a:t>
            </a:r>
          </a:p>
        </p:txBody>
      </p:sp>
      <p:graphicFrame>
        <p:nvGraphicFramePr>
          <p:cNvPr id="37" name="Table 36">
            <a:extLst>
              <a:ext uri="{FF2B5EF4-FFF2-40B4-BE49-F238E27FC236}">
                <a16:creationId xmlns:a16="http://schemas.microsoft.com/office/drawing/2014/main" id="{94DA6DF2-4254-3D06-6934-41DB501C4409}"/>
              </a:ext>
            </a:extLst>
          </p:cNvPr>
          <p:cNvGraphicFramePr>
            <a:graphicFrameLocks noGrp="1"/>
          </p:cNvGraphicFramePr>
          <p:nvPr>
            <p:extLst>
              <p:ext uri="{D42A27DB-BD31-4B8C-83A1-F6EECF244321}">
                <p14:modId xmlns:p14="http://schemas.microsoft.com/office/powerpoint/2010/main" val="1027439169"/>
              </p:ext>
            </p:extLst>
          </p:nvPr>
        </p:nvGraphicFramePr>
        <p:xfrm>
          <a:off x="457200" y="701751"/>
          <a:ext cx="8238732" cy="3826723"/>
        </p:xfrm>
        <a:graphic>
          <a:graphicData uri="http://schemas.openxmlformats.org/drawingml/2006/table">
            <a:tbl>
              <a:tblPr firstRow="1" bandRow="1">
                <a:tableStyleId>{2D5ABB26-0587-4C30-8999-92F81FD0307C}</a:tableStyleId>
              </a:tblPr>
              <a:tblGrid>
                <a:gridCol w="527349">
                  <a:extLst>
                    <a:ext uri="{9D8B030D-6E8A-4147-A177-3AD203B41FA5}">
                      <a16:colId xmlns:a16="http://schemas.microsoft.com/office/drawing/2014/main" val="675110171"/>
                    </a:ext>
                  </a:extLst>
                </a:gridCol>
                <a:gridCol w="2570461">
                  <a:extLst>
                    <a:ext uri="{9D8B030D-6E8A-4147-A177-3AD203B41FA5}">
                      <a16:colId xmlns:a16="http://schemas.microsoft.com/office/drawing/2014/main" val="2732740260"/>
                    </a:ext>
                  </a:extLst>
                </a:gridCol>
                <a:gridCol w="2570461">
                  <a:extLst>
                    <a:ext uri="{9D8B030D-6E8A-4147-A177-3AD203B41FA5}">
                      <a16:colId xmlns:a16="http://schemas.microsoft.com/office/drawing/2014/main" val="2075147374"/>
                    </a:ext>
                  </a:extLst>
                </a:gridCol>
                <a:gridCol w="2570461">
                  <a:extLst>
                    <a:ext uri="{9D8B030D-6E8A-4147-A177-3AD203B41FA5}">
                      <a16:colId xmlns:a16="http://schemas.microsoft.com/office/drawing/2014/main" val="49354308"/>
                    </a:ext>
                  </a:extLst>
                </a:gridCol>
              </a:tblGrid>
              <a:tr h="443576">
                <a:tc>
                  <a:txBody>
                    <a:bodyPr/>
                    <a:lstStyle/>
                    <a:p>
                      <a:endParaRPr lang="en-US"/>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lang="en-US" sz="1200">
                          <a:solidFill>
                            <a:schemeClr val="bg1"/>
                          </a:solidFill>
                        </a:rPr>
                        <a:t>EXISTING PERSONAS</a:t>
                      </a:r>
                      <a:br>
                        <a:rPr lang="en-US" sz="1200">
                          <a:solidFill>
                            <a:schemeClr val="bg1"/>
                          </a:solidFill>
                        </a:rPr>
                      </a:br>
                      <a:r>
                        <a:rPr lang="en-US" sz="1200">
                          <a:solidFill>
                            <a:schemeClr val="bg1"/>
                          </a:solidFill>
                        </a:rPr>
                        <a:t>in existing market</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algn="ctr"/>
                      <a:r>
                        <a:rPr lang="en-US" sz="1200">
                          <a:solidFill>
                            <a:schemeClr val="bg1"/>
                          </a:solidFill>
                        </a:rPr>
                        <a:t>NEW PERSONAS</a:t>
                      </a:r>
                      <a:br>
                        <a:rPr lang="en-US" sz="1200">
                          <a:solidFill>
                            <a:schemeClr val="bg1"/>
                          </a:solidFill>
                        </a:rPr>
                      </a:br>
                      <a:r>
                        <a:rPr lang="en-US" sz="1200">
                          <a:solidFill>
                            <a:schemeClr val="bg1"/>
                          </a:solidFill>
                        </a:rPr>
                        <a:t>in existing market</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pPr algn="ctr"/>
                      <a:r>
                        <a:rPr lang="en-US" sz="1200">
                          <a:solidFill>
                            <a:schemeClr val="bg1"/>
                          </a:solidFill>
                        </a:rPr>
                        <a:t>NEW PERSONAS</a:t>
                      </a:r>
                      <a:br>
                        <a:rPr lang="en-US" sz="1200">
                          <a:solidFill>
                            <a:schemeClr val="bg1"/>
                          </a:solidFill>
                        </a:rPr>
                      </a:br>
                      <a:r>
                        <a:rPr lang="en-US" sz="1200">
                          <a:solidFill>
                            <a:schemeClr val="bg1"/>
                          </a:solidFill>
                        </a:rPr>
                        <a:t>in new market</a:t>
                      </a: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extLst>
                  <a:ext uri="{0D108BD9-81ED-4DB2-BD59-A6C34878D82A}">
                    <a16:rowId xmlns:a16="http://schemas.microsoft.com/office/drawing/2014/main" val="1859016110"/>
                  </a:ext>
                </a:extLst>
              </a:tr>
              <a:tr h="274897">
                <a:tc>
                  <a:txBody>
                    <a:bodyPr/>
                    <a:lstStyle/>
                    <a:p>
                      <a:pPr algn="ctr"/>
                      <a:r>
                        <a:rPr lang="en-US" sz="800">
                          <a:solidFill>
                            <a:schemeClr val="bg1"/>
                          </a:solidFill>
                        </a:rPr>
                        <a:t>MARKET</a:t>
                      </a:r>
                    </a:p>
                  </a:txBody>
                  <a:tcPr marL="45720" marR="4572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44052691"/>
                  </a:ext>
                </a:extLst>
              </a:tr>
              <a:tr h="1031542">
                <a:tc>
                  <a:txBody>
                    <a:bodyPr/>
                    <a:lstStyle/>
                    <a:p>
                      <a:pPr algn="ctr"/>
                      <a:r>
                        <a:rPr lang="en-US" sz="1200">
                          <a:solidFill>
                            <a:schemeClr val="bg1"/>
                          </a:solidFill>
                        </a:rPr>
                        <a:t>EXISTING PRODUCTS</a:t>
                      </a:r>
                    </a:p>
                  </a:txBody>
                  <a:tcPr vert="vert27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411416736"/>
                  </a:ext>
                </a:extLst>
              </a:tr>
              <a:tr h="1031542">
                <a:tc>
                  <a:txBody>
                    <a:bodyPr/>
                    <a:lstStyle/>
                    <a:p>
                      <a:pPr algn="ctr"/>
                      <a:r>
                        <a:rPr lang="en-US" sz="1200">
                          <a:solidFill>
                            <a:schemeClr val="bg1"/>
                          </a:solidFill>
                        </a:rPr>
                        <a:t>NEW </a:t>
                      </a:r>
                    </a:p>
                    <a:p>
                      <a:pPr algn="ctr"/>
                      <a:r>
                        <a:rPr lang="en-US" sz="1200">
                          <a:solidFill>
                            <a:schemeClr val="bg1"/>
                          </a:solidFill>
                        </a:rPr>
                        <a:t>OPTIONS</a:t>
                      </a:r>
                    </a:p>
                  </a:txBody>
                  <a:tcPr vert="vert27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4086617936"/>
                  </a:ext>
                </a:extLst>
              </a:tr>
              <a:tr h="1031542">
                <a:tc>
                  <a:txBody>
                    <a:bodyPr/>
                    <a:lstStyle/>
                    <a:p>
                      <a:pPr algn="ctr"/>
                      <a:r>
                        <a:rPr lang="en-US" sz="1200">
                          <a:solidFill>
                            <a:schemeClr val="bg1"/>
                          </a:solidFill>
                        </a:rPr>
                        <a:t>NEW </a:t>
                      </a:r>
                      <a:br>
                        <a:rPr lang="en-US" sz="1200">
                          <a:solidFill>
                            <a:schemeClr val="bg1"/>
                          </a:solidFill>
                        </a:rPr>
                      </a:br>
                      <a:r>
                        <a:rPr lang="en-US" sz="1200">
                          <a:solidFill>
                            <a:schemeClr val="bg1"/>
                          </a:solidFill>
                        </a:rPr>
                        <a:t>PRODUCTS</a:t>
                      </a:r>
                    </a:p>
                  </a:txBody>
                  <a:tcPr vert="vert27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tx2"/>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tc>
                  <a:txBody>
                    <a:bodyPr/>
                    <a:lstStyle/>
                    <a:p>
                      <a:endParaRPr lang="en-US" sz="1000"/>
                    </a:p>
                  </a:txBody>
                  <a:tcP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476743991"/>
                  </a:ext>
                </a:extLst>
              </a:tr>
            </a:tbl>
          </a:graphicData>
        </a:graphic>
      </p:graphicFrame>
      <p:sp>
        <p:nvSpPr>
          <p:cNvPr id="38" name="Table Placeholder 38">
            <a:extLst>
              <a:ext uri="{FF2B5EF4-FFF2-40B4-BE49-F238E27FC236}">
                <a16:creationId xmlns:a16="http://schemas.microsoft.com/office/drawing/2014/main" id="{07478273-7FFC-F617-E583-E1BE9876F608}"/>
              </a:ext>
            </a:extLst>
          </p:cNvPr>
          <p:cNvSpPr>
            <a:spLocks noGrp="1"/>
          </p:cNvSpPr>
          <p:nvPr>
            <p:ph type="tbl" sz="quarter" idx="29" hasCustomPrompt="1"/>
          </p:nvPr>
        </p:nvSpPr>
        <p:spPr>
          <a:xfrm>
            <a:off x="982269" y="1435865"/>
            <a:ext cx="7713662" cy="3073427"/>
          </a:xfrm>
          <a:prstGeom prst="rect">
            <a:avLst/>
          </a:prstGeom>
        </p:spPr>
        <p:txBody>
          <a:bodyPr anchor="ctr"/>
          <a:lstStyle>
            <a:lvl1pPr algn="ctr">
              <a:defRPr sz="1000"/>
            </a:lvl1pPr>
          </a:lstStyle>
          <a:p>
            <a:r>
              <a:rPr lang="en-US"/>
              <a:t>Insert 3-column, 3-row table and stretch to fit template</a:t>
            </a:r>
          </a:p>
        </p:txBody>
      </p:sp>
      <p:sp>
        <p:nvSpPr>
          <p:cNvPr id="39" name="Text Placeholder 5">
            <a:extLst>
              <a:ext uri="{FF2B5EF4-FFF2-40B4-BE49-F238E27FC236}">
                <a16:creationId xmlns:a16="http://schemas.microsoft.com/office/drawing/2014/main" id="{C7B2803A-532B-AF14-02D0-FD2BA83B1EEF}"/>
              </a:ext>
            </a:extLst>
          </p:cNvPr>
          <p:cNvSpPr>
            <a:spLocks noGrp="1"/>
          </p:cNvSpPr>
          <p:nvPr>
            <p:ph type="body" sz="quarter" idx="30" hasCustomPrompt="1"/>
          </p:nvPr>
        </p:nvSpPr>
        <p:spPr>
          <a:xfrm>
            <a:off x="982269" y="1164818"/>
            <a:ext cx="2557566" cy="271047"/>
          </a:xfrm>
          <a:prstGeom prst="rect">
            <a:avLst/>
          </a:prstGeom>
        </p:spPr>
        <p:txBody>
          <a:bodyPr anchor="ctr" anchorCtr="0">
            <a:normAutofit/>
          </a:bodyPr>
          <a:lstStyle>
            <a:lvl1pPr marL="0" indent="0" algn="ctr">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Market, Segment, Persona</a:t>
            </a:r>
          </a:p>
        </p:txBody>
      </p:sp>
      <p:sp>
        <p:nvSpPr>
          <p:cNvPr id="40" name="Text Placeholder 5">
            <a:extLst>
              <a:ext uri="{FF2B5EF4-FFF2-40B4-BE49-F238E27FC236}">
                <a16:creationId xmlns:a16="http://schemas.microsoft.com/office/drawing/2014/main" id="{AD8D6AC8-7497-70A5-0767-0C8CB1D2A013}"/>
              </a:ext>
            </a:extLst>
          </p:cNvPr>
          <p:cNvSpPr>
            <a:spLocks noGrp="1"/>
          </p:cNvSpPr>
          <p:nvPr>
            <p:ph type="body" sz="quarter" idx="31" hasCustomPrompt="1"/>
          </p:nvPr>
        </p:nvSpPr>
        <p:spPr>
          <a:xfrm>
            <a:off x="3553385" y="1164818"/>
            <a:ext cx="2557566" cy="271047"/>
          </a:xfrm>
          <a:prstGeom prst="rect">
            <a:avLst/>
          </a:prstGeom>
        </p:spPr>
        <p:txBody>
          <a:bodyPr anchor="ctr" anchorCtr="0">
            <a:normAutofit/>
          </a:bodyPr>
          <a:lstStyle>
            <a:lvl1pPr marL="0" indent="0" algn="ctr">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Market, Segment, Persona</a:t>
            </a:r>
          </a:p>
        </p:txBody>
      </p:sp>
      <p:sp>
        <p:nvSpPr>
          <p:cNvPr id="41" name="Text Placeholder 5">
            <a:extLst>
              <a:ext uri="{FF2B5EF4-FFF2-40B4-BE49-F238E27FC236}">
                <a16:creationId xmlns:a16="http://schemas.microsoft.com/office/drawing/2014/main" id="{38BC38E9-C457-281F-E6CA-A2848A12CB39}"/>
              </a:ext>
            </a:extLst>
          </p:cNvPr>
          <p:cNvSpPr>
            <a:spLocks noGrp="1"/>
          </p:cNvSpPr>
          <p:nvPr>
            <p:ph type="body" sz="quarter" idx="32" hasCustomPrompt="1"/>
          </p:nvPr>
        </p:nvSpPr>
        <p:spPr>
          <a:xfrm>
            <a:off x="6124501" y="1164818"/>
            <a:ext cx="2557566" cy="271047"/>
          </a:xfrm>
          <a:prstGeom prst="rect">
            <a:avLst/>
          </a:prstGeom>
        </p:spPr>
        <p:txBody>
          <a:bodyPr anchor="ctr" anchorCtr="0">
            <a:normAutofit/>
          </a:bodyPr>
          <a:lstStyle>
            <a:lvl1pPr marL="0" indent="0" algn="ctr">
              <a:spcBef>
                <a:spcPts val="0"/>
              </a:spcBef>
              <a:spcAft>
                <a:spcPts val="300"/>
              </a:spcAft>
              <a:buFont typeface="Arial" panose="020B0604020202020204" pitchFamily="34" charset="0"/>
              <a:buNone/>
              <a:defRPr sz="100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Market, Segment, Persona</a:t>
            </a:r>
          </a:p>
        </p:txBody>
      </p:sp>
      <p:grpSp>
        <p:nvGrpSpPr>
          <p:cNvPr id="12" name="Group 11">
            <a:extLst>
              <a:ext uri="{FF2B5EF4-FFF2-40B4-BE49-F238E27FC236}">
                <a16:creationId xmlns:a16="http://schemas.microsoft.com/office/drawing/2014/main" id="{4AC4D51B-EE5B-9D2F-884F-DFFB287E7F7C}"/>
              </a:ext>
            </a:extLst>
          </p:cNvPr>
          <p:cNvGrpSpPr/>
          <p:nvPr/>
        </p:nvGrpSpPr>
        <p:grpSpPr>
          <a:xfrm>
            <a:off x="1026896" y="4840393"/>
            <a:ext cx="7090208" cy="200055"/>
            <a:chOff x="1234440" y="4840393"/>
            <a:chExt cx="7090208" cy="200055"/>
          </a:xfrm>
        </p:grpSpPr>
        <p:sp>
          <p:nvSpPr>
            <p:cNvPr id="13" name="TextBox 12">
              <a:extLst>
                <a:ext uri="{FF2B5EF4-FFF2-40B4-BE49-F238E27FC236}">
                  <a16:creationId xmlns:a16="http://schemas.microsoft.com/office/drawing/2014/main" id="{32A853A1-4AB4-D13E-8907-CBBBBA73F824}"/>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4" name="Picture 13">
              <a:extLst>
                <a:ext uri="{FF2B5EF4-FFF2-40B4-BE49-F238E27FC236}">
                  <a16:creationId xmlns:a16="http://schemas.microsoft.com/office/drawing/2014/main" id="{2EAA6B45-9C8E-D96A-D958-D926C9EE4492}"/>
                </a:ext>
              </a:extLst>
            </p:cNvPr>
            <p:cNvPicPr>
              <a:picLocks noChangeAspect="1"/>
            </p:cNvPicPr>
            <p:nvPr/>
          </p:nvPicPr>
          <p:blipFill>
            <a:blip r:embed="rId2"/>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914834302"/>
      </p:ext>
    </p:extLst>
  </p:cSld>
  <p:clrMapOvr>
    <a:masterClrMapping/>
  </p:clrMapOvr>
  <p:hf sldNum="0" hdr="0" dt="0"/>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ASPIRE Worksheet">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6C56A9FC-7CD0-EDE4-6165-322CB19318B9}"/>
              </a:ext>
            </a:extLst>
          </p:cNvPr>
          <p:cNvSpPr/>
          <p:nvPr/>
        </p:nvSpPr>
        <p:spPr>
          <a:xfrm>
            <a:off x="4195303" y="177338"/>
            <a:ext cx="2759516"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cap="none" spc="0">
                <a:ln w="0">
                  <a:noFill/>
                </a:ln>
                <a:latin typeface="+mj-lt"/>
                <a:ea typeface="+mj-ea"/>
                <a:cs typeface="Calibri" panose="020F0502020204030204" pitchFamily="34" charset="0"/>
              </a:rPr>
              <a:t>FOR</a:t>
            </a:r>
          </a:p>
        </p:txBody>
      </p:sp>
      <p:sp>
        <p:nvSpPr>
          <p:cNvPr id="6" name="Rectangle 5">
            <a:extLst>
              <a:ext uri="{FF2B5EF4-FFF2-40B4-BE49-F238E27FC236}">
                <a16:creationId xmlns:a16="http://schemas.microsoft.com/office/drawing/2014/main" id="{87E09328-51CB-8DD8-484F-A9EC2419239F}"/>
              </a:ext>
            </a:extLst>
          </p:cNvPr>
          <p:cNvSpPr/>
          <p:nvPr/>
        </p:nvSpPr>
        <p:spPr>
          <a:xfrm>
            <a:off x="457199" y="4287714"/>
            <a:ext cx="8244235" cy="232738"/>
          </a:xfrm>
          <a:prstGeom prst="rect">
            <a:avLst/>
          </a:prstGeom>
          <a:noFill/>
          <a:ln>
            <a:noFill/>
          </a:ln>
          <a:effectLst/>
        </p:spPr>
        <p:txBody>
          <a:bodyPr wrap="square" lIns="45720" tIns="45678" rIns="45720" bIns="45678" rtlCol="0" anchor="ctr">
            <a:noAutofit/>
          </a:bodyPr>
          <a:lstStyle/>
          <a:p>
            <a:pPr algn="l"/>
            <a:r>
              <a:rPr lang="en-US" sz="800" b="0" cap="none" spc="0" dirty="0">
                <a:ln w="0">
                  <a:noFill/>
                </a:ln>
                <a:solidFill>
                  <a:schemeClr val="tx1"/>
                </a:solidFill>
                <a:latin typeface="+mj-lt"/>
                <a:ea typeface="+mj-ea"/>
              </a:rPr>
              <a:t>RATING METHOD where 1 = low, 5= high</a:t>
            </a:r>
          </a:p>
        </p:txBody>
      </p:sp>
      <p:sp>
        <p:nvSpPr>
          <p:cNvPr id="30" name="Rectangle 29">
            <a:extLst>
              <a:ext uri="{FF2B5EF4-FFF2-40B4-BE49-F238E27FC236}">
                <a16:creationId xmlns:a16="http://schemas.microsoft.com/office/drawing/2014/main" id="{467873C2-7340-ECE9-171F-44232008E518}"/>
              </a:ext>
            </a:extLst>
          </p:cNvPr>
          <p:cNvSpPr/>
          <p:nvPr/>
        </p:nvSpPr>
        <p:spPr>
          <a:xfrm>
            <a:off x="3259091" y="3127114"/>
            <a:ext cx="2651760" cy="1097280"/>
          </a:xfrm>
          <a:prstGeom prst="rect">
            <a:avLst/>
          </a:prstGeom>
          <a:solidFill>
            <a:schemeClr val="bg1"/>
          </a:solidFill>
          <a:ln>
            <a:solidFill>
              <a:schemeClr val="bg1">
                <a:lumMod val="75000"/>
              </a:schemeClr>
            </a:solidFill>
          </a:ln>
          <a:effectLst/>
        </p:spPr>
        <p:txBody>
          <a:bodyPr wrap="square" lIns="91355" tIns="45678" rIns="91355" bIns="45678" rtlCol="0" anchor="ctr">
            <a:normAutofit/>
          </a:bodyPr>
          <a:lstStyle/>
          <a:p>
            <a:pPr algn="ctr"/>
            <a:endParaRPr lang="en-US" b="0" i="0" cap="none" spc="0">
              <a:ln w="0">
                <a:noFill/>
              </a:ln>
              <a:solidFill>
                <a:schemeClr val="tx2"/>
              </a:solidFill>
              <a:latin typeface="+mn-lt"/>
            </a:endParaRPr>
          </a:p>
        </p:txBody>
      </p:sp>
      <p:sp>
        <p:nvSpPr>
          <p:cNvPr id="31" name="Rectangle 30">
            <a:extLst>
              <a:ext uri="{FF2B5EF4-FFF2-40B4-BE49-F238E27FC236}">
                <a16:creationId xmlns:a16="http://schemas.microsoft.com/office/drawing/2014/main" id="{C8756416-728C-67F2-4EC7-3A380E856877}"/>
              </a:ext>
            </a:extLst>
          </p:cNvPr>
          <p:cNvSpPr/>
          <p:nvPr/>
        </p:nvSpPr>
        <p:spPr>
          <a:xfrm>
            <a:off x="6049675" y="3127113"/>
            <a:ext cx="2651760" cy="1097280"/>
          </a:xfrm>
          <a:prstGeom prst="rect">
            <a:avLst/>
          </a:prstGeom>
          <a:solidFill>
            <a:schemeClr val="bg1"/>
          </a:solidFill>
          <a:ln>
            <a:solidFill>
              <a:schemeClr val="bg1">
                <a:lumMod val="75000"/>
              </a:schemeClr>
            </a:solidFill>
          </a:ln>
          <a:effectLst/>
        </p:spPr>
        <p:txBody>
          <a:bodyPr wrap="square" lIns="45720" tIns="45678" rIns="45720"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32" name="Rectangle 31">
            <a:extLst>
              <a:ext uri="{FF2B5EF4-FFF2-40B4-BE49-F238E27FC236}">
                <a16:creationId xmlns:a16="http://schemas.microsoft.com/office/drawing/2014/main" id="{B29DC71B-0EDB-1D7D-F8B4-BE2879BD3D13}"/>
              </a:ext>
            </a:extLst>
          </p:cNvPr>
          <p:cNvSpPr/>
          <p:nvPr/>
        </p:nvSpPr>
        <p:spPr>
          <a:xfrm>
            <a:off x="468507" y="3127115"/>
            <a:ext cx="2651760" cy="1097280"/>
          </a:xfrm>
          <a:prstGeom prst="rect">
            <a:avLst/>
          </a:prstGeom>
          <a:solidFill>
            <a:schemeClr val="bg1"/>
          </a:solidFill>
          <a:ln>
            <a:solidFill>
              <a:schemeClr val="bg1">
                <a:lumMod val="75000"/>
              </a:schemeClr>
            </a:solidFill>
          </a:ln>
          <a:effectLst/>
        </p:spPr>
        <p:txBody>
          <a:bodyPr wrap="square" lIns="45720" tIns="45678" rIns="45720" bIns="45678" rtlCol="0" anchor="ctr">
            <a:noAutofit/>
          </a:bodyPr>
          <a:lstStyle/>
          <a:p>
            <a:pPr marL="285750" indent="-285750" algn="ctr">
              <a:buFont typeface="Arial" panose="020B0604020202020204" pitchFamily="34" charset="0"/>
              <a:buChar char="•"/>
            </a:pPr>
            <a:endParaRPr lang="en-US" b="0" i="0" cap="none" spc="0">
              <a:ln w="0">
                <a:noFill/>
              </a:ln>
              <a:solidFill>
                <a:schemeClr val="tx2"/>
              </a:solidFill>
              <a:latin typeface="Calibri" panose="020F0502020204030204" pitchFamily="34" charset="0"/>
            </a:endParaRPr>
          </a:p>
        </p:txBody>
      </p:sp>
      <p:sp>
        <p:nvSpPr>
          <p:cNvPr id="33" name="Rectangle 32">
            <a:extLst>
              <a:ext uri="{FF2B5EF4-FFF2-40B4-BE49-F238E27FC236}">
                <a16:creationId xmlns:a16="http://schemas.microsoft.com/office/drawing/2014/main" id="{197E6E5C-68DF-3C0E-70EB-B1890236FA35}"/>
              </a:ext>
            </a:extLst>
          </p:cNvPr>
          <p:cNvSpPr/>
          <p:nvPr/>
        </p:nvSpPr>
        <p:spPr>
          <a:xfrm>
            <a:off x="3259091" y="1381600"/>
            <a:ext cx="2651760" cy="1097280"/>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35" name="Rectangle 34">
            <a:extLst>
              <a:ext uri="{FF2B5EF4-FFF2-40B4-BE49-F238E27FC236}">
                <a16:creationId xmlns:a16="http://schemas.microsoft.com/office/drawing/2014/main" id="{1C2730C5-9BF8-507F-69E5-FC72F13BF280}"/>
              </a:ext>
            </a:extLst>
          </p:cNvPr>
          <p:cNvSpPr/>
          <p:nvPr/>
        </p:nvSpPr>
        <p:spPr>
          <a:xfrm>
            <a:off x="468507" y="1381601"/>
            <a:ext cx="2651760" cy="1097280"/>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marL="285750" indent="-285750" algn="ctr">
              <a:buFont typeface="Arial" panose="020B0604020202020204" pitchFamily="34" charset="0"/>
              <a:buChar char="•"/>
            </a:pPr>
            <a:endParaRPr lang="en-US" b="0" i="0" cap="none" spc="0">
              <a:ln w="0">
                <a:noFill/>
              </a:ln>
              <a:solidFill>
                <a:schemeClr val="tx2"/>
              </a:solidFill>
              <a:latin typeface="Calibri" panose="020F0502020204030204" pitchFamily="34" charset="0"/>
            </a:endParaRPr>
          </a:p>
        </p:txBody>
      </p:sp>
      <p:sp>
        <p:nvSpPr>
          <p:cNvPr id="34" name="Rectangle 33">
            <a:extLst>
              <a:ext uri="{FF2B5EF4-FFF2-40B4-BE49-F238E27FC236}">
                <a16:creationId xmlns:a16="http://schemas.microsoft.com/office/drawing/2014/main" id="{822C52DC-BA6A-28DF-66EB-0806B6E90A5B}"/>
              </a:ext>
            </a:extLst>
          </p:cNvPr>
          <p:cNvSpPr/>
          <p:nvPr/>
        </p:nvSpPr>
        <p:spPr>
          <a:xfrm>
            <a:off x="6049675" y="1381599"/>
            <a:ext cx="2651760" cy="1097280"/>
          </a:xfrm>
          <a:prstGeom prst="rect">
            <a:avLst/>
          </a:prstGeom>
          <a:solidFill>
            <a:schemeClr val="bg1"/>
          </a:solidFill>
          <a:ln>
            <a:solidFill>
              <a:schemeClr val="bg1">
                <a:lumMod val="75000"/>
              </a:schemeClr>
            </a:solidFill>
          </a:ln>
          <a:effectLst/>
        </p:spPr>
        <p:txBody>
          <a:bodyPr wrap="square" lIns="91355" tIns="45678" rIns="91355" bIns="45678" rtlCol="0" anchor="ctr">
            <a:normAutofit/>
          </a:bodyPr>
          <a:lstStyle/>
          <a:p>
            <a:pPr marL="285750" indent="-285750" algn="ctr">
              <a:buFont typeface="Arial" panose="020B0604020202020204" pitchFamily="34" charset="0"/>
              <a:buChar char="•"/>
            </a:pPr>
            <a:endParaRPr lang="en-US" b="0" i="0" cap="none" spc="0">
              <a:ln w="0">
                <a:noFill/>
              </a:ln>
              <a:solidFill>
                <a:schemeClr val="tx2"/>
              </a:solidFill>
              <a:latin typeface="+mn-lt"/>
            </a:endParaRPr>
          </a:p>
        </p:txBody>
      </p:sp>
      <p:sp>
        <p:nvSpPr>
          <p:cNvPr id="13" name="Rectangle 12">
            <a:extLst>
              <a:ext uri="{FF2B5EF4-FFF2-40B4-BE49-F238E27FC236}">
                <a16:creationId xmlns:a16="http://schemas.microsoft.com/office/drawing/2014/main" id="{FC1E18B9-AC02-0D2C-D707-E7DAAEC0975C}"/>
              </a:ext>
            </a:extLst>
          </p:cNvPr>
          <p:cNvSpPr/>
          <p:nvPr/>
        </p:nvSpPr>
        <p:spPr>
          <a:xfrm>
            <a:off x="7040880" y="171869"/>
            <a:ext cx="1660554" cy="457198"/>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cap="none" spc="0">
                <a:ln w="0">
                  <a:noFill/>
                </a:ln>
                <a:latin typeface="+mj-lt"/>
                <a:ea typeface="+mj-ea"/>
                <a:cs typeface="Calibri" panose="020F0502020204030204" pitchFamily="34" charset="0"/>
              </a:rPr>
              <a:t>WRITTEN BY</a:t>
            </a:r>
          </a:p>
        </p:txBody>
      </p:sp>
      <p:sp>
        <p:nvSpPr>
          <p:cNvPr id="3" name="Rectangle 2">
            <a:extLst>
              <a:ext uri="{FF2B5EF4-FFF2-40B4-BE49-F238E27FC236}">
                <a16:creationId xmlns:a16="http://schemas.microsoft.com/office/drawing/2014/main" id="{2841C9C9-072E-0945-B03B-1D39AD4FDD4D}"/>
              </a:ext>
            </a:extLst>
          </p:cNvPr>
          <p:cNvSpPr/>
          <p:nvPr/>
        </p:nvSpPr>
        <p:spPr>
          <a:xfrm>
            <a:off x="468507" y="821875"/>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l" defTabSz="455499" rtl="0" eaLnBrk="1" fontAlgn="base" latinLnBrk="0" hangingPunct="1">
              <a:lnSpc>
                <a:spcPct val="100000"/>
              </a:lnSpc>
              <a:spcBef>
                <a:spcPct val="0"/>
              </a:spcBef>
              <a:spcAft>
                <a:spcPct val="0"/>
              </a:spcAft>
              <a:buClrTx/>
              <a:buSzTx/>
              <a:buFontTx/>
              <a:buNone/>
              <a:tabLst/>
              <a:defRPr/>
            </a:pPr>
            <a:r>
              <a:rPr lang="en-US" sz="1396" b="1" i="0">
                <a:solidFill>
                  <a:schemeClr val="bg1"/>
                </a:solidFill>
                <a:latin typeface="+mj-lt"/>
                <a:ea typeface="+mj-ea"/>
              </a:rPr>
              <a:t>AUTHORITY (Reputation)</a:t>
            </a:r>
          </a:p>
        </p:txBody>
      </p:sp>
      <p:sp>
        <p:nvSpPr>
          <p:cNvPr id="26" name="Rectangle 25">
            <a:extLst>
              <a:ext uri="{FF2B5EF4-FFF2-40B4-BE49-F238E27FC236}">
                <a16:creationId xmlns:a16="http://schemas.microsoft.com/office/drawing/2014/main" id="{CE4452AC-ABE2-8146-A7B9-CC41E42B6B24}"/>
              </a:ext>
            </a:extLst>
          </p:cNvPr>
          <p:cNvSpPr/>
          <p:nvPr/>
        </p:nvSpPr>
        <p:spPr>
          <a:xfrm>
            <a:off x="3259091" y="821875"/>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l" defTabSz="455499" rtl="0" eaLnBrk="1" fontAlgn="base" latinLnBrk="0" hangingPunct="1">
              <a:lnSpc>
                <a:spcPct val="100000"/>
              </a:lnSpc>
              <a:spcBef>
                <a:spcPct val="0"/>
              </a:spcBef>
              <a:spcAft>
                <a:spcPct val="0"/>
              </a:spcAft>
              <a:buClrTx/>
              <a:buSzTx/>
              <a:buFontTx/>
              <a:buNone/>
              <a:tabLst/>
              <a:defRPr/>
            </a:pPr>
            <a:r>
              <a:rPr lang="en-US" sz="1396" b="1" i="0">
                <a:solidFill>
                  <a:schemeClr val="bg1"/>
                </a:solidFill>
                <a:latin typeface="+mj-lt"/>
                <a:ea typeface="+mj-ea"/>
              </a:rPr>
              <a:t>SYSTEMS (Methods)</a:t>
            </a:r>
          </a:p>
        </p:txBody>
      </p:sp>
      <p:sp>
        <p:nvSpPr>
          <p:cNvPr id="22" name="Rectangle 21">
            <a:extLst>
              <a:ext uri="{FF2B5EF4-FFF2-40B4-BE49-F238E27FC236}">
                <a16:creationId xmlns:a16="http://schemas.microsoft.com/office/drawing/2014/main" id="{584F233E-3C5F-B24B-BB19-AEF5BAC9C5A3}"/>
              </a:ext>
            </a:extLst>
          </p:cNvPr>
          <p:cNvSpPr/>
          <p:nvPr/>
        </p:nvSpPr>
        <p:spPr>
          <a:xfrm>
            <a:off x="468507" y="2578344"/>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l" defTabSz="455499" rtl="0" eaLnBrk="1" fontAlgn="base" latinLnBrk="0" hangingPunct="1">
              <a:lnSpc>
                <a:spcPct val="100000"/>
              </a:lnSpc>
              <a:spcBef>
                <a:spcPct val="0"/>
              </a:spcBef>
              <a:spcAft>
                <a:spcPct val="0"/>
              </a:spcAft>
              <a:buClrTx/>
              <a:buSzTx/>
              <a:buFontTx/>
              <a:buNone/>
              <a:tabLst/>
              <a:defRPr/>
            </a:pPr>
            <a:r>
              <a:rPr lang="en-US" sz="1396" b="1" i="0">
                <a:solidFill>
                  <a:schemeClr val="bg1"/>
                </a:solidFill>
                <a:latin typeface="+mj-lt"/>
                <a:ea typeface="+mj-ea"/>
              </a:rPr>
              <a:t>INNOVATION (Invention)</a:t>
            </a:r>
          </a:p>
        </p:txBody>
      </p:sp>
      <p:sp>
        <p:nvSpPr>
          <p:cNvPr id="27" name="Rectangle 26">
            <a:extLst>
              <a:ext uri="{FF2B5EF4-FFF2-40B4-BE49-F238E27FC236}">
                <a16:creationId xmlns:a16="http://schemas.microsoft.com/office/drawing/2014/main" id="{2AA0A43B-C913-114C-9CB5-BB9A4DC619B0}"/>
              </a:ext>
            </a:extLst>
          </p:cNvPr>
          <p:cNvSpPr/>
          <p:nvPr/>
        </p:nvSpPr>
        <p:spPr>
          <a:xfrm>
            <a:off x="6049675" y="821875"/>
            <a:ext cx="2651760" cy="457199"/>
          </a:xfrm>
          <a:prstGeom prst="rect">
            <a:avLst/>
          </a:prstGeom>
          <a:solidFill>
            <a:schemeClr val="tx2"/>
          </a:solidFill>
          <a:ln>
            <a:noFill/>
          </a:ln>
          <a:effectLst/>
        </p:spPr>
        <p:txBody>
          <a:bodyPr wrap="square" lIns="91103" tIns="45552" rIns="91103" bIns="45552" rtlCol="0" anchor="ctr">
            <a:noAutofit/>
          </a:bodyPr>
          <a:lstStyle/>
          <a:p>
            <a:pPr algn="l"/>
            <a:r>
              <a:rPr lang="en-US" sz="1396" b="1" i="0">
                <a:solidFill>
                  <a:schemeClr val="bg1"/>
                </a:solidFill>
                <a:latin typeface="+mj-lt"/>
                <a:ea typeface="+mj-ea"/>
              </a:rPr>
              <a:t>PURPOSE (Passion)</a:t>
            </a:r>
          </a:p>
        </p:txBody>
      </p:sp>
      <p:sp>
        <p:nvSpPr>
          <p:cNvPr id="25" name="Rectangle 24">
            <a:extLst>
              <a:ext uri="{FF2B5EF4-FFF2-40B4-BE49-F238E27FC236}">
                <a16:creationId xmlns:a16="http://schemas.microsoft.com/office/drawing/2014/main" id="{43E18BF3-6629-364D-83BB-B67EAE6F5BC2}"/>
              </a:ext>
            </a:extLst>
          </p:cNvPr>
          <p:cNvSpPr/>
          <p:nvPr/>
        </p:nvSpPr>
        <p:spPr>
          <a:xfrm>
            <a:off x="3259091" y="2578344"/>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l" defTabSz="455499" rtl="0" eaLnBrk="1" fontAlgn="base" latinLnBrk="0" hangingPunct="1">
              <a:lnSpc>
                <a:spcPct val="100000"/>
              </a:lnSpc>
              <a:spcBef>
                <a:spcPct val="0"/>
              </a:spcBef>
              <a:spcAft>
                <a:spcPct val="0"/>
              </a:spcAft>
              <a:buClrTx/>
              <a:buSzTx/>
              <a:buFontTx/>
              <a:buNone/>
              <a:tabLst/>
              <a:defRPr/>
            </a:pPr>
            <a:r>
              <a:rPr lang="en-US" sz="1396" b="1" i="0" cap="none" baseline="0">
                <a:solidFill>
                  <a:schemeClr val="bg1"/>
                </a:solidFill>
                <a:latin typeface="+mj-lt"/>
                <a:ea typeface="+mj-ea"/>
              </a:rPr>
              <a:t>RESOURCES</a:t>
            </a:r>
            <a:r>
              <a:rPr lang="en-US" sz="1396" b="1" i="0">
                <a:solidFill>
                  <a:schemeClr val="bg1"/>
                </a:solidFill>
                <a:latin typeface="+mj-lt"/>
                <a:ea typeface="+mj-ea"/>
              </a:rPr>
              <a:t> (Assets)</a:t>
            </a:r>
          </a:p>
        </p:txBody>
      </p:sp>
      <p:sp>
        <p:nvSpPr>
          <p:cNvPr id="28" name="Rectangle 27">
            <a:extLst>
              <a:ext uri="{FF2B5EF4-FFF2-40B4-BE49-F238E27FC236}">
                <a16:creationId xmlns:a16="http://schemas.microsoft.com/office/drawing/2014/main" id="{1D17B3F9-89F2-C54A-B693-0B078529E1A8}"/>
              </a:ext>
            </a:extLst>
          </p:cNvPr>
          <p:cNvSpPr/>
          <p:nvPr/>
        </p:nvSpPr>
        <p:spPr>
          <a:xfrm>
            <a:off x="6049675" y="2578344"/>
            <a:ext cx="2651760" cy="457199"/>
          </a:xfrm>
          <a:prstGeom prst="rect">
            <a:avLst/>
          </a:prstGeom>
          <a:solidFill>
            <a:schemeClr val="tx2"/>
          </a:solidFill>
          <a:ln>
            <a:noFill/>
          </a:ln>
          <a:effectLst/>
        </p:spPr>
        <p:txBody>
          <a:bodyPr wrap="square" lIns="91103" tIns="45552" rIns="91103" bIns="45552" rtlCol="0" anchor="ctr">
            <a:noAutofit/>
          </a:bodyPr>
          <a:lstStyle/>
          <a:p>
            <a:pPr algn="l"/>
            <a:r>
              <a:rPr lang="en-US" sz="1396" b="1" i="0">
                <a:solidFill>
                  <a:schemeClr val="bg1"/>
                </a:solidFill>
                <a:latin typeface="+mj-lt"/>
                <a:ea typeface="+mj-ea"/>
              </a:rPr>
              <a:t>EXPERTISE (Experience)</a:t>
            </a:r>
          </a:p>
        </p:txBody>
      </p:sp>
      <p:sp>
        <p:nvSpPr>
          <p:cNvPr id="2" name="Text placeholder">
            <a:extLst>
              <a:ext uri="{FF2B5EF4-FFF2-40B4-BE49-F238E27FC236}">
                <a16:creationId xmlns:a16="http://schemas.microsoft.com/office/drawing/2014/main" id="{3FF2156D-38BD-7742-8784-9CD829CE1B4E}"/>
              </a:ext>
            </a:extLst>
          </p:cNvPr>
          <p:cNvSpPr>
            <a:spLocks noGrp="1"/>
          </p:cNvSpPr>
          <p:nvPr>
            <p:ph type="title" hasCustomPrompt="1"/>
          </p:nvPr>
        </p:nvSpPr>
        <p:spPr>
          <a:xfrm>
            <a:off x="7040880" y="371995"/>
            <a:ext cx="1660554" cy="256527"/>
          </a:xfrm>
          <a:noFill/>
        </p:spPr>
        <p:txBody>
          <a:bodyPr wrap="square">
            <a:normAutofit/>
          </a:bodyPr>
          <a:lstStyle>
            <a:lvl1pPr algn="l">
              <a:defRPr lang="en-US" sz="1050" b="0" i="0" dirty="0">
                <a:latin typeface="+mn-lt"/>
                <a:ea typeface="ＭＳ Ｐゴシック" charset="0"/>
                <a:cs typeface="Calibri" panose="020F0502020204030204" pitchFamily="34" charset="0"/>
              </a:defRPr>
            </a:lvl1pPr>
          </a:lstStyle>
          <a:p>
            <a:pPr lvl="0" defTabSz="455933"/>
            <a:r>
              <a:rPr lang="en-US" dirty="0"/>
              <a:t>Author and date</a:t>
            </a:r>
          </a:p>
        </p:txBody>
      </p:sp>
      <p:sp>
        <p:nvSpPr>
          <p:cNvPr id="4" name="Text Placeholder 5">
            <a:extLst>
              <a:ext uri="{FF2B5EF4-FFF2-40B4-BE49-F238E27FC236}">
                <a16:creationId xmlns:a16="http://schemas.microsoft.com/office/drawing/2014/main" id="{7B01873F-C196-08E0-1297-2925BB555F98}"/>
              </a:ext>
            </a:extLst>
          </p:cNvPr>
          <p:cNvSpPr>
            <a:spLocks noGrp="1"/>
          </p:cNvSpPr>
          <p:nvPr>
            <p:ph type="body" sz="quarter" idx="29" hasCustomPrompt="1"/>
          </p:nvPr>
        </p:nvSpPr>
        <p:spPr>
          <a:xfrm>
            <a:off x="468506" y="1380068"/>
            <a:ext cx="2651760" cy="1097279"/>
          </a:xfrm>
        </p:spPr>
        <p:txBody>
          <a:bodyPr vert="horz" lIns="45720" tIns="45720" rIns="45720" bIns="45720" rtlCol="0">
            <a:normAutofit/>
          </a:bodyPr>
          <a:lstStyle>
            <a:lvl1pPr>
              <a:defRPr lang="en-US" sz="1000" dirty="0"/>
            </a:lvl1pPr>
          </a:lstStyle>
          <a:p>
            <a:pPr lvl="0"/>
            <a:r>
              <a:rPr lang="en-US" sz="1046" dirty="0"/>
              <a:t>What is your reputation? What type of products do customers reasonably expect you to deliver?</a:t>
            </a:r>
          </a:p>
        </p:txBody>
      </p:sp>
      <p:sp>
        <p:nvSpPr>
          <p:cNvPr id="5" name="Text Placeholder 5">
            <a:extLst>
              <a:ext uri="{FF2B5EF4-FFF2-40B4-BE49-F238E27FC236}">
                <a16:creationId xmlns:a16="http://schemas.microsoft.com/office/drawing/2014/main" id="{95F8B0CA-3B4A-0B18-DC40-CA66C686EE30}"/>
              </a:ext>
            </a:extLst>
          </p:cNvPr>
          <p:cNvSpPr>
            <a:spLocks noGrp="1"/>
          </p:cNvSpPr>
          <p:nvPr>
            <p:ph type="body" sz="quarter" idx="30" hasCustomPrompt="1"/>
          </p:nvPr>
        </p:nvSpPr>
        <p:spPr>
          <a:xfrm>
            <a:off x="3246767" y="1380069"/>
            <a:ext cx="2651760" cy="1097280"/>
          </a:xfrm>
        </p:spPr>
        <p:txBody>
          <a:bodyPr vert="horz" lIns="45720" tIns="45720" rIns="45720" bIns="45720" rtlCol="0">
            <a:normAutofit/>
          </a:bodyPr>
          <a:lstStyle>
            <a:lvl1pPr>
              <a:defRPr lang="en-US" sz="1000" dirty="0" smtClean="0"/>
            </a:lvl1pPr>
          </a:lstStyle>
          <a:p>
            <a:pPr lvl="0"/>
            <a:r>
              <a:rPr lang="en-US" sz="1046" dirty="0"/>
              <a:t>What business and technical systems are in place to support your new initiative?</a:t>
            </a:r>
          </a:p>
        </p:txBody>
      </p:sp>
      <p:sp>
        <p:nvSpPr>
          <p:cNvPr id="9" name="Text Placeholder 5">
            <a:extLst>
              <a:ext uri="{FF2B5EF4-FFF2-40B4-BE49-F238E27FC236}">
                <a16:creationId xmlns:a16="http://schemas.microsoft.com/office/drawing/2014/main" id="{D3380148-0E6B-CA5E-3315-775BDF424093}"/>
              </a:ext>
            </a:extLst>
          </p:cNvPr>
          <p:cNvSpPr>
            <a:spLocks noGrp="1"/>
          </p:cNvSpPr>
          <p:nvPr>
            <p:ph type="body" sz="quarter" idx="32" hasCustomPrompt="1"/>
          </p:nvPr>
        </p:nvSpPr>
        <p:spPr>
          <a:xfrm>
            <a:off x="468507" y="3136537"/>
            <a:ext cx="2651760" cy="1097280"/>
          </a:xfrm>
        </p:spPr>
        <p:txBody>
          <a:bodyPr vert="horz" lIns="45720" tIns="45720" rIns="45720" bIns="45720" rtlCol="0">
            <a:normAutofit/>
          </a:bodyPr>
          <a:lstStyle>
            <a:lvl1pPr>
              <a:defRPr lang="en-US" sz="1000" dirty="0"/>
            </a:lvl1pPr>
          </a:lstStyle>
          <a:p>
            <a:pPr lvl="0"/>
            <a:r>
              <a:rPr lang="en-US" sz="1046" dirty="0"/>
              <a:t>What methods and approaches are unique to you and valued by customers?</a:t>
            </a:r>
          </a:p>
        </p:txBody>
      </p:sp>
      <p:sp>
        <p:nvSpPr>
          <p:cNvPr id="7" name="Text Placeholder 5">
            <a:extLst>
              <a:ext uri="{FF2B5EF4-FFF2-40B4-BE49-F238E27FC236}">
                <a16:creationId xmlns:a16="http://schemas.microsoft.com/office/drawing/2014/main" id="{8D78B64B-7BD8-0FCF-A2ED-50C1FCA4490C}"/>
              </a:ext>
            </a:extLst>
          </p:cNvPr>
          <p:cNvSpPr>
            <a:spLocks noGrp="1"/>
          </p:cNvSpPr>
          <p:nvPr>
            <p:ph type="body" sz="quarter" idx="31" hasCustomPrompt="1"/>
          </p:nvPr>
        </p:nvSpPr>
        <p:spPr>
          <a:xfrm>
            <a:off x="6049676" y="1380069"/>
            <a:ext cx="2651760" cy="1097280"/>
          </a:xfrm>
        </p:spPr>
        <p:txBody>
          <a:bodyPr vert="horz" lIns="45720" tIns="45720" rIns="45720" bIns="45720" rtlCol="0">
            <a:normAutofit/>
          </a:bodyPr>
          <a:lstStyle>
            <a:lvl1pPr>
              <a:defRPr lang="en-US" sz="1000" dirty="0"/>
            </a:lvl1pPr>
          </a:lstStyle>
          <a:p>
            <a:pPr lvl="0"/>
            <a:r>
              <a:rPr lang="en-US" sz="1046" dirty="0"/>
              <a:t>What is your organizational purpose? Purpose means doing work where the impact matches your goals and vision. </a:t>
            </a:r>
          </a:p>
        </p:txBody>
      </p:sp>
      <p:sp>
        <p:nvSpPr>
          <p:cNvPr id="11" name="Text Placeholder 5">
            <a:extLst>
              <a:ext uri="{FF2B5EF4-FFF2-40B4-BE49-F238E27FC236}">
                <a16:creationId xmlns:a16="http://schemas.microsoft.com/office/drawing/2014/main" id="{7D08DEBB-02C7-8AD9-6B52-A3BEB505D52D}"/>
              </a:ext>
            </a:extLst>
          </p:cNvPr>
          <p:cNvSpPr>
            <a:spLocks noGrp="1"/>
          </p:cNvSpPr>
          <p:nvPr>
            <p:ph type="body" sz="quarter" idx="33" hasCustomPrompt="1"/>
          </p:nvPr>
        </p:nvSpPr>
        <p:spPr>
          <a:xfrm>
            <a:off x="3246767" y="3136537"/>
            <a:ext cx="2651760" cy="1097280"/>
          </a:xfrm>
        </p:spPr>
        <p:txBody>
          <a:bodyPr vert="horz" lIns="45720" tIns="45720" rIns="45720" bIns="45720" rtlCol="0">
            <a:normAutofit/>
          </a:bodyPr>
          <a:lstStyle>
            <a:lvl1pPr marL="0" marR="0" indent="0" algn="l" defTabSz="685800" rtl="0" eaLnBrk="1" fontAlgn="auto" latinLnBrk="0" hangingPunct="1">
              <a:lnSpc>
                <a:spcPct val="90000"/>
              </a:lnSpc>
              <a:spcBef>
                <a:spcPct val="30000"/>
              </a:spcBef>
              <a:spcAft>
                <a:spcPts val="0"/>
              </a:spcAft>
              <a:buClrTx/>
              <a:buSzTx/>
              <a:buFontTx/>
              <a:buNone/>
              <a:tabLst/>
              <a:defRPr lang="en-US" sz="1000" dirty="0">
                <a:latin typeface="+mn-lt"/>
                <a:cs typeface="Baloo Bhaijaan" panose="03080902040302020200" pitchFamily="66" charset="-78"/>
              </a:defRPr>
            </a:lvl1pPr>
          </a:lstStyle>
          <a:p>
            <a:pPr marL="0" marR="0" lvl="0" indent="0" algn="l" defTabSz="685800" rtl="0" eaLnBrk="1" fontAlgn="auto" latinLnBrk="0" hangingPunct="1">
              <a:lnSpc>
                <a:spcPct val="90000"/>
              </a:lnSpc>
              <a:spcBef>
                <a:spcPct val="30000"/>
              </a:spcBef>
              <a:spcAft>
                <a:spcPts val="0"/>
              </a:spcAft>
              <a:buClrTx/>
              <a:buSzTx/>
              <a:buFontTx/>
              <a:buNone/>
              <a:tabLst/>
              <a:defRPr/>
            </a:pPr>
            <a:r>
              <a:rPr lang="en-US" dirty="0">
                <a:effectLst/>
                <a:latin typeface=".SF NS"/>
              </a:rPr>
              <a:t>What resources are necessary to allocate, redeploy, or acquire?</a:t>
            </a:r>
          </a:p>
        </p:txBody>
      </p:sp>
      <p:sp>
        <p:nvSpPr>
          <p:cNvPr id="12" name="Text Placeholder 5">
            <a:extLst>
              <a:ext uri="{FF2B5EF4-FFF2-40B4-BE49-F238E27FC236}">
                <a16:creationId xmlns:a16="http://schemas.microsoft.com/office/drawing/2014/main" id="{52B2B45F-D2F3-C76F-74F8-B48CF874E372}"/>
              </a:ext>
            </a:extLst>
          </p:cNvPr>
          <p:cNvSpPr>
            <a:spLocks noGrp="1"/>
          </p:cNvSpPr>
          <p:nvPr>
            <p:ph type="body" sz="quarter" idx="34" hasCustomPrompt="1"/>
          </p:nvPr>
        </p:nvSpPr>
        <p:spPr>
          <a:xfrm>
            <a:off x="6049675" y="3136537"/>
            <a:ext cx="2651760" cy="1097280"/>
          </a:xfrm>
        </p:spPr>
        <p:txBody>
          <a:bodyPr vert="horz" lIns="45720" tIns="45720" rIns="45720" bIns="45720" rtlCol="0">
            <a:normAutofit/>
          </a:bodyPr>
          <a:lstStyle>
            <a:lvl1pPr>
              <a:defRPr lang="en-US" sz="1000" dirty="0">
                <a:effectLst/>
                <a:latin typeface="+mn-lt"/>
              </a:defRPr>
            </a:lvl1pPr>
          </a:lstStyle>
          <a:p>
            <a:pPr marR="0" lvl="0" fontAlgn="auto">
              <a:spcAft>
                <a:spcPts val="0"/>
              </a:spcAft>
              <a:buClrTx/>
              <a:buSzTx/>
              <a:tabLst/>
            </a:pPr>
            <a:r>
              <a:rPr lang="en-US" sz="1046" dirty="0"/>
              <a:t>What are your areas of expertise? In which types of work do you excel across the organization?</a:t>
            </a:r>
          </a:p>
        </p:txBody>
      </p:sp>
      <p:sp>
        <p:nvSpPr>
          <p:cNvPr id="14" name="Title 1">
            <a:extLst>
              <a:ext uri="{FF2B5EF4-FFF2-40B4-BE49-F238E27FC236}">
                <a16:creationId xmlns:a16="http://schemas.microsoft.com/office/drawing/2014/main" id="{8598503F-65B7-7BB9-AAE7-AF735FA4CC00}"/>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defTabSz="914400"/>
            <a:r>
              <a:rPr lang="en-US"/>
              <a:t>ASPIRE</a:t>
            </a:r>
          </a:p>
        </p:txBody>
      </p:sp>
      <p:grpSp>
        <p:nvGrpSpPr>
          <p:cNvPr id="23" name="Group 22">
            <a:extLst>
              <a:ext uri="{FF2B5EF4-FFF2-40B4-BE49-F238E27FC236}">
                <a16:creationId xmlns:a16="http://schemas.microsoft.com/office/drawing/2014/main" id="{228A3E08-4345-0CC4-4D8E-01B69CFA6035}"/>
              </a:ext>
            </a:extLst>
          </p:cNvPr>
          <p:cNvGrpSpPr/>
          <p:nvPr/>
        </p:nvGrpSpPr>
        <p:grpSpPr>
          <a:xfrm>
            <a:off x="1026896" y="4840393"/>
            <a:ext cx="7090208" cy="200055"/>
            <a:chOff x="1234440" y="4840393"/>
            <a:chExt cx="7090208" cy="200055"/>
          </a:xfrm>
        </p:grpSpPr>
        <p:sp>
          <p:nvSpPr>
            <p:cNvPr id="24" name="TextBox 23">
              <a:extLst>
                <a:ext uri="{FF2B5EF4-FFF2-40B4-BE49-F238E27FC236}">
                  <a16:creationId xmlns:a16="http://schemas.microsoft.com/office/drawing/2014/main" id="{9A0C02AD-7986-5063-B515-8C0E88F7203C}"/>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9" name="Picture 28">
              <a:extLst>
                <a:ext uri="{FF2B5EF4-FFF2-40B4-BE49-F238E27FC236}">
                  <a16:creationId xmlns:a16="http://schemas.microsoft.com/office/drawing/2014/main" id="{96512BC6-BBE1-18DA-A98C-04FAEBE891A4}"/>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15" name="TextBox 14">
            <a:extLst>
              <a:ext uri="{FF2B5EF4-FFF2-40B4-BE49-F238E27FC236}">
                <a16:creationId xmlns:a16="http://schemas.microsoft.com/office/drawing/2014/main" id="{6A0917CD-4878-5D3B-EC93-B1907A644E4A}"/>
              </a:ext>
            </a:extLst>
          </p:cNvPr>
          <p:cNvSpPr txBox="1"/>
          <p:nvPr/>
        </p:nvSpPr>
        <p:spPr>
          <a:xfrm>
            <a:off x="1" y="-429108"/>
            <a:ext cx="9143999" cy="461665"/>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dirty="0"/>
              <a:t>Whether you’re just starting out or have an established brand, every organization has capabilities that can be leveraged with new products. Or capabilities that need to be developed or acquired to succeed in the market. </a:t>
            </a:r>
          </a:p>
        </p:txBody>
      </p:sp>
      <p:sp>
        <p:nvSpPr>
          <p:cNvPr id="16" name="TextBox 15">
            <a:extLst>
              <a:ext uri="{FF2B5EF4-FFF2-40B4-BE49-F238E27FC236}">
                <a16:creationId xmlns:a16="http://schemas.microsoft.com/office/drawing/2014/main" id="{798EB377-360B-1C30-122B-6C69BFAB9174}"/>
              </a:ext>
            </a:extLst>
          </p:cNvPr>
          <p:cNvSpPr txBox="1"/>
          <p:nvPr/>
        </p:nvSpPr>
        <p:spPr>
          <a:xfrm>
            <a:off x="384048" y="457200"/>
            <a:ext cx="429131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Evaluate organizational capabilities to identify relevant strengths for this idea. </a:t>
            </a:r>
          </a:p>
        </p:txBody>
      </p:sp>
      <p:sp>
        <p:nvSpPr>
          <p:cNvPr id="8" name="Text Placeholder 4">
            <a:extLst>
              <a:ext uri="{FF2B5EF4-FFF2-40B4-BE49-F238E27FC236}">
                <a16:creationId xmlns:a16="http://schemas.microsoft.com/office/drawing/2014/main" id="{7F2477E5-A1C6-FBDC-C0F6-5336ABA4EC16}"/>
              </a:ext>
            </a:extLst>
          </p:cNvPr>
          <p:cNvSpPr>
            <a:spLocks noGrp="1" noChangeAspect="1"/>
          </p:cNvSpPr>
          <p:nvPr>
            <p:ph type="body" sz="quarter" idx="41" hasCustomPrompt="1"/>
          </p:nvPr>
        </p:nvSpPr>
        <p:spPr>
          <a:xfrm>
            <a:off x="2602825" y="886644"/>
            <a:ext cx="457200" cy="327661"/>
          </a:xfrm>
          <a:solidFill>
            <a:schemeClr val="bg1"/>
          </a:solidFill>
        </p:spPr>
        <p:txBody>
          <a:bodyPr anchor="ctr">
            <a:normAutofit/>
          </a:bodyPr>
          <a:lstStyle>
            <a:lvl1pPr algn="ctr">
              <a:defRPr sz="1200" b="1" i="0">
                <a:latin typeface="+mn-lt"/>
              </a:defRPr>
            </a:lvl1pPr>
          </a:lstStyle>
          <a:p>
            <a:pPr lvl="0"/>
            <a:r>
              <a:rPr lang="en-US"/>
              <a:t>#</a:t>
            </a:r>
          </a:p>
        </p:txBody>
      </p:sp>
      <p:sp>
        <p:nvSpPr>
          <p:cNvPr id="10" name="Text Placeholder 4">
            <a:extLst>
              <a:ext uri="{FF2B5EF4-FFF2-40B4-BE49-F238E27FC236}">
                <a16:creationId xmlns:a16="http://schemas.microsoft.com/office/drawing/2014/main" id="{BFFF1C66-3064-F96C-66B5-25471B9C9E00}"/>
              </a:ext>
            </a:extLst>
          </p:cNvPr>
          <p:cNvSpPr>
            <a:spLocks noGrp="1"/>
          </p:cNvSpPr>
          <p:nvPr>
            <p:ph type="body" sz="quarter" idx="42" hasCustomPrompt="1"/>
          </p:nvPr>
        </p:nvSpPr>
        <p:spPr>
          <a:xfrm>
            <a:off x="5392645" y="885882"/>
            <a:ext cx="457200" cy="329184"/>
          </a:xfrm>
          <a:solidFill>
            <a:schemeClr val="bg1"/>
          </a:solidFill>
        </p:spPr>
        <p:txBody>
          <a:bodyPr anchor="ctr">
            <a:normAutofit/>
          </a:bodyPr>
          <a:lstStyle>
            <a:lvl1pPr algn="ctr">
              <a:defRPr sz="1200" b="1" i="0">
                <a:latin typeface="+mn-lt"/>
              </a:defRPr>
            </a:lvl1pPr>
          </a:lstStyle>
          <a:p>
            <a:pPr lvl="0"/>
            <a:r>
              <a:rPr lang="en-US"/>
              <a:t>#</a:t>
            </a:r>
          </a:p>
        </p:txBody>
      </p:sp>
      <p:sp>
        <p:nvSpPr>
          <p:cNvPr id="17" name="Text Placeholder 4">
            <a:extLst>
              <a:ext uri="{FF2B5EF4-FFF2-40B4-BE49-F238E27FC236}">
                <a16:creationId xmlns:a16="http://schemas.microsoft.com/office/drawing/2014/main" id="{EF9B233B-3D35-9148-CB68-361CB2688A0D}"/>
              </a:ext>
            </a:extLst>
          </p:cNvPr>
          <p:cNvSpPr>
            <a:spLocks noGrp="1"/>
          </p:cNvSpPr>
          <p:nvPr>
            <p:ph type="body" sz="quarter" idx="43" hasCustomPrompt="1"/>
          </p:nvPr>
        </p:nvSpPr>
        <p:spPr>
          <a:xfrm>
            <a:off x="8182465" y="885882"/>
            <a:ext cx="457200" cy="329184"/>
          </a:xfrm>
          <a:solidFill>
            <a:schemeClr val="bg1"/>
          </a:solidFill>
        </p:spPr>
        <p:txBody>
          <a:bodyPr anchor="ctr">
            <a:normAutofit/>
          </a:bodyPr>
          <a:lstStyle>
            <a:lvl1pPr algn="ctr">
              <a:defRPr sz="1200" b="1" i="0">
                <a:latin typeface="+mn-lt"/>
              </a:defRPr>
            </a:lvl1pPr>
          </a:lstStyle>
          <a:p>
            <a:pPr lvl="0"/>
            <a:r>
              <a:rPr lang="en-US"/>
              <a:t>#</a:t>
            </a:r>
          </a:p>
        </p:txBody>
      </p:sp>
      <p:sp>
        <p:nvSpPr>
          <p:cNvPr id="36" name="Text Placeholder 4">
            <a:extLst>
              <a:ext uri="{FF2B5EF4-FFF2-40B4-BE49-F238E27FC236}">
                <a16:creationId xmlns:a16="http://schemas.microsoft.com/office/drawing/2014/main" id="{C85E4322-08AF-218B-70E6-258AAB7CD923}"/>
              </a:ext>
            </a:extLst>
          </p:cNvPr>
          <p:cNvSpPr>
            <a:spLocks noGrp="1"/>
          </p:cNvSpPr>
          <p:nvPr>
            <p:ph type="body" sz="quarter" idx="44" hasCustomPrompt="1"/>
          </p:nvPr>
        </p:nvSpPr>
        <p:spPr>
          <a:xfrm>
            <a:off x="2602825" y="2642351"/>
            <a:ext cx="457200" cy="329184"/>
          </a:xfrm>
          <a:solidFill>
            <a:schemeClr val="bg1"/>
          </a:solidFill>
        </p:spPr>
        <p:txBody>
          <a:bodyPr anchor="ctr">
            <a:normAutofit/>
          </a:bodyPr>
          <a:lstStyle>
            <a:lvl1pPr algn="ctr">
              <a:defRPr sz="1200" b="1" i="0">
                <a:latin typeface="+mn-lt"/>
              </a:defRPr>
            </a:lvl1pPr>
          </a:lstStyle>
          <a:p>
            <a:pPr lvl="0"/>
            <a:r>
              <a:rPr lang="en-US"/>
              <a:t>#</a:t>
            </a:r>
          </a:p>
        </p:txBody>
      </p:sp>
      <p:sp>
        <p:nvSpPr>
          <p:cNvPr id="37" name="Text Placeholder 4">
            <a:extLst>
              <a:ext uri="{FF2B5EF4-FFF2-40B4-BE49-F238E27FC236}">
                <a16:creationId xmlns:a16="http://schemas.microsoft.com/office/drawing/2014/main" id="{6093F880-8889-BBCA-B035-A24B4A5AD804}"/>
              </a:ext>
            </a:extLst>
          </p:cNvPr>
          <p:cNvSpPr>
            <a:spLocks noGrp="1"/>
          </p:cNvSpPr>
          <p:nvPr>
            <p:ph type="body" sz="quarter" idx="45" hasCustomPrompt="1"/>
          </p:nvPr>
        </p:nvSpPr>
        <p:spPr>
          <a:xfrm>
            <a:off x="5392645" y="2642351"/>
            <a:ext cx="457200" cy="329184"/>
          </a:xfrm>
          <a:solidFill>
            <a:schemeClr val="bg1"/>
          </a:solidFill>
        </p:spPr>
        <p:txBody>
          <a:bodyPr anchor="ctr">
            <a:normAutofit/>
          </a:bodyPr>
          <a:lstStyle>
            <a:lvl1pPr algn="ctr">
              <a:defRPr sz="1200" b="1" i="0">
                <a:latin typeface="+mn-lt"/>
              </a:defRPr>
            </a:lvl1pPr>
          </a:lstStyle>
          <a:p>
            <a:pPr lvl="0"/>
            <a:r>
              <a:rPr lang="en-US"/>
              <a:t>#</a:t>
            </a:r>
          </a:p>
        </p:txBody>
      </p:sp>
      <p:sp>
        <p:nvSpPr>
          <p:cNvPr id="38" name="Text Placeholder 4">
            <a:extLst>
              <a:ext uri="{FF2B5EF4-FFF2-40B4-BE49-F238E27FC236}">
                <a16:creationId xmlns:a16="http://schemas.microsoft.com/office/drawing/2014/main" id="{4CBF7DB9-FEAA-FB92-81B6-6967CF45C60C}"/>
              </a:ext>
            </a:extLst>
          </p:cNvPr>
          <p:cNvSpPr>
            <a:spLocks noGrp="1"/>
          </p:cNvSpPr>
          <p:nvPr>
            <p:ph type="body" sz="quarter" idx="46" hasCustomPrompt="1"/>
          </p:nvPr>
        </p:nvSpPr>
        <p:spPr>
          <a:xfrm>
            <a:off x="8182465" y="2642351"/>
            <a:ext cx="457200" cy="329184"/>
          </a:xfrm>
          <a:solidFill>
            <a:schemeClr val="bg1"/>
          </a:solidFill>
        </p:spPr>
        <p:txBody>
          <a:bodyPr anchor="ctr">
            <a:normAutofit/>
          </a:bodyPr>
          <a:lstStyle>
            <a:lvl1pPr algn="ctr">
              <a:defRPr sz="1200" b="1" i="0">
                <a:latin typeface="+mn-lt"/>
              </a:defRPr>
            </a:lvl1pPr>
          </a:lstStyle>
          <a:p>
            <a:pPr lvl="0"/>
            <a:r>
              <a:rPr lang="en-US"/>
              <a:t>#</a:t>
            </a:r>
          </a:p>
        </p:txBody>
      </p:sp>
      <p:sp>
        <p:nvSpPr>
          <p:cNvPr id="21" name="Text Placeholder 20">
            <a:extLst>
              <a:ext uri="{FF2B5EF4-FFF2-40B4-BE49-F238E27FC236}">
                <a16:creationId xmlns:a16="http://schemas.microsoft.com/office/drawing/2014/main" id="{0D819095-3C59-12E0-9C1B-7259E8008712}"/>
              </a:ext>
            </a:extLst>
          </p:cNvPr>
          <p:cNvSpPr>
            <a:spLocks noGrp="1"/>
          </p:cNvSpPr>
          <p:nvPr>
            <p:ph type="body" sz="quarter" idx="47" hasCustomPrompt="1"/>
          </p:nvPr>
        </p:nvSpPr>
        <p:spPr>
          <a:xfrm>
            <a:off x="4195763" y="377825"/>
            <a:ext cx="2759056" cy="250825"/>
          </a:xfrm>
        </p:spPr>
        <p:txBody>
          <a:bodyPr>
            <a:normAutofit/>
          </a:bodyPr>
          <a:lstStyle>
            <a:lvl1pPr>
              <a:defRPr sz="1050">
                <a:latin typeface="+mn-lt"/>
              </a:defRPr>
            </a:lvl1pPr>
            <a:lvl2pPr>
              <a:defRPr sz="1200"/>
            </a:lvl2pPr>
            <a:lvl3pPr>
              <a:defRPr sz="1200"/>
            </a:lvl3pPr>
            <a:lvl4pPr>
              <a:defRPr sz="1200"/>
            </a:lvl4pPr>
            <a:lvl5pPr>
              <a:defRPr sz="1200"/>
            </a:lvl5pPr>
          </a:lstStyle>
          <a:p>
            <a:pPr lvl="0"/>
            <a:r>
              <a:rPr lang="en-US" dirty="0"/>
              <a:t>Market, organization, competitor, or product</a:t>
            </a:r>
          </a:p>
        </p:txBody>
      </p:sp>
    </p:spTree>
    <p:extLst>
      <p:ext uri="{BB962C8B-B14F-4D97-AF65-F5344CB8AC3E}">
        <p14:creationId xmlns:p14="http://schemas.microsoft.com/office/powerpoint/2010/main" val="1102678724"/>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with_bullets">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40080" y="977900"/>
            <a:ext cx="4321229" cy="3546475"/>
          </a:xfrm>
        </p:spPr>
        <p:txBody>
          <a:bodyPr>
            <a:normAutofit/>
          </a:bodyPr>
          <a:lstStyle>
            <a:lvl1pPr marL="341959" indent="-341959" algn="l" defTabSz="685800" rtl="0" eaLnBrk="1" latinLnBrk="0" hangingPunct="1">
              <a:lnSpc>
                <a:spcPct val="90000"/>
              </a:lnSpc>
              <a:spcBef>
                <a:spcPct val="30000"/>
              </a:spcBef>
              <a:buClrTx/>
              <a:buSzPct val="100000"/>
              <a:buFont typeface="Arial" panose="020B0604020202020204" pitchFamily="34" charset="0"/>
              <a:buChar char="•"/>
              <a:defRPr lang="en-US" sz="2000" b="0" i="0" kern="1200" dirty="0" smtClean="0">
                <a:solidFill>
                  <a:schemeClr val="tx1"/>
                </a:solidFill>
                <a:latin typeface="+mn-lt"/>
                <a:ea typeface="+mn-ea"/>
                <a:cs typeface="+mn-cs"/>
              </a:defRPr>
            </a:lvl1pPr>
            <a:lvl2pPr marL="705734" indent="-341959" algn="l" defTabSz="685800" rtl="0" eaLnBrk="1" latinLnBrk="0" hangingPunct="1">
              <a:lnSpc>
                <a:spcPct val="90000"/>
              </a:lnSpc>
              <a:spcBef>
                <a:spcPct val="30000"/>
              </a:spcBef>
              <a:buClrTx/>
              <a:buSzPct val="80000"/>
              <a:buFont typeface="Arial" panose="020B0604020202020204" pitchFamily="34" charset="0"/>
              <a:buChar char="•"/>
              <a:defRPr lang="en-US" sz="2000" b="0" i="0" kern="1200" dirty="0" smtClean="0">
                <a:solidFill>
                  <a:schemeClr val="tx1"/>
                </a:solidFill>
                <a:latin typeface="+mn-lt"/>
                <a:ea typeface="+mn-ea"/>
                <a:cs typeface="+mn-cs"/>
              </a:defRPr>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ACE1228C-0DD1-D7DF-2B46-AA0442BDC32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02320955"/>
      </p:ext>
    </p:extLst>
  </p:cSld>
  <p:clrMapOvr>
    <a:masterClrMapping/>
  </p:clrMapOvr>
  <p:hf sldNum="0" hdr="0" dt="0"/>
  <p:extLst>
    <p:ext uri="{DCECCB84-F9BA-43D5-87BE-67443E8EF086}">
      <p15:sldGuideLst xmlns:p15="http://schemas.microsoft.com/office/powerpoint/2012/main">
        <p15:guide id="1" orient="horz" pos="2850">
          <p15:clr>
            <a:srgbClr val="FBAE40"/>
          </p15:clr>
        </p15:guide>
        <p15:guide id="2" orient="horz" pos="2138">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initiative profile">
    <p:bg>
      <p:bgPr>
        <a:solidFill>
          <a:schemeClr val="bg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AB13145-A1F5-8A57-5B4C-C67556E0C8F0}"/>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mj-lt"/>
                <a:ea typeface="+mj-ea"/>
                <a:cs typeface="Calibri" panose="020F0502020204030204" pitchFamily="34" charset="0"/>
              </a:rPr>
              <a:t>Initiative Profile </a:t>
            </a:r>
          </a:p>
        </p:txBody>
      </p:sp>
      <p:sp>
        <p:nvSpPr>
          <p:cNvPr id="2" name="Rectangle 1">
            <a:extLst>
              <a:ext uri="{FF2B5EF4-FFF2-40B4-BE49-F238E27FC236}">
                <a16:creationId xmlns:a16="http://schemas.microsoft.com/office/drawing/2014/main" id="{75C1277F-1F3D-379E-B002-02AAABB2118F}"/>
              </a:ext>
            </a:extLst>
          </p:cNvPr>
          <p:cNvSpPr/>
          <p:nvPr/>
        </p:nvSpPr>
        <p:spPr>
          <a:xfrm>
            <a:off x="457201" y="820302"/>
            <a:ext cx="4016250" cy="457747"/>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lvl="0" defTabSz="341634">
              <a:spcBef>
                <a:spcPct val="0"/>
              </a:spcBef>
            </a:pPr>
            <a:r>
              <a:rPr lang="en-US" sz="800" b="1" i="0">
                <a:latin typeface="+mj-lt"/>
                <a:ea typeface="+mj-ea"/>
              </a:rPr>
              <a:t>PRODUCT/INITIATIVE NAME</a:t>
            </a:r>
          </a:p>
        </p:txBody>
      </p:sp>
      <p:sp>
        <p:nvSpPr>
          <p:cNvPr id="4" name="Rectangle 3">
            <a:extLst>
              <a:ext uri="{FF2B5EF4-FFF2-40B4-BE49-F238E27FC236}">
                <a16:creationId xmlns:a16="http://schemas.microsoft.com/office/drawing/2014/main" id="{C2CDFCD4-1937-AA58-AC8A-DF03459931CF}"/>
              </a:ext>
            </a:extLst>
          </p:cNvPr>
          <p:cNvSpPr/>
          <p:nvPr/>
        </p:nvSpPr>
        <p:spPr>
          <a:xfrm>
            <a:off x="7258709"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7" name="Text Placeholder 5">
            <a:extLst>
              <a:ext uri="{FF2B5EF4-FFF2-40B4-BE49-F238E27FC236}">
                <a16:creationId xmlns:a16="http://schemas.microsoft.com/office/drawing/2014/main" id="{E47DBC94-7667-E616-786C-390046CB1DC9}"/>
              </a:ext>
            </a:extLst>
          </p:cNvPr>
          <p:cNvSpPr>
            <a:spLocks noGrp="1"/>
          </p:cNvSpPr>
          <p:nvPr>
            <p:ph type="body" sz="quarter" idx="28" hasCustomPrompt="1"/>
          </p:nvPr>
        </p:nvSpPr>
        <p:spPr>
          <a:xfrm>
            <a:off x="457201" y="1031904"/>
            <a:ext cx="4023379" cy="262934"/>
          </a:xfrm>
          <a:noFill/>
          <a:ln>
            <a:noFill/>
          </a:ln>
          <a:effectLst/>
        </p:spPr>
        <p:txBody>
          <a:bodyPr wrap="square" lIns="121920" tIns="60960" rIns="121920" bIns="60960" rtlCol="0" anchor="t" anchorCtr="0">
            <a:noAutofit/>
          </a:bodyPr>
          <a:lstStyle>
            <a:lvl1pPr>
              <a:defRPr lang="en-US" sz="1050" b="0" i="0" cap="none" spc="0" dirty="0">
                <a:ln w="0">
                  <a:noFill/>
                </a:ln>
                <a:latin typeface="+mn-lt"/>
                <a:ea typeface="Open Sans Light" pitchFamily="2" charset="0"/>
                <a:cs typeface="Calibri" panose="020F0502020204030204" pitchFamily="34" charset="0"/>
              </a:defRPr>
            </a:lvl1pPr>
          </a:lstStyle>
          <a:p>
            <a:pPr lvl="0" defTabSz="341634">
              <a:spcBef>
                <a:spcPct val="0"/>
              </a:spcBef>
            </a:pPr>
            <a:r>
              <a:rPr lang="en-US"/>
              <a:t>Product/initiative</a:t>
            </a:r>
          </a:p>
        </p:txBody>
      </p:sp>
      <p:sp>
        <p:nvSpPr>
          <p:cNvPr id="8" name="Rectangle 7">
            <a:extLst>
              <a:ext uri="{FF2B5EF4-FFF2-40B4-BE49-F238E27FC236}">
                <a16:creationId xmlns:a16="http://schemas.microsoft.com/office/drawing/2014/main" id="{ACF00B94-8721-0AE6-B6ED-00C0C3304D37}"/>
              </a:ext>
            </a:extLst>
          </p:cNvPr>
          <p:cNvSpPr/>
          <p:nvPr/>
        </p:nvSpPr>
        <p:spPr>
          <a:xfrm>
            <a:off x="5912902"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9" name="Rectangle 8">
            <a:extLst>
              <a:ext uri="{FF2B5EF4-FFF2-40B4-BE49-F238E27FC236}">
                <a16:creationId xmlns:a16="http://schemas.microsoft.com/office/drawing/2014/main" id="{12E5EB55-1336-6BDD-6AAA-A449FFABFB79}"/>
              </a:ext>
            </a:extLst>
          </p:cNvPr>
          <p:cNvSpPr/>
          <p:nvPr/>
        </p:nvSpPr>
        <p:spPr>
          <a:xfrm>
            <a:off x="4553096"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10" name="Rectangle 9">
            <a:extLst>
              <a:ext uri="{FF2B5EF4-FFF2-40B4-BE49-F238E27FC236}">
                <a16:creationId xmlns:a16="http://schemas.microsoft.com/office/drawing/2014/main" id="{62D705D2-5B46-7E7B-7A6B-BA13ECFFA9F7}"/>
              </a:ext>
            </a:extLst>
          </p:cNvPr>
          <p:cNvSpPr/>
          <p:nvPr/>
        </p:nvSpPr>
        <p:spPr>
          <a:xfrm>
            <a:off x="3177805"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11" name="Rectangle 10">
            <a:extLst>
              <a:ext uri="{FF2B5EF4-FFF2-40B4-BE49-F238E27FC236}">
                <a16:creationId xmlns:a16="http://schemas.microsoft.com/office/drawing/2014/main" id="{91BFA74B-C19A-189D-00FA-1968AFACAFDA}"/>
              </a:ext>
            </a:extLst>
          </p:cNvPr>
          <p:cNvSpPr/>
          <p:nvPr/>
        </p:nvSpPr>
        <p:spPr>
          <a:xfrm>
            <a:off x="1817503"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13" name="Rectangle 12">
            <a:extLst>
              <a:ext uri="{FF2B5EF4-FFF2-40B4-BE49-F238E27FC236}">
                <a16:creationId xmlns:a16="http://schemas.microsoft.com/office/drawing/2014/main" id="{A714CE48-736E-3B49-DCC4-D9CEC4F8D637}"/>
              </a:ext>
            </a:extLst>
          </p:cNvPr>
          <p:cNvSpPr/>
          <p:nvPr/>
        </p:nvSpPr>
        <p:spPr>
          <a:xfrm>
            <a:off x="7258709" y="3303753"/>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12" name="Rectangle 11">
            <a:extLst>
              <a:ext uri="{FF2B5EF4-FFF2-40B4-BE49-F238E27FC236}">
                <a16:creationId xmlns:a16="http://schemas.microsoft.com/office/drawing/2014/main" id="{C9319881-C9DA-FDFC-6996-A7A6BE7A8FE4}"/>
              </a:ext>
            </a:extLst>
          </p:cNvPr>
          <p:cNvSpPr/>
          <p:nvPr/>
        </p:nvSpPr>
        <p:spPr>
          <a:xfrm>
            <a:off x="457201" y="1738898"/>
            <a:ext cx="1280160" cy="109728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14" name="Rectangle 13">
            <a:extLst>
              <a:ext uri="{FF2B5EF4-FFF2-40B4-BE49-F238E27FC236}">
                <a16:creationId xmlns:a16="http://schemas.microsoft.com/office/drawing/2014/main" id="{8B78680C-9855-AEDF-F484-32754382F1AE}"/>
              </a:ext>
            </a:extLst>
          </p:cNvPr>
          <p:cNvSpPr/>
          <p:nvPr/>
        </p:nvSpPr>
        <p:spPr>
          <a:xfrm>
            <a:off x="457201"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AUTHORITY</a:t>
            </a:r>
          </a:p>
        </p:txBody>
      </p:sp>
      <p:sp>
        <p:nvSpPr>
          <p:cNvPr id="15" name="Rectangle 14">
            <a:extLst>
              <a:ext uri="{FF2B5EF4-FFF2-40B4-BE49-F238E27FC236}">
                <a16:creationId xmlns:a16="http://schemas.microsoft.com/office/drawing/2014/main" id="{63901200-A843-EC75-682E-1FD0EB37C21E}"/>
              </a:ext>
            </a:extLst>
          </p:cNvPr>
          <p:cNvSpPr/>
          <p:nvPr/>
        </p:nvSpPr>
        <p:spPr>
          <a:xfrm>
            <a:off x="1817503"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SYSTEMS</a:t>
            </a:r>
          </a:p>
        </p:txBody>
      </p:sp>
      <p:sp>
        <p:nvSpPr>
          <p:cNvPr id="16" name="Rectangle 15">
            <a:extLst>
              <a:ext uri="{FF2B5EF4-FFF2-40B4-BE49-F238E27FC236}">
                <a16:creationId xmlns:a16="http://schemas.microsoft.com/office/drawing/2014/main" id="{E29349AE-1636-5083-83A7-A6416902F826}"/>
              </a:ext>
            </a:extLst>
          </p:cNvPr>
          <p:cNvSpPr/>
          <p:nvPr/>
        </p:nvSpPr>
        <p:spPr>
          <a:xfrm>
            <a:off x="3177805"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PURPOSE</a:t>
            </a:r>
          </a:p>
        </p:txBody>
      </p:sp>
      <p:sp>
        <p:nvSpPr>
          <p:cNvPr id="17" name="Rectangle 16">
            <a:extLst>
              <a:ext uri="{FF2B5EF4-FFF2-40B4-BE49-F238E27FC236}">
                <a16:creationId xmlns:a16="http://schemas.microsoft.com/office/drawing/2014/main" id="{A708BAB8-55EB-0292-54A2-2264C94BC6A8}"/>
              </a:ext>
            </a:extLst>
          </p:cNvPr>
          <p:cNvSpPr/>
          <p:nvPr/>
        </p:nvSpPr>
        <p:spPr>
          <a:xfrm>
            <a:off x="4553096"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a:ln w="0">
                  <a:noFill/>
                </a:ln>
                <a:solidFill>
                  <a:schemeClr val="bg1"/>
                </a:solidFill>
                <a:latin typeface="+mj-lt"/>
                <a:ea typeface="+mj-ea"/>
                <a:cs typeface="Calibri" panose="020F0502020204030204" pitchFamily="34" charset="0"/>
              </a:rPr>
              <a:t>INNOVATION</a:t>
            </a:r>
            <a:endParaRPr lang="en-US" sz="900" b="0" i="0" cap="none" spc="0">
              <a:ln w="0">
                <a:noFill/>
              </a:ln>
              <a:solidFill>
                <a:schemeClr val="bg1"/>
              </a:solidFill>
              <a:latin typeface="+mj-lt"/>
              <a:ea typeface="+mj-ea"/>
              <a:cs typeface="Calibri" panose="020F0502020204030204" pitchFamily="34" charset="0"/>
            </a:endParaRPr>
          </a:p>
        </p:txBody>
      </p:sp>
      <p:sp>
        <p:nvSpPr>
          <p:cNvPr id="18" name="Rectangle 17">
            <a:extLst>
              <a:ext uri="{FF2B5EF4-FFF2-40B4-BE49-F238E27FC236}">
                <a16:creationId xmlns:a16="http://schemas.microsoft.com/office/drawing/2014/main" id="{E9C55485-7166-D070-FB19-5AAE505E9FC1}"/>
              </a:ext>
            </a:extLst>
          </p:cNvPr>
          <p:cNvSpPr/>
          <p:nvPr/>
        </p:nvSpPr>
        <p:spPr>
          <a:xfrm>
            <a:off x="5912902"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RESOURCES</a:t>
            </a:r>
          </a:p>
        </p:txBody>
      </p:sp>
      <p:sp>
        <p:nvSpPr>
          <p:cNvPr id="25" name="Rectangle 24">
            <a:extLst>
              <a:ext uri="{FF2B5EF4-FFF2-40B4-BE49-F238E27FC236}">
                <a16:creationId xmlns:a16="http://schemas.microsoft.com/office/drawing/2014/main" id="{85DBF289-D693-4A4C-6F97-B8FA0162ACFE}"/>
              </a:ext>
            </a:extLst>
          </p:cNvPr>
          <p:cNvSpPr/>
          <p:nvPr/>
        </p:nvSpPr>
        <p:spPr>
          <a:xfrm>
            <a:off x="7258709" y="1371348"/>
            <a:ext cx="1280160" cy="365760"/>
          </a:xfrm>
          <a:prstGeom prst="rect">
            <a:avLst/>
          </a:prstGeom>
          <a:solidFill>
            <a:schemeClr val="accent4"/>
          </a:solidFill>
          <a:ln>
            <a:solidFill>
              <a:schemeClr val="bg1">
                <a:lumMod val="75000"/>
              </a:schemeClr>
            </a:solidFill>
          </a:ln>
          <a:effectLst/>
        </p:spPr>
        <p:txBody>
          <a:bodyPr wrap="square" lIns="0" tIns="45552" rIns="0" bIns="45552" rtlCol="0" anchor="ctr" anchorCtr="0">
            <a:noAutofit/>
          </a:bodyPr>
          <a:lstStyle/>
          <a:p>
            <a:pPr algn="ctr"/>
            <a:r>
              <a:rPr lang="en-US" sz="900" b="0" i="0">
                <a:ln w="0">
                  <a:noFill/>
                </a:ln>
                <a:solidFill>
                  <a:schemeClr val="bg1"/>
                </a:solidFill>
                <a:latin typeface="+mj-lt"/>
                <a:ea typeface="+mj-ea"/>
                <a:cs typeface="Calibri" panose="020F0502020204030204" pitchFamily="34" charset="0"/>
              </a:rPr>
              <a:t>EXPERTISE</a:t>
            </a:r>
            <a:endParaRPr lang="en-US" sz="900" b="0" i="0" cap="none" spc="0">
              <a:ln w="0">
                <a:noFill/>
              </a:ln>
              <a:solidFill>
                <a:schemeClr val="bg1"/>
              </a:solidFill>
              <a:latin typeface="+mj-lt"/>
              <a:ea typeface="+mj-ea"/>
              <a:cs typeface="Calibri" panose="020F0502020204030204" pitchFamily="34" charset="0"/>
            </a:endParaRPr>
          </a:p>
        </p:txBody>
      </p:sp>
      <p:sp>
        <p:nvSpPr>
          <p:cNvPr id="26" name="Rectangle 25">
            <a:extLst>
              <a:ext uri="{FF2B5EF4-FFF2-40B4-BE49-F238E27FC236}">
                <a16:creationId xmlns:a16="http://schemas.microsoft.com/office/drawing/2014/main" id="{6405474C-F4F3-F688-5C65-0DED9A01A1C5}"/>
              </a:ext>
            </a:extLst>
          </p:cNvPr>
          <p:cNvSpPr/>
          <p:nvPr/>
        </p:nvSpPr>
        <p:spPr>
          <a:xfrm>
            <a:off x="473678" y="2937990"/>
            <a:ext cx="1280160" cy="365760"/>
          </a:xfrm>
          <a:prstGeom prst="rect">
            <a:avLst/>
          </a:prstGeom>
          <a:solidFill>
            <a:schemeClr val="accent1"/>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IMPACT</a:t>
            </a:r>
          </a:p>
        </p:txBody>
      </p:sp>
      <p:sp>
        <p:nvSpPr>
          <p:cNvPr id="27" name="Rectangle 26">
            <a:extLst>
              <a:ext uri="{FF2B5EF4-FFF2-40B4-BE49-F238E27FC236}">
                <a16:creationId xmlns:a16="http://schemas.microsoft.com/office/drawing/2014/main" id="{76E8B00E-2E08-19FF-AA4C-81A08BA1FFF5}"/>
              </a:ext>
            </a:extLst>
          </p:cNvPr>
          <p:cNvSpPr/>
          <p:nvPr/>
        </p:nvSpPr>
        <p:spPr>
          <a:xfrm>
            <a:off x="1817503" y="2937990"/>
            <a:ext cx="1280160" cy="365760"/>
          </a:xfrm>
          <a:prstGeom prst="rect">
            <a:avLst/>
          </a:prstGeom>
          <a:solidFill>
            <a:schemeClr val="accent1"/>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DISSATISFACTION</a:t>
            </a:r>
          </a:p>
        </p:txBody>
      </p:sp>
      <p:sp>
        <p:nvSpPr>
          <p:cNvPr id="29" name="Rectangle 28">
            <a:extLst>
              <a:ext uri="{FF2B5EF4-FFF2-40B4-BE49-F238E27FC236}">
                <a16:creationId xmlns:a16="http://schemas.microsoft.com/office/drawing/2014/main" id="{59286482-E88E-7D82-0738-260C044A5786}"/>
              </a:ext>
            </a:extLst>
          </p:cNvPr>
          <p:cNvSpPr/>
          <p:nvPr/>
        </p:nvSpPr>
        <p:spPr>
          <a:xfrm>
            <a:off x="3177805" y="2937990"/>
            <a:ext cx="1280160" cy="365760"/>
          </a:xfrm>
          <a:prstGeom prst="rect">
            <a:avLst/>
          </a:prstGeom>
          <a:solidFill>
            <a:schemeClr val="accent1"/>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EVIDENCE</a:t>
            </a:r>
          </a:p>
        </p:txBody>
      </p:sp>
      <p:sp>
        <p:nvSpPr>
          <p:cNvPr id="30" name="Rectangle 29">
            <a:extLst>
              <a:ext uri="{FF2B5EF4-FFF2-40B4-BE49-F238E27FC236}">
                <a16:creationId xmlns:a16="http://schemas.microsoft.com/office/drawing/2014/main" id="{D0E28F3C-3DE8-64E3-0B36-E704C9CE4EEF}"/>
              </a:ext>
            </a:extLst>
          </p:cNvPr>
          <p:cNvSpPr/>
          <p:nvPr/>
        </p:nvSpPr>
        <p:spPr>
          <a:xfrm>
            <a:off x="4553096" y="2937990"/>
            <a:ext cx="1280160" cy="365760"/>
          </a:xfrm>
          <a:prstGeom prst="rect">
            <a:avLst/>
          </a:prstGeom>
          <a:solidFill>
            <a:schemeClr val="accent1"/>
          </a:solidFill>
          <a:ln>
            <a:solidFill>
              <a:schemeClr val="bg1">
                <a:lumMod val="75000"/>
              </a:schemeClr>
            </a:solidFill>
          </a:ln>
          <a:effectLst/>
        </p:spPr>
        <p:txBody>
          <a:bodyPr wrap="square" lIns="0" tIns="45552" rIns="0" bIns="45552" rtlCol="0" anchor="ctr" anchorCtr="0">
            <a:noAutofit/>
          </a:bodyPr>
          <a:lstStyle/>
          <a:p>
            <a:pPr algn="ctr"/>
            <a:r>
              <a:rPr lang="en-US" sz="900" b="0" i="0">
                <a:ln w="0">
                  <a:noFill/>
                </a:ln>
                <a:solidFill>
                  <a:schemeClr val="bg1"/>
                </a:solidFill>
                <a:latin typeface="+mj-lt"/>
                <a:ea typeface="+mj-ea"/>
                <a:cs typeface="Calibri" panose="020F0502020204030204" pitchFamily="34" charset="0"/>
              </a:rPr>
              <a:t>ADVANTAGE TO US</a:t>
            </a:r>
            <a:endParaRPr lang="en-US" sz="900" b="0" i="0" cap="none" spc="0">
              <a:ln w="0">
                <a:noFill/>
              </a:ln>
              <a:solidFill>
                <a:schemeClr val="bg1"/>
              </a:solidFill>
              <a:latin typeface="+mj-lt"/>
              <a:ea typeface="+mj-ea"/>
              <a:cs typeface="Calibri" panose="020F0502020204030204" pitchFamily="34" charset="0"/>
            </a:endParaRPr>
          </a:p>
        </p:txBody>
      </p:sp>
      <p:sp>
        <p:nvSpPr>
          <p:cNvPr id="31" name="Rectangle 30">
            <a:extLst>
              <a:ext uri="{FF2B5EF4-FFF2-40B4-BE49-F238E27FC236}">
                <a16:creationId xmlns:a16="http://schemas.microsoft.com/office/drawing/2014/main" id="{8D4E0827-D4DA-357B-0D4B-4107EA62FC61}"/>
              </a:ext>
            </a:extLst>
          </p:cNvPr>
          <p:cNvSpPr/>
          <p:nvPr/>
        </p:nvSpPr>
        <p:spPr>
          <a:xfrm>
            <a:off x="5912902" y="2937990"/>
            <a:ext cx="1280160" cy="365760"/>
          </a:xfrm>
          <a:prstGeom prst="rect">
            <a:avLst/>
          </a:prstGeom>
          <a:solidFill>
            <a:schemeClr val="accent1"/>
          </a:solidFill>
          <a:ln>
            <a:solidFill>
              <a:schemeClr val="bg1">
                <a:lumMod val="75000"/>
              </a:schemeClr>
            </a:solidFill>
          </a:ln>
          <a:effectLst/>
        </p:spPr>
        <p:txBody>
          <a:bodyPr wrap="square" lIns="0" tIns="45552" rIns="0" bIns="45552" rtlCol="0" anchor="ctr" anchorCtr="0">
            <a:noAutofit/>
          </a:bodyPr>
          <a:lstStyle/>
          <a:p>
            <a:pPr algn="ctr"/>
            <a:r>
              <a:rPr lang="en-US" sz="900" b="0" i="0" cap="none" spc="0">
                <a:ln w="0">
                  <a:noFill/>
                </a:ln>
                <a:solidFill>
                  <a:schemeClr val="bg1"/>
                </a:solidFill>
                <a:latin typeface="+mj-lt"/>
                <a:ea typeface="+mj-ea"/>
                <a:cs typeface="Calibri" panose="020F0502020204030204" pitchFamily="34" charset="0"/>
              </a:rPr>
              <a:t>STRATEGIC ALIGNMENT</a:t>
            </a:r>
          </a:p>
        </p:txBody>
      </p:sp>
      <p:sp>
        <p:nvSpPr>
          <p:cNvPr id="32" name="Rectangle 31">
            <a:extLst>
              <a:ext uri="{FF2B5EF4-FFF2-40B4-BE49-F238E27FC236}">
                <a16:creationId xmlns:a16="http://schemas.microsoft.com/office/drawing/2014/main" id="{7F990CA4-3CBD-4224-373D-674F4BFBB84B}"/>
              </a:ext>
            </a:extLst>
          </p:cNvPr>
          <p:cNvSpPr/>
          <p:nvPr/>
        </p:nvSpPr>
        <p:spPr>
          <a:xfrm>
            <a:off x="7258709" y="2937990"/>
            <a:ext cx="1280160" cy="365760"/>
          </a:xfrm>
          <a:prstGeom prst="rect">
            <a:avLst/>
          </a:prstGeom>
          <a:solidFill>
            <a:schemeClr val="tx2"/>
          </a:solidFill>
          <a:ln>
            <a:solidFill>
              <a:schemeClr val="bg1">
                <a:lumMod val="75000"/>
              </a:schemeClr>
            </a:solidFill>
          </a:ln>
          <a:effectLst/>
        </p:spPr>
        <p:txBody>
          <a:bodyPr wrap="square" lIns="0" tIns="45552" rIns="0" bIns="45552" rtlCol="0" anchor="ctr" anchorCtr="0">
            <a:noAutofit/>
          </a:bodyPr>
          <a:lstStyle/>
          <a:p>
            <a:pPr algn="ctr"/>
            <a:r>
              <a:rPr lang="en-US" sz="900" b="0" i="0">
                <a:ln w="0">
                  <a:noFill/>
                </a:ln>
                <a:solidFill>
                  <a:schemeClr val="bg1"/>
                </a:solidFill>
                <a:latin typeface="+mj-lt"/>
                <a:ea typeface="+mj-ea"/>
                <a:cs typeface="Calibri" panose="020F0502020204030204" pitchFamily="34" charset="0"/>
              </a:rPr>
              <a:t>EFFORT TO DELIVER</a:t>
            </a:r>
            <a:endParaRPr lang="en-US" sz="900" b="0" i="0" cap="none" spc="0">
              <a:ln w="0">
                <a:noFill/>
              </a:ln>
              <a:solidFill>
                <a:schemeClr val="bg1"/>
              </a:solidFill>
              <a:latin typeface="+mj-lt"/>
              <a:ea typeface="+mj-ea"/>
              <a:cs typeface="Calibri" panose="020F0502020204030204" pitchFamily="34" charset="0"/>
            </a:endParaRPr>
          </a:p>
        </p:txBody>
      </p:sp>
      <p:sp>
        <p:nvSpPr>
          <p:cNvPr id="34" name="Rectangle 33">
            <a:extLst>
              <a:ext uri="{FF2B5EF4-FFF2-40B4-BE49-F238E27FC236}">
                <a16:creationId xmlns:a16="http://schemas.microsoft.com/office/drawing/2014/main" id="{DEF4BBE9-BB80-CD03-217A-8E82CCFFC9B6}"/>
              </a:ext>
            </a:extLst>
          </p:cNvPr>
          <p:cNvSpPr/>
          <p:nvPr/>
        </p:nvSpPr>
        <p:spPr>
          <a:xfrm>
            <a:off x="5912902" y="3304296"/>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35" name="Rectangle 34">
            <a:extLst>
              <a:ext uri="{FF2B5EF4-FFF2-40B4-BE49-F238E27FC236}">
                <a16:creationId xmlns:a16="http://schemas.microsoft.com/office/drawing/2014/main" id="{8B538CD5-D1B4-FF48-4664-BB0655AEC149}"/>
              </a:ext>
            </a:extLst>
          </p:cNvPr>
          <p:cNvSpPr/>
          <p:nvPr/>
        </p:nvSpPr>
        <p:spPr>
          <a:xfrm>
            <a:off x="4553096" y="3303204"/>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36" name="Rectangle 35">
            <a:extLst>
              <a:ext uri="{FF2B5EF4-FFF2-40B4-BE49-F238E27FC236}">
                <a16:creationId xmlns:a16="http://schemas.microsoft.com/office/drawing/2014/main" id="{084D7FA8-04E6-309A-103B-D5828EB2D0B2}"/>
              </a:ext>
            </a:extLst>
          </p:cNvPr>
          <p:cNvSpPr/>
          <p:nvPr/>
        </p:nvSpPr>
        <p:spPr>
          <a:xfrm>
            <a:off x="3177805" y="3303204"/>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37" name="Rectangle 36">
            <a:extLst>
              <a:ext uri="{FF2B5EF4-FFF2-40B4-BE49-F238E27FC236}">
                <a16:creationId xmlns:a16="http://schemas.microsoft.com/office/drawing/2014/main" id="{92452E9F-31B8-396E-4421-96288901D294}"/>
              </a:ext>
            </a:extLst>
          </p:cNvPr>
          <p:cNvSpPr/>
          <p:nvPr/>
        </p:nvSpPr>
        <p:spPr>
          <a:xfrm>
            <a:off x="1817503" y="3303204"/>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38" name="Rectangle 37">
            <a:extLst>
              <a:ext uri="{FF2B5EF4-FFF2-40B4-BE49-F238E27FC236}">
                <a16:creationId xmlns:a16="http://schemas.microsoft.com/office/drawing/2014/main" id="{F7060BF4-5273-11D7-B268-52F2F2B65160}"/>
              </a:ext>
            </a:extLst>
          </p:cNvPr>
          <p:cNvSpPr/>
          <p:nvPr/>
        </p:nvSpPr>
        <p:spPr>
          <a:xfrm>
            <a:off x="473678" y="3303204"/>
            <a:ext cx="1280160" cy="100331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endParaRPr lang="en-US" sz="1396" b="0" i="0" cap="none" spc="0">
              <a:ln w="0">
                <a:noFill/>
              </a:ln>
              <a:solidFill>
                <a:schemeClr val="bg1">
                  <a:lumMod val="75000"/>
                </a:schemeClr>
              </a:solidFill>
              <a:latin typeface="+mj-lt"/>
              <a:ea typeface="Roboto" panose="02000000000000000000" pitchFamily="2" charset="0"/>
              <a:cs typeface="Calibri" panose="020F0502020204030204" pitchFamily="34" charset="0"/>
            </a:endParaRPr>
          </a:p>
        </p:txBody>
      </p:sp>
      <p:sp>
        <p:nvSpPr>
          <p:cNvPr id="40" name="Text Placeholder 4">
            <a:extLst>
              <a:ext uri="{FF2B5EF4-FFF2-40B4-BE49-F238E27FC236}">
                <a16:creationId xmlns:a16="http://schemas.microsoft.com/office/drawing/2014/main" id="{0D1BD704-9133-00FF-61A5-F05DDFE71DDE}"/>
              </a:ext>
            </a:extLst>
          </p:cNvPr>
          <p:cNvSpPr>
            <a:spLocks noGrp="1"/>
          </p:cNvSpPr>
          <p:nvPr>
            <p:ph type="body" sz="quarter" idx="40" hasCustomPrompt="1"/>
          </p:nvPr>
        </p:nvSpPr>
        <p:spPr>
          <a:xfrm>
            <a:off x="7258709" y="3309164"/>
            <a:ext cx="1280160" cy="789379"/>
          </a:xfrm>
        </p:spPr>
        <p:txBody>
          <a:bodyPr vert="horz" lIns="91440" tIns="45720" rIns="91440" bIns="45720" rtlCol="0" anchor="ctr">
            <a:normAutofit/>
          </a:bodyPr>
          <a:lstStyle>
            <a:lvl1pPr>
              <a:defRPr lang="en-US" sz="1050" b="0" i="0" dirty="0"/>
            </a:lvl1pPr>
          </a:lstStyle>
          <a:p>
            <a:pPr lvl="0" algn="ctr"/>
            <a:r>
              <a:rPr lang="en-US"/>
              <a:t>Describe this factor</a:t>
            </a:r>
          </a:p>
        </p:txBody>
      </p:sp>
      <p:sp>
        <p:nvSpPr>
          <p:cNvPr id="5" name="Text Placeholder 4">
            <a:extLst>
              <a:ext uri="{FF2B5EF4-FFF2-40B4-BE49-F238E27FC236}">
                <a16:creationId xmlns:a16="http://schemas.microsoft.com/office/drawing/2014/main" id="{26662F36-09C8-924E-BA99-544879E51799}"/>
              </a:ext>
            </a:extLst>
          </p:cNvPr>
          <p:cNvSpPr>
            <a:spLocks noGrp="1"/>
          </p:cNvSpPr>
          <p:nvPr>
            <p:ph type="body" sz="quarter" idx="29" hasCustomPrompt="1"/>
          </p:nvPr>
        </p:nvSpPr>
        <p:spPr>
          <a:xfrm>
            <a:off x="473678" y="1737108"/>
            <a:ext cx="1280160" cy="861322"/>
          </a:xfrm>
        </p:spPr>
        <p:txBody>
          <a:bodyPr anchor="ctr">
            <a:normAutofit/>
          </a:bodyPr>
          <a:lstStyle>
            <a:lvl1pPr algn="ctr">
              <a:defRPr sz="1050" b="0" i="0">
                <a:latin typeface="+mn-lt"/>
              </a:defRPr>
            </a:lvl1pPr>
          </a:lstStyle>
          <a:p>
            <a:pPr lvl="0"/>
            <a:r>
              <a:rPr lang="en-US"/>
              <a:t>Describe this factor</a:t>
            </a:r>
          </a:p>
        </p:txBody>
      </p:sp>
      <p:sp>
        <p:nvSpPr>
          <p:cNvPr id="62" name="Text Placeholder 4">
            <a:extLst>
              <a:ext uri="{FF2B5EF4-FFF2-40B4-BE49-F238E27FC236}">
                <a16:creationId xmlns:a16="http://schemas.microsoft.com/office/drawing/2014/main" id="{B4944665-4443-AE47-A9A5-9097E7462B55}"/>
              </a:ext>
            </a:extLst>
          </p:cNvPr>
          <p:cNvSpPr>
            <a:spLocks noGrp="1"/>
          </p:cNvSpPr>
          <p:nvPr>
            <p:ph type="body" sz="quarter" idx="30" hasCustomPrompt="1"/>
          </p:nvPr>
        </p:nvSpPr>
        <p:spPr>
          <a:xfrm>
            <a:off x="1817503" y="1737108"/>
            <a:ext cx="1280160" cy="861322"/>
          </a:xfrm>
        </p:spPr>
        <p:txBody>
          <a:bodyPr anchor="ctr">
            <a:normAutofit/>
          </a:bodyPr>
          <a:lstStyle>
            <a:lvl1pPr algn="ctr">
              <a:defRPr sz="1050" b="0" i="0">
                <a:latin typeface="+mn-lt"/>
              </a:defRPr>
            </a:lvl1pPr>
          </a:lstStyle>
          <a:p>
            <a:pPr lvl="0"/>
            <a:r>
              <a:rPr lang="en-US"/>
              <a:t>Describe this factor</a:t>
            </a:r>
          </a:p>
        </p:txBody>
      </p:sp>
      <p:sp>
        <p:nvSpPr>
          <p:cNvPr id="63" name="Text Placeholder 4">
            <a:extLst>
              <a:ext uri="{FF2B5EF4-FFF2-40B4-BE49-F238E27FC236}">
                <a16:creationId xmlns:a16="http://schemas.microsoft.com/office/drawing/2014/main" id="{E9F33CF9-4EFA-594B-A4CD-242F7CBE8672}"/>
              </a:ext>
            </a:extLst>
          </p:cNvPr>
          <p:cNvSpPr>
            <a:spLocks noGrp="1"/>
          </p:cNvSpPr>
          <p:nvPr>
            <p:ph type="body" sz="quarter" idx="31" hasCustomPrompt="1"/>
          </p:nvPr>
        </p:nvSpPr>
        <p:spPr>
          <a:xfrm>
            <a:off x="3177805" y="1737108"/>
            <a:ext cx="1280160" cy="861322"/>
          </a:xfrm>
        </p:spPr>
        <p:txBody>
          <a:bodyPr anchor="ctr">
            <a:normAutofit/>
          </a:bodyPr>
          <a:lstStyle>
            <a:lvl1pPr algn="ctr">
              <a:defRPr sz="1050" b="0" i="0">
                <a:latin typeface="+mn-lt"/>
              </a:defRPr>
            </a:lvl1pPr>
          </a:lstStyle>
          <a:p>
            <a:pPr lvl="0"/>
            <a:r>
              <a:rPr lang="en-US"/>
              <a:t>Describe this factor</a:t>
            </a:r>
          </a:p>
        </p:txBody>
      </p:sp>
      <p:sp>
        <p:nvSpPr>
          <p:cNvPr id="64" name="Text Placeholder 4">
            <a:extLst>
              <a:ext uri="{FF2B5EF4-FFF2-40B4-BE49-F238E27FC236}">
                <a16:creationId xmlns:a16="http://schemas.microsoft.com/office/drawing/2014/main" id="{FFC0E06F-4B75-BA48-ACB4-17D87B3899BC}"/>
              </a:ext>
            </a:extLst>
          </p:cNvPr>
          <p:cNvSpPr>
            <a:spLocks noGrp="1"/>
          </p:cNvSpPr>
          <p:nvPr>
            <p:ph type="body" sz="quarter" idx="32" hasCustomPrompt="1"/>
          </p:nvPr>
        </p:nvSpPr>
        <p:spPr>
          <a:xfrm>
            <a:off x="4553096" y="1737108"/>
            <a:ext cx="1280160" cy="861322"/>
          </a:xfrm>
        </p:spPr>
        <p:txBody>
          <a:bodyPr anchor="ctr">
            <a:normAutofit/>
          </a:bodyPr>
          <a:lstStyle>
            <a:lvl1pPr algn="ctr">
              <a:defRPr sz="1050" b="0" i="0">
                <a:latin typeface="+mn-lt"/>
              </a:defRPr>
            </a:lvl1pPr>
          </a:lstStyle>
          <a:p>
            <a:pPr lvl="0"/>
            <a:r>
              <a:rPr lang="en-US"/>
              <a:t>Describe this factor</a:t>
            </a:r>
          </a:p>
        </p:txBody>
      </p:sp>
      <p:sp>
        <p:nvSpPr>
          <p:cNvPr id="65" name="Text Placeholder 4">
            <a:extLst>
              <a:ext uri="{FF2B5EF4-FFF2-40B4-BE49-F238E27FC236}">
                <a16:creationId xmlns:a16="http://schemas.microsoft.com/office/drawing/2014/main" id="{ABCD0179-3F6F-8E46-A0C1-D910A81CB669}"/>
              </a:ext>
            </a:extLst>
          </p:cNvPr>
          <p:cNvSpPr>
            <a:spLocks noGrp="1"/>
          </p:cNvSpPr>
          <p:nvPr>
            <p:ph type="body" sz="quarter" idx="33" hasCustomPrompt="1"/>
          </p:nvPr>
        </p:nvSpPr>
        <p:spPr>
          <a:xfrm>
            <a:off x="5912902" y="1737108"/>
            <a:ext cx="1280160" cy="861322"/>
          </a:xfrm>
        </p:spPr>
        <p:txBody>
          <a:bodyPr anchor="ctr">
            <a:normAutofit/>
          </a:bodyPr>
          <a:lstStyle>
            <a:lvl1pPr algn="ctr">
              <a:defRPr sz="1050" b="0" i="0">
                <a:latin typeface="+mn-lt"/>
              </a:defRPr>
            </a:lvl1pPr>
          </a:lstStyle>
          <a:p>
            <a:pPr lvl="0"/>
            <a:r>
              <a:rPr lang="en-US"/>
              <a:t>Describe this factor</a:t>
            </a:r>
          </a:p>
        </p:txBody>
      </p:sp>
      <p:sp>
        <p:nvSpPr>
          <p:cNvPr id="66" name="Text Placeholder 4">
            <a:extLst>
              <a:ext uri="{FF2B5EF4-FFF2-40B4-BE49-F238E27FC236}">
                <a16:creationId xmlns:a16="http://schemas.microsoft.com/office/drawing/2014/main" id="{CF761D2F-B71E-5349-8EEE-0F994488DFD3}"/>
              </a:ext>
            </a:extLst>
          </p:cNvPr>
          <p:cNvSpPr>
            <a:spLocks noGrp="1"/>
          </p:cNvSpPr>
          <p:nvPr>
            <p:ph type="body" sz="quarter" idx="34" hasCustomPrompt="1"/>
          </p:nvPr>
        </p:nvSpPr>
        <p:spPr>
          <a:xfrm>
            <a:off x="7263534" y="1744747"/>
            <a:ext cx="1280160" cy="861322"/>
          </a:xfrm>
        </p:spPr>
        <p:txBody>
          <a:bodyPr anchor="ctr">
            <a:normAutofit/>
          </a:bodyPr>
          <a:lstStyle>
            <a:lvl1pPr algn="ctr">
              <a:defRPr sz="1050" b="0" i="0">
                <a:latin typeface="+mn-lt"/>
              </a:defRPr>
            </a:lvl1pPr>
          </a:lstStyle>
          <a:p>
            <a:pPr lvl="0"/>
            <a:r>
              <a:rPr lang="en-US"/>
              <a:t>Describe this factor</a:t>
            </a:r>
          </a:p>
        </p:txBody>
      </p:sp>
      <p:sp>
        <p:nvSpPr>
          <p:cNvPr id="79" name="Text Placeholder 4">
            <a:extLst>
              <a:ext uri="{FF2B5EF4-FFF2-40B4-BE49-F238E27FC236}">
                <a16:creationId xmlns:a16="http://schemas.microsoft.com/office/drawing/2014/main" id="{E748FABF-8374-5041-8C1B-F5A86796ECB9}"/>
              </a:ext>
            </a:extLst>
          </p:cNvPr>
          <p:cNvSpPr>
            <a:spLocks noGrp="1"/>
          </p:cNvSpPr>
          <p:nvPr>
            <p:ph type="body" sz="quarter" idx="41" hasCustomPrompt="1"/>
          </p:nvPr>
        </p:nvSpPr>
        <p:spPr>
          <a:xfrm>
            <a:off x="1282922" y="2600220"/>
            <a:ext cx="457200" cy="219456"/>
          </a:xfrm>
        </p:spPr>
        <p:txBody>
          <a:bodyPr anchor="ctr">
            <a:normAutofit/>
          </a:bodyPr>
          <a:lstStyle>
            <a:lvl1pPr algn="ctr">
              <a:defRPr sz="1050" b="1" i="0">
                <a:latin typeface="+mn-lt"/>
              </a:defRPr>
            </a:lvl1pPr>
          </a:lstStyle>
          <a:p>
            <a:pPr lvl="0"/>
            <a:r>
              <a:rPr lang="en-US"/>
              <a:t>#</a:t>
            </a:r>
          </a:p>
        </p:txBody>
      </p:sp>
      <p:sp>
        <p:nvSpPr>
          <p:cNvPr id="80" name="Text Placeholder 4">
            <a:extLst>
              <a:ext uri="{FF2B5EF4-FFF2-40B4-BE49-F238E27FC236}">
                <a16:creationId xmlns:a16="http://schemas.microsoft.com/office/drawing/2014/main" id="{A5E4EF3E-C01B-1D4C-8E94-AEF2F1A35FFB}"/>
              </a:ext>
            </a:extLst>
          </p:cNvPr>
          <p:cNvSpPr>
            <a:spLocks noGrp="1"/>
          </p:cNvSpPr>
          <p:nvPr>
            <p:ph type="body" sz="quarter" idx="42" hasCustomPrompt="1"/>
          </p:nvPr>
        </p:nvSpPr>
        <p:spPr>
          <a:xfrm>
            <a:off x="2657260" y="2600220"/>
            <a:ext cx="457200" cy="219456"/>
          </a:xfrm>
        </p:spPr>
        <p:txBody>
          <a:bodyPr anchor="ctr">
            <a:normAutofit/>
          </a:bodyPr>
          <a:lstStyle>
            <a:lvl1pPr algn="ctr">
              <a:defRPr sz="1050" b="1" i="0">
                <a:latin typeface="+mn-lt"/>
              </a:defRPr>
            </a:lvl1pPr>
          </a:lstStyle>
          <a:p>
            <a:pPr lvl="0"/>
            <a:r>
              <a:rPr lang="en-US"/>
              <a:t>#</a:t>
            </a:r>
          </a:p>
        </p:txBody>
      </p:sp>
      <p:sp>
        <p:nvSpPr>
          <p:cNvPr id="81" name="Text Placeholder 4">
            <a:extLst>
              <a:ext uri="{FF2B5EF4-FFF2-40B4-BE49-F238E27FC236}">
                <a16:creationId xmlns:a16="http://schemas.microsoft.com/office/drawing/2014/main" id="{EBDD2FCF-D312-7542-B904-1E21A9AB34F0}"/>
              </a:ext>
            </a:extLst>
          </p:cNvPr>
          <p:cNvSpPr>
            <a:spLocks noGrp="1"/>
          </p:cNvSpPr>
          <p:nvPr>
            <p:ph type="body" sz="quarter" idx="43" hasCustomPrompt="1"/>
          </p:nvPr>
        </p:nvSpPr>
        <p:spPr>
          <a:xfrm>
            <a:off x="3992722" y="2600220"/>
            <a:ext cx="457200" cy="219456"/>
          </a:xfrm>
        </p:spPr>
        <p:txBody>
          <a:bodyPr anchor="ctr">
            <a:normAutofit/>
          </a:bodyPr>
          <a:lstStyle>
            <a:lvl1pPr algn="ctr">
              <a:defRPr sz="1050" b="1" i="0">
                <a:latin typeface="+mn-lt"/>
              </a:defRPr>
            </a:lvl1pPr>
          </a:lstStyle>
          <a:p>
            <a:pPr lvl="0"/>
            <a:r>
              <a:rPr lang="en-US"/>
              <a:t>#</a:t>
            </a:r>
          </a:p>
        </p:txBody>
      </p:sp>
      <p:sp>
        <p:nvSpPr>
          <p:cNvPr id="82" name="Text Placeholder 4">
            <a:extLst>
              <a:ext uri="{FF2B5EF4-FFF2-40B4-BE49-F238E27FC236}">
                <a16:creationId xmlns:a16="http://schemas.microsoft.com/office/drawing/2014/main" id="{C9027AC6-31B5-1748-865F-D167299C827E}"/>
              </a:ext>
            </a:extLst>
          </p:cNvPr>
          <p:cNvSpPr>
            <a:spLocks noGrp="1"/>
          </p:cNvSpPr>
          <p:nvPr>
            <p:ph type="body" sz="quarter" idx="44" hasCustomPrompt="1"/>
          </p:nvPr>
        </p:nvSpPr>
        <p:spPr>
          <a:xfrm>
            <a:off x="5384419" y="2600220"/>
            <a:ext cx="457200" cy="219456"/>
          </a:xfrm>
        </p:spPr>
        <p:txBody>
          <a:bodyPr anchor="ctr">
            <a:normAutofit/>
          </a:bodyPr>
          <a:lstStyle>
            <a:lvl1pPr algn="ctr">
              <a:defRPr sz="1050" b="1" i="0">
                <a:latin typeface="+mn-lt"/>
              </a:defRPr>
            </a:lvl1pPr>
          </a:lstStyle>
          <a:p>
            <a:pPr lvl="0"/>
            <a:r>
              <a:rPr lang="en-US"/>
              <a:t>#</a:t>
            </a:r>
          </a:p>
        </p:txBody>
      </p:sp>
      <p:sp>
        <p:nvSpPr>
          <p:cNvPr id="83" name="Text Placeholder 4">
            <a:extLst>
              <a:ext uri="{FF2B5EF4-FFF2-40B4-BE49-F238E27FC236}">
                <a16:creationId xmlns:a16="http://schemas.microsoft.com/office/drawing/2014/main" id="{8299959F-C618-2D43-AA6F-135EA0DD1664}"/>
              </a:ext>
            </a:extLst>
          </p:cNvPr>
          <p:cNvSpPr>
            <a:spLocks noGrp="1"/>
          </p:cNvSpPr>
          <p:nvPr>
            <p:ph type="body" sz="quarter" idx="45" hasCustomPrompt="1"/>
          </p:nvPr>
        </p:nvSpPr>
        <p:spPr>
          <a:xfrm>
            <a:off x="6735862" y="2600220"/>
            <a:ext cx="457200" cy="219456"/>
          </a:xfrm>
        </p:spPr>
        <p:txBody>
          <a:bodyPr anchor="ctr">
            <a:normAutofit/>
          </a:bodyPr>
          <a:lstStyle>
            <a:lvl1pPr algn="ctr">
              <a:defRPr sz="1050" b="1" i="0">
                <a:latin typeface="+mn-lt"/>
              </a:defRPr>
            </a:lvl1pPr>
          </a:lstStyle>
          <a:p>
            <a:pPr lvl="0"/>
            <a:r>
              <a:rPr lang="en-US"/>
              <a:t>#</a:t>
            </a:r>
          </a:p>
        </p:txBody>
      </p:sp>
      <p:sp>
        <p:nvSpPr>
          <p:cNvPr id="84" name="Text Placeholder 4">
            <a:extLst>
              <a:ext uri="{FF2B5EF4-FFF2-40B4-BE49-F238E27FC236}">
                <a16:creationId xmlns:a16="http://schemas.microsoft.com/office/drawing/2014/main" id="{9B994C69-2EB1-B244-96DC-ADECAE9EEC2A}"/>
              </a:ext>
            </a:extLst>
          </p:cNvPr>
          <p:cNvSpPr>
            <a:spLocks noGrp="1"/>
          </p:cNvSpPr>
          <p:nvPr>
            <p:ph type="body" sz="quarter" idx="46" hasCustomPrompt="1"/>
          </p:nvPr>
        </p:nvSpPr>
        <p:spPr>
          <a:xfrm>
            <a:off x="8081669" y="2600220"/>
            <a:ext cx="457200" cy="219456"/>
          </a:xfrm>
        </p:spPr>
        <p:txBody>
          <a:bodyPr anchor="ctr">
            <a:normAutofit/>
          </a:bodyPr>
          <a:lstStyle>
            <a:lvl1pPr algn="ctr">
              <a:defRPr sz="1050" b="1" i="0">
                <a:latin typeface="+mn-lt"/>
              </a:defRPr>
            </a:lvl1pPr>
          </a:lstStyle>
          <a:p>
            <a:pPr lvl="0"/>
            <a:r>
              <a:rPr lang="en-US"/>
              <a:t>#</a:t>
            </a:r>
          </a:p>
        </p:txBody>
      </p:sp>
      <p:sp>
        <p:nvSpPr>
          <p:cNvPr id="97" name="Text Placeholder 4">
            <a:extLst>
              <a:ext uri="{FF2B5EF4-FFF2-40B4-BE49-F238E27FC236}">
                <a16:creationId xmlns:a16="http://schemas.microsoft.com/office/drawing/2014/main" id="{C172B4AE-82D0-5640-A23A-83BC81242218}"/>
              </a:ext>
            </a:extLst>
          </p:cNvPr>
          <p:cNvSpPr>
            <a:spLocks noGrp="1"/>
          </p:cNvSpPr>
          <p:nvPr>
            <p:ph type="body" sz="quarter" idx="47" hasCustomPrompt="1"/>
          </p:nvPr>
        </p:nvSpPr>
        <p:spPr>
          <a:xfrm>
            <a:off x="473678" y="3293506"/>
            <a:ext cx="1280160" cy="805037"/>
          </a:xfrm>
        </p:spPr>
        <p:txBody>
          <a:bodyPr anchor="ctr">
            <a:normAutofit/>
          </a:bodyPr>
          <a:lstStyle>
            <a:lvl1pPr algn="ctr">
              <a:defRPr sz="1050" b="0" i="0">
                <a:latin typeface="+mn-lt"/>
              </a:defRPr>
            </a:lvl1pPr>
          </a:lstStyle>
          <a:p>
            <a:pPr lvl="0"/>
            <a:r>
              <a:rPr lang="en-US"/>
              <a:t>Describe this factor</a:t>
            </a:r>
          </a:p>
        </p:txBody>
      </p:sp>
      <p:sp>
        <p:nvSpPr>
          <p:cNvPr id="98" name="Text Placeholder 4">
            <a:extLst>
              <a:ext uri="{FF2B5EF4-FFF2-40B4-BE49-F238E27FC236}">
                <a16:creationId xmlns:a16="http://schemas.microsoft.com/office/drawing/2014/main" id="{A9E15DD1-8235-BF46-B2E2-B83361C49FD9}"/>
              </a:ext>
            </a:extLst>
          </p:cNvPr>
          <p:cNvSpPr>
            <a:spLocks noGrp="1"/>
          </p:cNvSpPr>
          <p:nvPr>
            <p:ph type="body" sz="quarter" idx="48" hasCustomPrompt="1"/>
          </p:nvPr>
        </p:nvSpPr>
        <p:spPr>
          <a:xfrm>
            <a:off x="1817503" y="3293506"/>
            <a:ext cx="1280160" cy="805037"/>
          </a:xfrm>
        </p:spPr>
        <p:txBody>
          <a:bodyPr anchor="ctr">
            <a:normAutofit/>
          </a:bodyPr>
          <a:lstStyle>
            <a:lvl1pPr algn="ctr">
              <a:defRPr sz="1050" b="0" i="0">
                <a:latin typeface="+mn-lt"/>
              </a:defRPr>
            </a:lvl1pPr>
          </a:lstStyle>
          <a:p>
            <a:pPr lvl="0"/>
            <a:r>
              <a:rPr lang="en-US"/>
              <a:t>Describe this factor</a:t>
            </a:r>
          </a:p>
        </p:txBody>
      </p:sp>
      <p:sp>
        <p:nvSpPr>
          <p:cNvPr id="99" name="Text Placeholder 4">
            <a:extLst>
              <a:ext uri="{FF2B5EF4-FFF2-40B4-BE49-F238E27FC236}">
                <a16:creationId xmlns:a16="http://schemas.microsoft.com/office/drawing/2014/main" id="{BD2CE60B-CB94-9C49-8E65-34573BC81ACF}"/>
              </a:ext>
            </a:extLst>
          </p:cNvPr>
          <p:cNvSpPr>
            <a:spLocks noGrp="1"/>
          </p:cNvSpPr>
          <p:nvPr>
            <p:ph type="body" sz="quarter" idx="49" hasCustomPrompt="1"/>
          </p:nvPr>
        </p:nvSpPr>
        <p:spPr>
          <a:xfrm>
            <a:off x="3177805" y="3293506"/>
            <a:ext cx="1280160" cy="805037"/>
          </a:xfrm>
        </p:spPr>
        <p:txBody>
          <a:bodyPr anchor="ctr">
            <a:normAutofit/>
          </a:bodyPr>
          <a:lstStyle>
            <a:lvl1pPr algn="ctr">
              <a:defRPr sz="1050" b="0" i="0">
                <a:latin typeface="+mn-lt"/>
              </a:defRPr>
            </a:lvl1pPr>
          </a:lstStyle>
          <a:p>
            <a:pPr lvl="0"/>
            <a:r>
              <a:rPr lang="en-US"/>
              <a:t>Describe this factor</a:t>
            </a:r>
          </a:p>
        </p:txBody>
      </p:sp>
      <p:sp>
        <p:nvSpPr>
          <p:cNvPr id="100" name="Text Placeholder 4">
            <a:extLst>
              <a:ext uri="{FF2B5EF4-FFF2-40B4-BE49-F238E27FC236}">
                <a16:creationId xmlns:a16="http://schemas.microsoft.com/office/drawing/2014/main" id="{C7E55A46-D185-2549-8C2D-E2DDFCD04A3A}"/>
              </a:ext>
            </a:extLst>
          </p:cNvPr>
          <p:cNvSpPr>
            <a:spLocks noGrp="1"/>
          </p:cNvSpPr>
          <p:nvPr>
            <p:ph type="body" sz="quarter" idx="50" hasCustomPrompt="1"/>
          </p:nvPr>
        </p:nvSpPr>
        <p:spPr>
          <a:xfrm>
            <a:off x="4553096" y="3293506"/>
            <a:ext cx="1280160" cy="805037"/>
          </a:xfrm>
        </p:spPr>
        <p:txBody>
          <a:bodyPr anchor="ctr">
            <a:normAutofit/>
          </a:bodyPr>
          <a:lstStyle>
            <a:lvl1pPr algn="ctr">
              <a:defRPr sz="1050" b="0" i="0">
                <a:latin typeface="+mn-lt"/>
              </a:defRPr>
            </a:lvl1pPr>
          </a:lstStyle>
          <a:p>
            <a:pPr lvl="0"/>
            <a:r>
              <a:rPr lang="en-US"/>
              <a:t>Describe this factor</a:t>
            </a:r>
          </a:p>
        </p:txBody>
      </p:sp>
      <p:sp>
        <p:nvSpPr>
          <p:cNvPr id="101" name="Text Placeholder 4">
            <a:extLst>
              <a:ext uri="{FF2B5EF4-FFF2-40B4-BE49-F238E27FC236}">
                <a16:creationId xmlns:a16="http://schemas.microsoft.com/office/drawing/2014/main" id="{C5DD0359-BBF9-F649-9DF5-642B77E2611B}"/>
              </a:ext>
            </a:extLst>
          </p:cNvPr>
          <p:cNvSpPr>
            <a:spLocks noGrp="1"/>
          </p:cNvSpPr>
          <p:nvPr>
            <p:ph type="body" sz="quarter" idx="51" hasCustomPrompt="1"/>
          </p:nvPr>
        </p:nvSpPr>
        <p:spPr>
          <a:xfrm>
            <a:off x="5912902" y="3300293"/>
            <a:ext cx="1280160" cy="805037"/>
          </a:xfrm>
        </p:spPr>
        <p:txBody>
          <a:bodyPr anchor="ctr">
            <a:normAutofit/>
          </a:bodyPr>
          <a:lstStyle>
            <a:lvl1pPr algn="ctr">
              <a:defRPr sz="1050" b="0" i="0">
                <a:latin typeface="+mn-lt"/>
              </a:defRPr>
            </a:lvl1pPr>
          </a:lstStyle>
          <a:p>
            <a:pPr lvl="0"/>
            <a:r>
              <a:rPr lang="en-US"/>
              <a:t>Describe this factor</a:t>
            </a:r>
          </a:p>
        </p:txBody>
      </p:sp>
      <p:sp>
        <p:nvSpPr>
          <p:cNvPr id="102" name="Text Placeholder 4">
            <a:extLst>
              <a:ext uri="{FF2B5EF4-FFF2-40B4-BE49-F238E27FC236}">
                <a16:creationId xmlns:a16="http://schemas.microsoft.com/office/drawing/2014/main" id="{340FB887-6691-F942-AE88-9D2732B6A453}"/>
              </a:ext>
            </a:extLst>
          </p:cNvPr>
          <p:cNvSpPr>
            <a:spLocks noGrp="1"/>
          </p:cNvSpPr>
          <p:nvPr>
            <p:ph type="body" sz="quarter" idx="52" hasCustomPrompt="1"/>
          </p:nvPr>
        </p:nvSpPr>
        <p:spPr>
          <a:xfrm>
            <a:off x="1305001" y="4098542"/>
            <a:ext cx="457200" cy="217675"/>
          </a:xfrm>
        </p:spPr>
        <p:txBody>
          <a:bodyPr anchor="ctr">
            <a:normAutofit/>
          </a:bodyPr>
          <a:lstStyle>
            <a:lvl1pPr algn="ctr">
              <a:defRPr sz="1050" b="1" i="0">
                <a:latin typeface="+mn-lt"/>
              </a:defRPr>
            </a:lvl1pPr>
          </a:lstStyle>
          <a:p>
            <a:pPr lvl="0"/>
            <a:r>
              <a:rPr lang="en-US"/>
              <a:t>#</a:t>
            </a:r>
          </a:p>
        </p:txBody>
      </p:sp>
      <p:sp>
        <p:nvSpPr>
          <p:cNvPr id="103" name="Text Placeholder 4">
            <a:extLst>
              <a:ext uri="{FF2B5EF4-FFF2-40B4-BE49-F238E27FC236}">
                <a16:creationId xmlns:a16="http://schemas.microsoft.com/office/drawing/2014/main" id="{D3CCBBE0-FAE1-754C-829B-A0F7CD0CDB3D}"/>
              </a:ext>
            </a:extLst>
          </p:cNvPr>
          <p:cNvSpPr>
            <a:spLocks noGrp="1"/>
          </p:cNvSpPr>
          <p:nvPr>
            <p:ph type="body" sz="quarter" idx="53" hasCustomPrompt="1"/>
          </p:nvPr>
        </p:nvSpPr>
        <p:spPr>
          <a:xfrm>
            <a:off x="2657260" y="4098542"/>
            <a:ext cx="457200" cy="217675"/>
          </a:xfrm>
        </p:spPr>
        <p:txBody>
          <a:bodyPr anchor="ctr">
            <a:normAutofit/>
          </a:bodyPr>
          <a:lstStyle>
            <a:lvl1pPr algn="ctr">
              <a:defRPr sz="1050" b="1" i="0">
                <a:latin typeface="+mn-lt"/>
              </a:defRPr>
            </a:lvl1pPr>
          </a:lstStyle>
          <a:p>
            <a:pPr lvl="0"/>
            <a:r>
              <a:rPr lang="en-US"/>
              <a:t>#</a:t>
            </a:r>
          </a:p>
        </p:txBody>
      </p:sp>
      <p:sp>
        <p:nvSpPr>
          <p:cNvPr id="104" name="Text Placeholder 4">
            <a:extLst>
              <a:ext uri="{FF2B5EF4-FFF2-40B4-BE49-F238E27FC236}">
                <a16:creationId xmlns:a16="http://schemas.microsoft.com/office/drawing/2014/main" id="{4FA439FD-D800-A64D-8D82-3EA606EFF51A}"/>
              </a:ext>
            </a:extLst>
          </p:cNvPr>
          <p:cNvSpPr>
            <a:spLocks noGrp="1"/>
          </p:cNvSpPr>
          <p:nvPr>
            <p:ph type="body" sz="quarter" idx="54" hasCustomPrompt="1"/>
          </p:nvPr>
        </p:nvSpPr>
        <p:spPr>
          <a:xfrm>
            <a:off x="3992722" y="4098542"/>
            <a:ext cx="457200" cy="217675"/>
          </a:xfrm>
        </p:spPr>
        <p:txBody>
          <a:bodyPr anchor="ctr">
            <a:normAutofit/>
          </a:bodyPr>
          <a:lstStyle>
            <a:lvl1pPr algn="ctr">
              <a:defRPr sz="1050" b="1" i="0">
                <a:latin typeface="+mn-lt"/>
              </a:defRPr>
            </a:lvl1pPr>
          </a:lstStyle>
          <a:p>
            <a:pPr lvl="0"/>
            <a:r>
              <a:rPr lang="en-US"/>
              <a:t>#</a:t>
            </a:r>
          </a:p>
        </p:txBody>
      </p:sp>
      <p:sp>
        <p:nvSpPr>
          <p:cNvPr id="105" name="Text Placeholder 4">
            <a:extLst>
              <a:ext uri="{FF2B5EF4-FFF2-40B4-BE49-F238E27FC236}">
                <a16:creationId xmlns:a16="http://schemas.microsoft.com/office/drawing/2014/main" id="{F52DC313-8E94-F240-B8E6-83A483647765}"/>
              </a:ext>
            </a:extLst>
          </p:cNvPr>
          <p:cNvSpPr>
            <a:spLocks noGrp="1"/>
          </p:cNvSpPr>
          <p:nvPr>
            <p:ph type="body" sz="quarter" idx="55" hasCustomPrompt="1"/>
          </p:nvPr>
        </p:nvSpPr>
        <p:spPr>
          <a:xfrm>
            <a:off x="5384419" y="4098542"/>
            <a:ext cx="457200" cy="217675"/>
          </a:xfrm>
        </p:spPr>
        <p:txBody>
          <a:bodyPr anchor="ctr">
            <a:normAutofit/>
          </a:bodyPr>
          <a:lstStyle>
            <a:lvl1pPr algn="ctr">
              <a:defRPr sz="1050" b="1" i="0">
                <a:latin typeface="+mn-lt"/>
              </a:defRPr>
            </a:lvl1pPr>
          </a:lstStyle>
          <a:p>
            <a:pPr lvl="0"/>
            <a:r>
              <a:rPr lang="en-US"/>
              <a:t>#</a:t>
            </a:r>
          </a:p>
        </p:txBody>
      </p:sp>
      <p:sp>
        <p:nvSpPr>
          <p:cNvPr id="106" name="Text Placeholder 4">
            <a:extLst>
              <a:ext uri="{FF2B5EF4-FFF2-40B4-BE49-F238E27FC236}">
                <a16:creationId xmlns:a16="http://schemas.microsoft.com/office/drawing/2014/main" id="{C887CB26-404B-5442-A908-2487940AF48C}"/>
              </a:ext>
            </a:extLst>
          </p:cNvPr>
          <p:cNvSpPr>
            <a:spLocks noGrp="1"/>
          </p:cNvSpPr>
          <p:nvPr>
            <p:ph type="body" sz="quarter" idx="56" hasCustomPrompt="1"/>
          </p:nvPr>
        </p:nvSpPr>
        <p:spPr>
          <a:xfrm>
            <a:off x="6735862" y="4098542"/>
            <a:ext cx="457200" cy="217675"/>
          </a:xfrm>
        </p:spPr>
        <p:txBody>
          <a:bodyPr anchor="ctr">
            <a:normAutofit/>
          </a:bodyPr>
          <a:lstStyle>
            <a:lvl1pPr algn="ctr">
              <a:defRPr sz="1050" b="1" i="0">
                <a:latin typeface="+mn-lt"/>
              </a:defRPr>
            </a:lvl1pPr>
          </a:lstStyle>
          <a:p>
            <a:pPr lvl="0"/>
            <a:r>
              <a:rPr lang="en-US"/>
              <a:t>#</a:t>
            </a:r>
          </a:p>
        </p:txBody>
      </p:sp>
      <p:sp>
        <p:nvSpPr>
          <p:cNvPr id="44" name="Rectangle 43">
            <a:extLst>
              <a:ext uri="{FF2B5EF4-FFF2-40B4-BE49-F238E27FC236}">
                <a16:creationId xmlns:a16="http://schemas.microsoft.com/office/drawing/2014/main" id="{26F0882C-3F93-602C-1896-A66FA3EEBAE8}"/>
              </a:ext>
            </a:extLst>
          </p:cNvPr>
          <p:cNvSpPr/>
          <p:nvPr/>
        </p:nvSpPr>
        <p:spPr>
          <a:xfrm>
            <a:off x="4553096" y="820846"/>
            <a:ext cx="3985773"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a:ln w="0">
                  <a:noFill/>
                </a:ln>
                <a:solidFill>
                  <a:schemeClr val="tx1"/>
                </a:solidFill>
                <a:latin typeface="+mj-lt"/>
                <a:ea typeface="+mj-ea"/>
                <a:cs typeface="Calibri" panose="020F0502020204030204" pitchFamily="34" charset="0"/>
              </a:rPr>
              <a:t>PRODUCT MANAGER </a:t>
            </a:r>
          </a:p>
          <a:p>
            <a:endParaRPr lang="en-US" sz="800" b="1" i="0" cap="none" spc="0">
              <a:ln w="0">
                <a:noFill/>
              </a:ln>
              <a:solidFill>
                <a:schemeClr val="tx1"/>
              </a:solidFill>
              <a:latin typeface="+mj-lt"/>
              <a:ea typeface="+mj-ea"/>
              <a:cs typeface="Calibri" panose="020F0502020204030204" pitchFamily="34" charset="0"/>
            </a:endParaRPr>
          </a:p>
          <a:p>
            <a:r>
              <a:rPr lang="en-US" sz="800" b="1" i="0" cap="none" spc="0">
                <a:ln w="0">
                  <a:noFill/>
                </a:ln>
                <a:solidFill>
                  <a:schemeClr val="tx1"/>
                </a:solidFill>
                <a:latin typeface="+mj-lt"/>
                <a:ea typeface="+mj-ea"/>
                <a:cs typeface="Calibri" panose="020F0502020204030204" pitchFamily="34" charset="0"/>
              </a:rPr>
              <a:t>EXECUTIVE SPONSOR</a:t>
            </a:r>
          </a:p>
        </p:txBody>
      </p:sp>
      <p:sp>
        <p:nvSpPr>
          <p:cNvPr id="45" name="Text Placeholder 5">
            <a:extLst>
              <a:ext uri="{FF2B5EF4-FFF2-40B4-BE49-F238E27FC236}">
                <a16:creationId xmlns:a16="http://schemas.microsoft.com/office/drawing/2014/main" id="{38D9E040-DB8A-7A12-AC4D-796447AD006F}"/>
              </a:ext>
            </a:extLst>
          </p:cNvPr>
          <p:cNvSpPr>
            <a:spLocks noGrp="1"/>
          </p:cNvSpPr>
          <p:nvPr>
            <p:ph type="body" sz="quarter" idx="27" hasCustomPrompt="1"/>
          </p:nvPr>
        </p:nvSpPr>
        <p:spPr>
          <a:xfrm>
            <a:off x="5637476" y="835889"/>
            <a:ext cx="2882026" cy="441607"/>
          </a:xfrm>
        </p:spPr>
        <p:txBody>
          <a:bodyPr lIns="91440" rIns="91440">
            <a:noAutofit/>
          </a:bodyPr>
          <a:lstStyle>
            <a:lvl1pPr marL="0" indent="0">
              <a:spcBef>
                <a:spcPts val="0"/>
              </a:spcBef>
              <a:spcAft>
                <a:spcPts val="800"/>
              </a:spcAft>
              <a:buFont typeface="Arial" panose="020B0604020202020204" pitchFamily="34" charset="0"/>
              <a:buNone/>
              <a:defRPr sz="1050" b="0" i="0">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names</a:t>
            </a:r>
          </a:p>
        </p:txBody>
      </p:sp>
      <p:sp>
        <p:nvSpPr>
          <p:cNvPr id="48" name="Rectangle 47">
            <a:extLst>
              <a:ext uri="{FF2B5EF4-FFF2-40B4-BE49-F238E27FC236}">
                <a16:creationId xmlns:a16="http://schemas.microsoft.com/office/drawing/2014/main" id="{BA5737D8-5656-6A6A-A38C-CE526E99F78C}"/>
              </a:ext>
            </a:extLst>
          </p:cNvPr>
          <p:cNvSpPr/>
          <p:nvPr/>
        </p:nvSpPr>
        <p:spPr>
          <a:xfrm>
            <a:off x="4553096" y="179755"/>
            <a:ext cx="3985782"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cap="none" spc="0">
                <a:ln w="0">
                  <a:noFill/>
                </a:ln>
                <a:latin typeface="+mj-lt"/>
                <a:ea typeface="+mj-ea"/>
                <a:cs typeface="Calibri" panose="020F0502020204030204" pitchFamily="34" charset="0"/>
              </a:rPr>
              <a:t>WRITTEN BY</a:t>
            </a:r>
          </a:p>
        </p:txBody>
      </p:sp>
      <p:sp>
        <p:nvSpPr>
          <p:cNvPr id="49" name="Text Placeholder 5">
            <a:extLst>
              <a:ext uri="{FF2B5EF4-FFF2-40B4-BE49-F238E27FC236}">
                <a16:creationId xmlns:a16="http://schemas.microsoft.com/office/drawing/2014/main" id="{D69C9336-5711-3A42-7108-703A4C1904D3}"/>
              </a:ext>
            </a:extLst>
          </p:cNvPr>
          <p:cNvSpPr>
            <a:spLocks noGrp="1"/>
          </p:cNvSpPr>
          <p:nvPr>
            <p:ph type="body" sz="quarter" idx="26" hasCustomPrompt="1"/>
          </p:nvPr>
        </p:nvSpPr>
        <p:spPr>
          <a:xfrm>
            <a:off x="4553089" y="369574"/>
            <a:ext cx="3985782" cy="267379"/>
          </a:xfrm>
        </p:spPr>
        <p:txBody>
          <a:bodyPr lIns="91440" tIns="64008" rIns="91440">
            <a:noAutofit/>
          </a:bodyPr>
          <a:lstStyle>
            <a:lvl1pPr marL="0" indent="0">
              <a:spcBef>
                <a:spcPts val="0"/>
              </a:spcBef>
              <a:buFont typeface="Arial" panose="020B0604020202020204" pitchFamily="34" charset="0"/>
              <a:buNone/>
              <a:defRPr sz="1050" b="0" i="0">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9" name="TextBox 18">
            <a:extLst>
              <a:ext uri="{FF2B5EF4-FFF2-40B4-BE49-F238E27FC236}">
                <a16:creationId xmlns:a16="http://schemas.microsoft.com/office/drawing/2014/main" id="{8E30711A-FD53-0327-C279-2ED38A58F007}"/>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21" name="Group 20">
            <a:extLst>
              <a:ext uri="{FF2B5EF4-FFF2-40B4-BE49-F238E27FC236}">
                <a16:creationId xmlns:a16="http://schemas.microsoft.com/office/drawing/2014/main" id="{01DE35FA-1B53-83C8-ACAD-36ED16F34B56}"/>
              </a:ext>
            </a:extLst>
          </p:cNvPr>
          <p:cNvGrpSpPr/>
          <p:nvPr/>
        </p:nvGrpSpPr>
        <p:grpSpPr>
          <a:xfrm>
            <a:off x="1026896" y="4840393"/>
            <a:ext cx="7090208" cy="200055"/>
            <a:chOff x="1234440" y="4840393"/>
            <a:chExt cx="7090208" cy="200055"/>
          </a:xfrm>
        </p:grpSpPr>
        <p:sp>
          <p:nvSpPr>
            <p:cNvPr id="22" name="TextBox 21">
              <a:extLst>
                <a:ext uri="{FF2B5EF4-FFF2-40B4-BE49-F238E27FC236}">
                  <a16:creationId xmlns:a16="http://schemas.microsoft.com/office/drawing/2014/main" id="{E6317901-2BF5-3CF1-F3EB-D0B3974887C2}"/>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3" name="Picture 22">
              <a:extLst>
                <a:ext uri="{FF2B5EF4-FFF2-40B4-BE49-F238E27FC236}">
                  <a16:creationId xmlns:a16="http://schemas.microsoft.com/office/drawing/2014/main" id="{3078A8E9-0D03-1A73-9E03-82C02DE1AA5E}"/>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3" name="TextBox 2">
            <a:extLst>
              <a:ext uri="{FF2B5EF4-FFF2-40B4-BE49-F238E27FC236}">
                <a16:creationId xmlns:a16="http://schemas.microsoft.com/office/drawing/2014/main" id="{A57AB5D6-8B25-F66B-9338-3639E4685ED4}"/>
              </a:ext>
            </a:extLst>
          </p:cNvPr>
          <p:cNvSpPr txBox="1"/>
          <p:nvPr/>
        </p:nvSpPr>
        <p:spPr>
          <a:xfrm>
            <a:off x="-2475" y="-709511"/>
            <a:ext cx="9143999" cy="646331"/>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With so many ideas and potential initiatives, we need a way to profile each and answer two questions: “Could we?” and “Should we?” The Initiative Profile aggregates information from the ASPIRE and IDEAS worksheets to provide a one-page summary to include in an executive presentation.</a:t>
            </a:r>
          </a:p>
        </p:txBody>
      </p:sp>
      <p:sp>
        <p:nvSpPr>
          <p:cNvPr id="24" name="TextBox 23">
            <a:extLst>
              <a:ext uri="{FF2B5EF4-FFF2-40B4-BE49-F238E27FC236}">
                <a16:creationId xmlns:a16="http://schemas.microsoft.com/office/drawing/2014/main" id="{47D072D6-BFCB-1170-CB06-DEFC74CE0600}"/>
              </a:ext>
            </a:extLst>
          </p:cNvPr>
          <p:cNvSpPr txBox="1"/>
          <p:nvPr/>
        </p:nvSpPr>
        <p:spPr>
          <a:xfrm>
            <a:off x="384048" y="457200"/>
            <a:ext cx="429131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Profile the viability of a new product or initiative</a:t>
            </a:r>
          </a:p>
        </p:txBody>
      </p:sp>
      <p:sp>
        <p:nvSpPr>
          <p:cNvPr id="20" name="Text Placeholder 4">
            <a:extLst>
              <a:ext uri="{FF2B5EF4-FFF2-40B4-BE49-F238E27FC236}">
                <a16:creationId xmlns:a16="http://schemas.microsoft.com/office/drawing/2014/main" id="{0B7ED4C4-CE31-14DA-F3AD-48C970BC31D5}"/>
              </a:ext>
            </a:extLst>
          </p:cNvPr>
          <p:cNvSpPr>
            <a:spLocks noGrp="1"/>
          </p:cNvSpPr>
          <p:nvPr>
            <p:ph type="body" sz="quarter" idx="57" hasCustomPrompt="1"/>
          </p:nvPr>
        </p:nvSpPr>
        <p:spPr>
          <a:xfrm>
            <a:off x="8081669" y="4098542"/>
            <a:ext cx="457200" cy="217675"/>
          </a:xfrm>
        </p:spPr>
        <p:txBody>
          <a:bodyPr anchor="ctr">
            <a:normAutofit/>
          </a:bodyPr>
          <a:lstStyle>
            <a:lvl1pPr algn="ctr">
              <a:defRPr sz="1050" b="1" i="0">
                <a:latin typeface="+mn-lt"/>
              </a:defRPr>
            </a:lvl1pPr>
          </a:lstStyle>
          <a:p>
            <a:pPr lvl="0"/>
            <a:r>
              <a:rPr lang="en-US"/>
              <a:t>#</a:t>
            </a:r>
          </a:p>
        </p:txBody>
      </p:sp>
      <p:sp>
        <p:nvSpPr>
          <p:cNvPr id="28" name="TextBox 27">
            <a:extLst>
              <a:ext uri="{FF2B5EF4-FFF2-40B4-BE49-F238E27FC236}">
                <a16:creationId xmlns:a16="http://schemas.microsoft.com/office/drawing/2014/main" id="{2D653D3C-CC5C-E8F8-1D35-6498E7B5F1DA}"/>
              </a:ext>
            </a:extLst>
          </p:cNvPr>
          <p:cNvSpPr txBox="1"/>
          <p:nvPr/>
        </p:nvSpPr>
        <p:spPr>
          <a:xfrm rot="16200000">
            <a:off x="-475887" y="1914232"/>
            <a:ext cx="1455100" cy="369332"/>
          </a:xfrm>
          <a:prstGeom prst="rect">
            <a:avLst/>
          </a:prstGeom>
          <a:noFill/>
        </p:spPr>
        <p:txBody>
          <a:bodyPr wrap="square" lIns="0" rIns="0" rtlCol="0">
            <a:spAutoFit/>
          </a:bodyPr>
          <a:lstStyle/>
          <a:p>
            <a:pPr algn="ctr"/>
            <a:r>
              <a:rPr lang="en-US" sz="1800"/>
              <a:t>COULD WE?</a:t>
            </a:r>
          </a:p>
        </p:txBody>
      </p:sp>
      <p:sp>
        <p:nvSpPr>
          <p:cNvPr id="33" name="TextBox 32">
            <a:extLst>
              <a:ext uri="{FF2B5EF4-FFF2-40B4-BE49-F238E27FC236}">
                <a16:creationId xmlns:a16="http://schemas.microsoft.com/office/drawing/2014/main" id="{6921FF77-FBE3-9C55-FD83-90B5788F0E53}"/>
              </a:ext>
            </a:extLst>
          </p:cNvPr>
          <p:cNvSpPr txBox="1"/>
          <p:nvPr/>
        </p:nvSpPr>
        <p:spPr>
          <a:xfrm rot="16200000">
            <a:off x="-434873" y="3439860"/>
            <a:ext cx="1373072" cy="369332"/>
          </a:xfrm>
          <a:prstGeom prst="rect">
            <a:avLst/>
          </a:prstGeom>
          <a:noFill/>
        </p:spPr>
        <p:txBody>
          <a:bodyPr wrap="square" lIns="0" rIns="0" rtlCol="0">
            <a:spAutoFit/>
          </a:bodyPr>
          <a:lstStyle/>
          <a:p>
            <a:pPr algn="ctr"/>
            <a:r>
              <a:rPr lang="en-US" sz="1800"/>
              <a:t>SHOULD WE?</a:t>
            </a:r>
          </a:p>
        </p:txBody>
      </p:sp>
    </p:spTree>
    <p:extLst>
      <p:ext uri="{BB962C8B-B14F-4D97-AF65-F5344CB8AC3E}">
        <p14:creationId xmlns:p14="http://schemas.microsoft.com/office/powerpoint/2010/main" val="2423404329"/>
      </p:ext>
    </p:extLst>
  </p:cSld>
  <p:clrMapOvr>
    <a:masterClrMapping/>
  </p:clrMapOvr>
  <p:hf sldNum="0" hdr="0" dt="0"/>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ASPIRE comparison">
    <p:bg>
      <p:bgPr>
        <a:solidFill>
          <a:schemeClr val="bg2"/>
        </a:solidFill>
        <a:effectLst/>
      </p:bgPr>
    </p:bg>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9E65C128-F925-94A4-55E5-94EC73A956C3}"/>
              </a:ext>
            </a:extLst>
          </p:cNvPr>
          <p:cNvSpPr/>
          <p:nvPr/>
        </p:nvSpPr>
        <p:spPr>
          <a:xfrm>
            <a:off x="457011" y="683650"/>
            <a:ext cx="2651760" cy="457199"/>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pPr marL="0" marR="0" lvl="0" indent="0" defTabSz="455499" eaLnBrk="1" latinLnBrk="0" hangingPunct="1">
              <a:lnSpc>
                <a:spcPct val="100000"/>
              </a:lnSpc>
              <a:buClrTx/>
              <a:buSzTx/>
              <a:buFontTx/>
              <a:buNone/>
              <a:tabLst/>
            </a:pPr>
            <a:r>
              <a:rPr lang="en-US" sz="800" b="1" i="0">
                <a:latin typeface="+mn-lt"/>
                <a:ea typeface="+mj-ea"/>
              </a:rPr>
              <a:t>COMPETITIVE PRODUCT</a:t>
            </a:r>
          </a:p>
        </p:txBody>
      </p:sp>
      <p:sp>
        <p:nvSpPr>
          <p:cNvPr id="85" name="Rectangle 84">
            <a:extLst>
              <a:ext uri="{FF2B5EF4-FFF2-40B4-BE49-F238E27FC236}">
                <a16:creationId xmlns:a16="http://schemas.microsoft.com/office/drawing/2014/main" id="{FA5F7E5A-A72E-EB94-6A32-F2A75AA87D0C}"/>
              </a:ext>
            </a:extLst>
          </p:cNvPr>
          <p:cNvSpPr/>
          <p:nvPr/>
        </p:nvSpPr>
        <p:spPr>
          <a:xfrm>
            <a:off x="3248158" y="686455"/>
            <a:ext cx="2651760" cy="457199"/>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pPr marL="0" marR="0" lvl="0" indent="0" defTabSz="455499" eaLnBrk="1" latinLnBrk="0" hangingPunct="1">
              <a:lnSpc>
                <a:spcPct val="100000"/>
              </a:lnSpc>
              <a:buClrTx/>
              <a:buSzTx/>
              <a:buFontTx/>
              <a:buNone/>
              <a:tabLst/>
            </a:pPr>
            <a:r>
              <a:rPr lang="en-US" sz="800" b="1" i="0">
                <a:latin typeface="+mn-lt"/>
                <a:ea typeface="+mj-ea"/>
              </a:rPr>
              <a:t>SEGMENT / PERSONA</a:t>
            </a:r>
          </a:p>
        </p:txBody>
      </p:sp>
      <p:sp>
        <p:nvSpPr>
          <p:cNvPr id="88" name="Text Placeholder 5">
            <a:extLst>
              <a:ext uri="{FF2B5EF4-FFF2-40B4-BE49-F238E27FC236}">
                <a16:creationId xmlns:a16="http://schemas.microsoft.com/office/drawing/2014/main" id="{E554505A-E57C-3177-3318-D41AAE074E21}"/>
              </a:ext>
            </a:extLst>
          </p:cNvPr>
          <p:cNvSpPr>
            <a:spLocks noGrp="1"/>
          </p:cNvSpPr>
          <p:nvPr>
            <p:ph type="body" sz="quarter" idx="28" hasCustomPrompt="1"/>
          </p:nvPr>
        </p:nvSpPr>
        <p:spPr>
          <a:xfrm>
            <a:off x="457011" y="853215"/>
            <a:ext cx="2651760" cy="285113"/>
          </a:xfrm>
          <a:noFill/>
          <a:ln>
            <a:noFill/>
          </a:ln>
        </p:spPr>
        <p:txBody>
          <a:bodyPr vert="horz" wrap="square" lIns="91440" tIns="45716" rIns="91440" bIns="45716" numCol="1" anchor="t" anchorCtr="0" compatLnSpc="1">
            <a:prstTxWarp prst="textNoShape">
              <a:avLst/>
            </a:prstTxWarp>
            <a:normAutofit/>
          </a:bodyPr>
          <a:lstStyle>
            <a:lvl1pPr>
              <a:defRPr lang="en-US" sz="1046" b="0" i="0" dirty="0">
                <a:latin typeface="+mn-lt"/>
              </a:defRPr>
            </a:lvl1pPr>
          </a:lstStyle>
          <a:p>
            <a:pPr lvl="0">
              <a:spcBef>
                <a:spcPts val="0"/>
              </a:spcBef>
            </a:pPr>
            <a:r>
              <a:rPr lang="en-US"/>
              <a:t>Product for this document</a:t>
            </a:r>
          </a:p>
        </p:txBody>
      </p:sp>
      <p:sp>
        <p:nvSpPr>
          <p:cNvPr id="89" name="Text Placeholder 5">
            <a:extLst>
              <a:ext uri="{FF2B5EF4-FFF2-40B4-BE49-F238E27FC236}">
                <a16:creationId xmlns:a16="http://schemas.microsoft.com/office/drawing/2014/main" id="{6A5C1C83-13BC-F15D-90A2-854ECF4D77BD}"/>
              </a:ext>
            </a:extLst>
          </p:cNvPr>
          <p:cNvSpPr>
            <a:spLocks noGrp="1"/>
          </p:cNvSpPr>
          <p:nvPr>
            <p:ph type="body" sz="quarter" idx="50" hasCustomPrompt="1"/>
          </p:nvPr>
        </p:nvSpPr>
        <p:spPr>
          <a:xfrm>
            <a:off x="3248149" y="845452"/>
            <a:ext cx="2651769" cy="300638"/>
          </a:xfrm>
        </p:spPr>
        <p:txBody>
          <a:bodyPr wrap="square" lIns="91440" rIns="91440">
            <a:normAutofit/>
          </a:bodyPr>
          <a:lstStyle>
            <a:lvl1pPr marL="0" indent="0">
              <a:spcBef>
                <a:spcPts val="0"/>
              </a:spcBef>
              <a:buFont typeface="Arial" panose="020B0604020202020204" pitchFamily="34" charset="0"/>
              <a:buNone/>
              <a:defRPr sz="104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Primary segment or persona</a:t>
            </a:r>
          </a:p>
        </p:txBody>
      </p:sp>
      <p:sp>
        <p:nvSpPr>
          <p:cNvPr id="91" name="Rectangle 90">
            <a:extLst>
              <a:ext uri="{FF2B5EF4-FFF2-40B4-BE49-F238E27FC236}">
                <a16:creationId xmlns:a16="http://schemas.microsoft.com/office/drawing/2014/main" id="{C3B83FFE-D64D-A731-1F7C-46A4E4793B88}"/>
              </a:ext>
            </a:extLst>
          </p:cNvPr>
          <p:cNvSpPr/>
          <p:nvPr/>
        </p:nvSpPr>
        <p:spPr>
          <a:xfrm>
            <a:off x="3248158" y="1262909"/>
            <a:ext cx="2651760" cy="3251941"/>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endParaRPr lang="en-US" sz="1396" b="0" i="0" cap="none" spc="0">
              <a:ln w="0">
                <a:noFill/>
              </a:ln>
              <a:solidFill>
                <a:schemeClr val="bg1">
                  <a:lumMod val="75000"/>
                </a:schemeClr>
              </a:solidFill>
              <a:latin typeface="+mn-lt"/>
              <a:ea typeface="+mj-ea"/>
              <a:cs typeface="Calibri" panose="020F0502020204030204" pitchFamily="34" charset="0"/>
            </a:endParaRPr>
          </a:p>
        </p:txBody>
      </p:sp>
      <p:sp>
        <p:nvSpPr>
          <p:cNvPr id="92" name="Rectangle 91">
            <a:extLst>
              <a:ext uri="{FF2B5EF4-FFF2-40B4-BE49-F238E27FC236}">
                <a16:creationId xmlns:a16="http://schemas.microsoft.com/office/drawing/2014/main" id="{D471E413-7114-4FCB-B46A-C284D656A78E}"/>
              </a:ext>
            </a:extLst>
          </p:cNvPr>
          <p:cNvSpPr/>
          <p:nvPr/>
        </p:nvSpPr>
        <p:spPr>
          <a:xfrm>
            <a:off x="3970527" y="1261088"/>
            <a:ext cx="1219091" cy="219705"/>
          </a:xfrm>
          <a:prstGeom prst="rect">
            <a:avLst/>
          </a:prstGeom>
        </p:spPr>
        <p:txBody>
          <a:bodyPr wrap="square" lIns="68327" tIns="47830" rIns="68327" bIns="47830">
            <a:spAutoFit/>
          </a:bodyPr>
          <a:lstStyle/>
          <a:p>
            <a:pPr algn="ctr"/>
            <a:r>
              <a:rPr lang="en-US" sz="800" b="1" i="0">
                <a:solidFill>
                  <a:schemeClr val="tx1"/>
                </a:solidFill>
                <a:latin typeface="+mn-lt"/>
                <a:ea typeface="+mj-ea"/>
              </a:rPr>
              <a:t>ADVANTAGE</a:t>
            </a:r>
          </a:p>
        </p:txBody>
      </p:sp>
      <p:sp>
        <p:nvSpPr>
          <p:cNvPr id="100" name="Rectangle 99">
            <a:extLst>
              <a:ext uri="{FF2B5EF4-FFF2-40B4-BE49-F238E27FC236}">
                <a16:creationId xmlns:a16="http://schemas.microsoft.com/office/drawing/2014/main" id="{79B0BD89-8E40-26F3-9CAC-7784B48764BD}"/>
              </a:ext>
            </a:extLst>
          </p:cNvPr>
          <p:cNvSpPr/>
          <p:nvPr/>
        </p:nvSpPr>
        <p:spPr>
          <a:xfrm>
            <a:off x="6049054" y="1262906"/>
            <a:ext cx="2651760" cy="3251941"/>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r>
              <a:rPr lang="en-US" sz="800" b="1" i="0" cap="none" spc="0">
                <a:ln w="0">
                  <a:noFill/>
                </a:ln>
                <a:solidFill>
                  <a:schemeClr val="tx1"/>
                </a:solidFill>
                <a:latin typeface="+mn-lt"/>
                <a:ea typeface="+mj-ea"/>
                <a:cs typeface="Calibri" panose="020F0502020204030204" pitchFamily="34" charset="0"/>
              </a:rPr>
              <a:t>OUR STRENGTHS</a:t>
            </a:r>
          </a:p>
        </p:txBody>
      </p:sp>
      <p:sp>
        <p:nvSpPr>
          <p:cNvPr id="102" name="Rectangle 101">
            <a:extLst>
              <a:ext uri="{FF2B5EF4-FFF2-40B4-BE49-F238E27FC236}">
                <a16:creationId xmlns:a16="http://schemas.microsoft.com/office/drawing/2014/main" id="{C75128C4-A289-F7E2-A599-10F94905B4C6}"/>
              </a:ext>
            </a:extLst>
          </p:cNvPr>
          <p:cNvSpPr/>
          <p:nvPr/>
        </p:nvSpPr>
        <p:spPr>
          <a:xfrm>
            <a:off x="457011" y="1252640"/>
            <a:ext cx="2651760" cy="3262210"/>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r>
              <a:rPr lang="en-US" sz="800" b="1" i="0" cap="none" spc="0">
                <a:ln w="0">
                  <a:noFill/>
                </a:ln>
                <a:solidFill>
                  <a:schemeClr val="tx1"/>
                </a:solidFill>
                <a:latin typeface="+mn-lt"/>
                <a:ea typeface="+mj-ea"/>
                <a:cs typeface="Calibri" panose="020F0502020204030204" pitchFamily="34" charset="0"/>
              </a:rPr>
              <a:t>COMPETITIVE STRENGTHS</a:t>
            </a:r>
          </a:p>
        </p:txBody>
      </p:sp>
      <p:sp>
        <p:nvSpPr>
          <p:cNvPr id="50" name="Rectangle 49">
            <a:extLst>
              <a:ext uri="{FF2B5EF4-FFF2-40B4-BE49-F238E27FC236}">
                <a16:creationId xmlns:a16="http://schemas.microsoft.com/office/drawing/2014/main" id="{AABE31A3-6E53-88D2-A243-553C4B67847E}"/>
              </a:ext>
            </a:extLst>
          </p:cNvPr>
          <p:cNvSpPr/>
          <p:nvPr/>
        </p:nvSpPr>
        <p:spPr>
          <a:xfrm>
            <a:off x="6039304" y="691190"/>
            <a:ext cx="2651760" cy="457199"/>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n-lt"/>
                <a:ea typeface="+mj-ea"/>
              </a:rPr>
              <a:t>OUR PRODUCT</a:t>
            </a:r>
          </a:p>
        </p:txBody>
      </p:sp>
      <p:sp>
        <p:nvSpPr>
          <p:cNvPr id="52" name="Text Placeholder 5">
            <a:extLst>
              <a:ext uri="{FF2B5EF4-FFF2-40B4-BE49-F238E27FC236}">
                <a16:creationId xmlns:a16="http://schemas.microsoft.com/office/drawing/2014/main" id="{A994A8AA-1AD5-B053-7899-91521CE87EAF}"/>
              </a:ext>
            </a:extLst>
          </p:cNvPr>
          <p:cNvSpPr>
            <a:spLocks noGrp="1"/>
          </p:cNvSpPr>
          <p:nvPr>
            <p:ph type="body" sz="quarter" idx="66" hasCustomPrompt="1"/>
          </p:nvPr>
        </p:nvSpPr>
        <p:spPr>
          <a:xfrm>
            <a:off x="6039297" y="853215"/>
            <a:ext cx="2651760" cy="285113"/>
          </a:xfrm>
          <a:noFill/>
          <a:ln>
            <a:noFill/>
          </a:ln>
        </p:spPr>
        <p:txBody>
          <a:bodyPr vert="horz" wrap="square" lIns="91440" tIns="45716" rIns="91440" bIns="45716" numCol="1" anchor="t" anchorCtr="0" compatLnSpc="1">
            <a:prstTxWarp prst="textNoShape">
              <a:avLst/>
            </a:prstTxWarp>
            <a:normAutofit/>
          </a:bodyPr>
          <a:lstStyle>
            <a:lvl1pPr>
              <a:defRPr lang="en-US" sz="1046" b="0" i="0">
                <a:latin typeface="+mn-lt"/>
              </a:defRPr>
            </a:lvl1pPr>
          </a:lstStyle>
          <a:p>
            <a:pPr lvl="0">
              <a:spcBef>
                <a:spcPts val="0"/>
              </a:spcBef>
            </a:pPr>
            <a:r>
              <a:rPr lang="en-US"/>
              <a:t>Product for this document</a:t>
            </a:r>
          </a:p>
        </p:txBody>
      </p:sp>
      <p:sp>
        <p:nvSpPr>
          <p:cNvPr id="55" name="Rectangle 54">
            <a:extLst>
              <a:ext uri="{FF2B5EF4-FFF2-40B4-BE49-F238E27FC236}">
                <a16:creationId xmlns:a16="http://schemas.microsoft.com/office/drawing/2014/main" id="{B65DB27D-B6B2-5CD6-8A6B-3C892605327E}"/>
              </a:ext>
            </a:extLst>
          </p:cNvPr>
          <p:cNvSpPr/>
          <p:nvPr/>
        </p:nvSpPr>
        <p:spPr>
          <a:xfrm>
            <a:off x="3961519" y="1457538"/>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AUTHORITY </a:t>
            </a:r>
          </a:p>
        </p:txBody>
      </p:sp>
      <p:sp>
        <p:nvSpPr>
          <p:cNvPr id="132" name="Rectangle 131">
            <a:extLst>
              <a:ext uri="{FF2B5EF4-FFF2-40B4-BE49-F238E27FC236}">
                <a16:creationId xmlns:a16="http://schemas.microsoft.com/office/drawing/2014/main" id="{4CF1276D-A6FE-AC4E-A93A-03FCBE14DF9D}"/>
              </a:ext>
            </a:extLst>
          </p:cNvPr>
          <p:cNvSpPr/>
          <p:nvPr/>
        </p:nvSpPr>
        <p:spPr>
          <a:xfrm>
            <a:off x="3961519" y="2004078"/>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SYSTEMS </a:t>
            </a:r>
          </a:p>
        </p:txBody>
      </p:sp>
      <p:sp>
        <p:nvSpPr>
          <p:cNvPr id="138" name="Rectangle 137">
            <a:extLst>
              <a:ext uri="{FF2B5EF4-FFF2-40B4-BE49-F238E27FC236}">
                <a16:creationId xmlns:a16="http://schemas.microsoft.com/office/drawing/2014/main" id="{28EB80B9-4D91-F952-DD84-863287CDEDC8}"/>
              </a:ext>
            </a:extLst>
          </p:cNvPr>
          <p:cNvSpPr/>
          <p:nvPr/>
        </p:nvSpPr>
        <p:spPr>
          <a:xfrm>
            <a:off x="3961519" y="2537643"/>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PURPOSE </a:t>
            </a:r>
          </a:p>
        </p:txBody>
      </p:sp>
      <p:sp>
        <p:nvSpPr>
          <p:cNvPr id="144" name="Rectangle 143">
            <a:extLst>
              <a:ext uri="{FF2B5EF4-FFF2-40B4-BE49-F238E27FC236}">
                <a16:creationId xmlns:a16="http://schemas.microsoft.com/office/drawing/2014/main" id="{CF7934DC-5A7A-995B-DFB4-B4494C7CB24A}"/>
              </a:ext>
            </a:extLst>
          </p:cNvPr>
          <p:cNvSpPr/>
          <p:nvPr/>
        </p:nvSpPr>
        <p:spPr>
          <a:xfrm>
            <a:off x="3961519" y="3070207"/>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INNOVATION </a:t>
            </a:r>
          </a:p>
        </p:txBody>
      </p:sp>
      <p:sp>
        <p:nvSpPr>
          <p:cNvPr id="150" name="Rectangle 149">
            <a:extLst>
              <a:ext uri="{FF2B5EF4-FFF2-40B4-BE49-F238E27FC236}">
                <a16:creationId xmlns:a16="http://schemas.microsoft.com/office/drawing/2014/main" id="{6626DAF5-3A20-9699-B717-6D1701DA74B9}"/>
              </a:ext>
            </a:extLst>
          </p:cNvPr>
          <p:cNvSpPr/>
          <p:nvPr/>
        </p:nvSpPr>
        <p:spPr>
          <a:xfrm>
            <a:off x="3961519" y="3602771"/>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RESOURCES </a:t>
            </a:r>
          </a:p>
        </p:txBody>
      </p:sp>
      <p:sp>
        <p:nvSpPr>
          <p:cNvPr id="156" name="Rectangle 155">
            <a:extLst>
              <a:ext uri="{FF2B5EF4-FFF2-40B4-BE49-F238E27FC236}">
                <a16:creationId xmlns:a16="http://schemas.microsoft.com/office/drawing/2014/main" id="{5B2534DB-CD32-17A8-7D63-AE08D03F0E9F}"/>
              </a:ext>
            </a:extLst>
          </p:cNvPr>
          <p:cNvSpPr/>
          <p:nvPr/>
        </p:nvSpPr>
        <p:spPr>
          <a:xfrm>
            <a:off x="3961519" y="4135337"/>
            <a:ext cx="1237107" cy="365760"/>
          </a:xfrm>
          <a:prstGeom prst="rect">
            <a:avLst/>
          </a:prstGeom>
          <a:noFill/>
          <a:ln>
            <a:noFill/>
          </a:ln>
          <a:effectLst/>
        </p:spPr>
        <p:txBody>
          <a:bodyPr wrap="square" lIns="91103" tIns="45552" rIns="91103" bIns="45552" rtlCol="0" anchor="ctr">
            <a:noAutofit/>
          </a:bodyPr>
          <a:lstStyle/>
          <a:p>
            <a:pPr algn="ctr"/>
            <a:r>
              <a:rPr lang="en-US" sz="1196" b="1" cap="none" spc="0">
                <a:ln w="0">
                  <a:noFill/>
                </a:ln>
                <a:solidFill>
                  <a:schemeClr val="tx1"/>
                </a:solidFill>
                <a:latin typeface="+mj-lt"/>
                <a:ea typeface="+mj-ea"/>
              </a:rPr>
              <a:t>EXPERTISE </a:t>
            </a:r>
          </a:p>
        </p:txBody>
      </p:sp>
      <p:sp>
        <p:nvSpPr>
          <p:cNvPr id="159" name="Text Placeholder 5">
            <a:extLst>
              <a:ext uri="{FF2B5EF4-FFF2-40B4-BE49-F238E27FC236}">
                <a16:creationId xmlns:a16="http://schemas.microsoft.com/office/drawing/2014/main" id="{CB120F87-07CA-576A-307F-33023A79CEAA}"/>
              </a:ext>
            </a:extLst>
          </p:cNvPr>
          <p:cNvSpPr>
            <a:spLocks noGrp="1"/>
          </p:cNvSpPr>
          <p:nvPr>
            <p:ph type="body" sz="quarter" idx="67" hasCustomPrompt="1"/>
          </p:nvPr>
        </p:nvSpPr>
        <p:spPr>
          <a:xfrm>
            <a:off x="457011" y="1472515"/>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Authority</a:t>
            </a:r>
          </a:p>
        </p:txBody>
      </p:sp>
      <p:sp>
        <p:nvSpPr>
          <p:cNvPr id="160" name="Text Placeholder 5">
            <a:extLst>
              <a:ext uri="{FF2B5EF4-FFF2-40B4-BE49-F238E27FC236}">
                <a16:creationId xmlns:a16="http://schemas.microsoft.com/office/drawing/2014/main" id="{C3DEEA70-C6EB-BA6A-130C-5E581ED21CAB}"/>
              </a:ext>
            </a:extLst>
          </p:cNvPr>
          <p:cNvSpPr>
            <a:spLocks noGrp="1"/>
          </p:cNvSpPr>
          <p:nvPr>
            <p:ph type="body" sz="quarter" idx="68" hasCustomPrompt="1"/>
          </p:nvPr>
        </p:nvSpPr>
        <p:spPr>
          <a:xfrm>
            <a:off x="457011" y="2004078"/>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Systems</a:t>
            </a:r>
          </a:p>
        </p:txBody>
      </p:sp>
      <p:sp>
        <p:nvSpPr>
          <p:cNvPr id="161" name="Text Placeholder 5">
            <a:extLst>
              <a:ext uri="{FF2B5EF4-FFF2-40B4-BE49-F238E27FC236}">
                <a16:creationId xmlns:a16="http://schemas.microsoft.com/office/drawing/2014/main" id="{922E8974-BF12-CD70-769A-2BEEA82349D2}"/>
              </a:ext>
            </a:extLst>
          </p:cNvPr>
          <p:cNvSpPr>
            <a:spLocks noGrp="1"/>
          </p:cNvSpPr>
          <p:nvPr>
            <p:ph type="body" sz="quarter" idx="69" hasCustomPrompt="1"/>
          </p:nvPr>
        </p:nvSpPr>
        <p:spPr>
          <a:xfrm>
            <a:off x="457011" y="2537643"/>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Purpose</a:t>
            </a:r>
          </a:p>
        </p:txBody>
      </p:sp>
      <p:sp>
        <p:nvSpPr>
          <p:cNvPr id="162" name="Text Placeholder 5">
            <a:extLst>
              <a:ext uri="{FF2B5EF4-FFF2-40B4-BE49-F238E27FC236}">
                <a16:creationId xmlns:a16="http://schemas.microsoft.com/office/drawing/2014/main" id="{A943391B-3C52-8718-3B06-16AC8FE510E6}"/>
              </a:ext>
            </a:extLst>
          </p:cNvPr>
          <p:cNvSpPr>
            <a:spLocks noGrp="1"/>
          </p:cNvSpPr>
          <p:nvPr>
            <p:ph type="body" sz="quarter" idx="70" hasCustomPrompt="1"/>
          </p:nvPr>
        </p:nvSpPr>
        <p:spPr>
          <a:xfrm>
            <a:off x="457011" y="3070207"/>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Innovation</a:t>
            </a:r>
          </a:p>
        </p:txBody>
      </p:sp>
      <p:sp>
        <p:nvSpPr>
          <p:cNvPr id="163" name="Text Placeholder 5">
            <a:extLst>
              <a:ext uri="{FF2B5EF4-FFF2-40B4-BE49-F238E27FC236}">
                <a16:creationId xmlns:a16="http://schemas.microsoft.com/office/drawing/2014/main" id="{7AFDF15A-14FB-E184-6E91-96C6976A8FB2}"/>
              </a:ext>
            </a:extLst>
          </p:cNvPr>
          <p:cNvSpPr>
            <a:spLocks noGrp="1"/>
          </p:cNvSpPr>
          <p:nvPr>
            <p:ph type="body" sz="quarter" idx="71" hasCustomPrompt="1"/>
          </p:nvPr>
        </p:nvSpPr>
        <p:spPr>
          <a:xfrm>
            <a:off x="457011" y="3602771"/>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Resources</a:t>
            </a:r>
          </a:p>
        </p:txBody>
      </p:sp>
      <p:sp>
        <p:nvSpPr>
          <p:cNvPr id="164" name="Text Placeholder 5">
            <a:extLst>
              <a:ext uri="{FF2B5EF4-FFF2-40B4-BE49-F238E27FC236}">
                <a16:creationId xmlns:a16="http://schemas.microsoft.com/office/drawing/2014/main" id="{F78AC569-0F74-4060-862E-E891E6A8EB23}"/>
              </a:ext>
            </a:extLst>
          </p:cNvPr>
          <p:cNvSpPr>
            <a:spLocks noGrp="1"/>
          </p:cNvSpPr>
          <p:nvPr>
            <p:ph type="body" sz="quarter" idx="72" hasCustomPrompt="1"/>
          </p:nvPr>
        </p:nvSpPr>
        <p:spPr>
          <a:xfrm>
            <a:off x="457011" y="4135337"/>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Expertise</a:t>
            </a:r>
          </a:p>
        </p:txBody>
      </p:sp>
      <p:sp>
        <p:nvSpPr>
          <p:cNvPr id="165" name="Text Placeholder 5">
            <a:extLst>
              <a:ext uri="{FF2B5EF4-FFF2-40B4-BE49-F238E27FC236}">
                <a16:creationId xmlns:a16="http://schemas.microsoft.com/office/drawing/2014/main" id="{8C789754-0800-1BF6-EE6E-093D88C72A32}"/>
              </a:ext>
            </a:extLst>
          </p:cNvPr>
          <p:cNvSpPr>
            <a:spLocks noGrp="1"/>
          </p:cNvSpPr>
          <p:nvPr>
            <p:ph type="body" sz="quarter" idx="73" hasCustomPrompt="1"/>
          </p:nvPr>
        </p:nvSpPr>
        <p:spPr>
          <a:xfrm>
            <a:off x="6049054" y="1468374"/>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Authority</a:t>
            </a:r>
          </a:p>
        </p:txBody>
      </p:sp>
      <p:sp>
        <p:nvSpPr>
          <p:cNvPr id="166" name="Text Placeholder 5">
            <a:extLst>
              <a:ext uri="{FF2B5EF4-FFF2-40B4-BE49-F238E27FC236}">
                <a16:creationId xmlns:a16="http://schemas.microsoft.com/office/drawing/2014/main" id="{71D4C388-275B-35FB-043C-5FFC36E108B5}"/>
              </a:ext>
            </a:extLst>
          </p:cNvPr>
          <p:cNvSpPr>
            <a:spLocks noGrp="1"/>
          </p:cNvSpPr>
          <p:nvPr>
            <p:ph type="body" sz="quarter" idx="74" hasCustomPrompt="1"/>
          </p:nvPr>
        </p:nvSpPr>
        <p:spPr>
          <a:xfrm>
            <a:off x="6049054" y="2004078"/>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Systems</a:t>
            </a:r>
          </a:p>
        </p:txBody>
      </p:sp>
      <p:sp>
        <p:nvSpPr>
          <p:cNvPr id="167" name="Text Placeholder 5">
            <a:extLst>
              <a:ext uri="{FF2B5EF4-FFF2-40B4-BE49-F238E27FC236}">
                <a16:creationId xmlns:a16="http://schemas.microsoft.com/office/drawing/2014/main" id="{EE3888FA-0CC1-DED3-5551-09BC0754FFB0}"/>
              </a:ext>
            </a:extLst>
          </p:cNvPr>
          <p:cNvSpPr>
            <a:spLocks noGrp="1"/>
          </p:cNvSpPr>
          <p:nvPr>
            <p:ph type="body" sz="quarter" idx="75" hasCustomPrompt="1"/>
          </p:nvPr>
        </p:nvSpPr>
        <p:spPr>
          <a:xfrm>
            <a:off x="6049054" y="2537643"/>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Purpose</a:t>
            </a:r>
          </a:p>
        </p:txBody>
      </p:sp>
      <p:sp>
        <p:nvSpPr>
          <p:cNvPr id="168" name="Text Placeholder 5">
            <a:extLst>
              <a:ext uri="{FF2B5EF4-FFF2-40B4-BE49-F238E27FC236}">
                <a16:creationId xmlns:a16="http://schemas.microsoft.com/office/drawing/2014/main" id="{B351AF63-B168-2333-E57B-D3489C7099CD}"/>
              </a:ext>
            </a:extLst>
          </p:cNvPr>
          <p:cNvSpPr>
            <a:spLocks noGrp="1"/>
          </p:cNvSpPr>
          <p:nvPr>
            <p:ph type="body" sz="quarter" idx="76" hasCustomPrompt="1"/>
          </p:nvPr>
        </p:nvSpPr>
        <p:spPr>
          <a:xfrm>
            <a:off x="6049054" y="3070207"/>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Innovation</a:t>
            </a:r>
          </a:p>
        </p:txBody>
      </p:sp>
      <p:sp>
        <p:nvSpPr>
          <p:cNvPr id="169" name="Text Placeholder 5">
            <a:extLst>
              <a:ext uri="{FF2B5EF4-FFF2-40B4-BE49-F238E27FC236}">
                <a16:creationId xmlns:a16="http://schemas.microsoft.com/office/drawing/2014/main" id="{66433184-354E-6226-2039-E0EB4F3AF753}"/>
              </a:ext>
            </a:extLst>
          </p:cNvPr>
          <p:cNvSpPr>
            <a:spLocks noGrp="1"/>
          </p:cNvSpPr>
          <p:nvPr>
            <p:ph type="body" sz="quarter" idx="77" hasCustomPrompt="1"/>
          </p:nvPr>
        </p:nvSpPr>
        <p:spPr>
          <a:xfrm>
            <a:off x="6049054" y="3602771"/>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Resources</a:t>
            </a:r>
          </a:p>
        </p:txBody>
      </p:sp>
      <p:sp>
        <p:nvSpPr>
          <p:cNvPr id="170" name="Text Placeholder 5">
            <a:extLst>
              <a:ext uri="{FF2B5EF4-FFF2-40B4-BE49-F238E27FC236}">
                <a16:creationId xmlns:a16="http://schemas.microsoft.com/office/drawing/2014/main" id="{53ECD9F6-5182-97E9-864D-8F4F0BDDA6DA}"/>
              </a:ext>
            </a:extLst>
          </p:cNvPr>
          <p:cNvSpPr>
            <a:spLocks noGrp="1"/>
          </p:cNvSpPr>
          <p:nvPr>
            <p:ph type="body" sz="quarter" idx="78" hasCustomPrompt="1"/>
          </p:nvPr>
        </p:nvSpPr>
        <p:spPr>
          <a:xfrm>
            <a:off x="6049054" y="4135337"/>
            <a:ext cx="2651760" cy="365760"/>
          </a:xfrm>
        </p:spPr>
        <p:txBody>
          <a:bodyPr anchor="ct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Expertise</a:t>
            </a:r>
          </a:p>
        </p:txBody>
      </p:sp>
      <p:sp>
        <p:nvSpPr>
          <p:cNvPr id="171" name="Rectangle 170">
            <a:extLst>
              <a:ext uri="{FF2B5EF4-FFF2-40B4-BE49-F238E27FC236}">
                <a16:creationId xmlns:a16="http://schemas.microsoft.com/office/drawing/2014/main" id="{E356B86F-2E3C-FEFF-AD31-66F74DAEBC79}"/>
              </a:ext>
            </a:extLst>
          </p:cNvPr>
          <p:cNvSpPr/>
          <p:nvPr/>
        </p:nvSpPr>
        <p:spPr>
          <a:xfrm>
            <a:off x="5177470" y="1251838"/>
            <a:ext cx="728482" cy="219705"/>
          </a:xfrm>
          <a:prstGeom prst="rect">
            <a:avLst/>
          </a:prstGeom>
        </p:spPr>
        <p:txBody>
          <a:bodyPr wrap="square" lIns="68327" tIns="47830" rIns="68327" bIns="47830">
            <a:spAutoFit/>
          </a:bodyPr>
          <a:lstStyle/>
          <a:p>
            <a:pPr algn="ctr"/>
            <a:r>
              <a:rPr lang="en-US" sz="800" b="1" i="0">
                <a:solidFill>
                  <a:schemeClr val="tx1"/>
                </a:solidFill>
                <a:latin typeface="+mn-lt"/>
                <a:ea typeface="+mj-ea"/>
              </a:rPr>
              <a:t>OURS</a:t>
            </a:r>
          </a:p>
        </p:txBody>
      </p:sp>
      <p:sp>
        <p:nvSpPr>
          <p:cNvPr id="172" name="Rectangle 171">
            <a:extLst>
              <a:ext uri="{FF2B5EF4-FFF2-40B4-BE49-F238E27FC236}">
                <a16:creationId xmlns:a16="http://schemas.microsoft.com/office/drawing/2014/main" id="{CF77132D-27AA-B6E9-0723-9A3E7AB8095A}"/>
              </a:ext>
            </a:extLst>
          </p:cNvPr>
          <p:cNvSpPr/>
          <p:nvPr/>
        </p:nvSpPr>
        <p:spPr>
          <a:xfrm>
            <a:off x="3254192" y="1261088"/>
            <a:ext cx="728482" cy="219705"/>
          </a:xfrm>
          <a:prstGeom prst="rect">
            <a:avLst/>
          </a:prstGeom>
        </p:spPr>
        <p:txBody>
          <a:bodyPr wrap="square" lIns="68327" tIns="47830" rIns="68327" bIns="47830">
            <a:spAutoFit/>
          </a:bodyPr>
          <a:lstStyle/>
          <a:p>
            <a:pPr algn="ctr"/>
            <a:r>
              <a:rPr lang="en-US" sz="800" b="1" i="0">
                <a:solidFill>
                  <a:schemeClr val="tx1"/>
                </a:solidFill>
                <a:latin typeface="+mn-lt"/>
                <a:ea typeface="+mj-ea"/>
              </a:rPr>
              <a:t>THEIRS</a:t>
            </a:r>
          </a:p>
        </p:txBody>
      </p:sp>
      <p:sp>
        <p:nvSpPr>
          <p:cNvPr id="64" name="Text Placeholder 5">
            <a:extLst>
              <a:ext uri="{FF2B5EF4-FFF2-40B4-BE49-F238E27FC236}">
                <a16:creationId xmlns:a16="http://schemas.microsoft.com/office/drawing/2014/main" id="{C7CCB3F7-79B9-A2EA-9308-449242FBFFD4}"/>
              </a:ext>
            </a:extLst>
          </p:cNvPr>
          <p:cNvSpPr>
            <a:spLocks noGrp="1"/>
          </p:cNvSpPr>
          <p:nvPr>
            <p:ph type="body" sz="quarter" idx="79" hasCustomPrompt="1"/>
          </p:nvPr>
        </p:nvSpPr>
        <p:spPr>
          <a:xfrm>
            <a:off x="3254192" y="1462954"/>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65" name="Text Placeholder 5">
            <a:extLst>
              <a:ext uri="{FF2B5EF4-FFF2-40B4-BE49-F238E27FC236}">
                <a16:creationId xmlns:a16="http://schemas.microsoft.com/office/drawing/2014/main" id="{6F2BEAD0-4AF0-9046-2D7D-DE44B4B7012D}"/>
              </a:ext>
            </a:extLst>
          </p:cNvPr>
          <p:cNvSpPr>
            <a:spLocks noGrp="1"/>
          </p:cNvSpPr>
          <p:nvPr>
            <p:ph type="body" sz="quarter" idx="83" hasCustomPrompt="1"/>
          </p:nvPr>
        </p:nvSpPr>
        <p:spPr>
          <a:xfrm>
            <a:off x="3254192" y="200407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66" name="Text Placeholder 5">
            <a:extLst>
              <a:ext uri="{FF2B5EF4-FFF2-40B4-BE49-F238E27FC236}">
                <a16:creationId xmlns:a16="http://schemas.microsoft.com/office/drawing/2014/main" id="{E7DFC6C0-9A6C-A745-B767-A9E0EBF5CE1B}"/>
              </a:ext>
            </a:extLst>
          </p:cNvPr>
          <p:cNvSpPr>
            <a:spLocks noGrp="1"/>
          </p:cNvSpPr>
          <p:nvPr>
            <p:ph type="body" sz="quarter" idx="87" hasCustomPrompt="1"/>
          </p:nvPr>
        </p:nvSpPr>
        <p:spPr>
          <a:xfrm>
            <a:off x="3254192" y="253764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67" name="Text Placeholder 5">
            <a:extLst>
              <a:ext uri="{FF2B5EF4-FFF2-40B4-BE49-F238E27FC236}">
                <a16:creationId xmlns:a16="http://schemas.microsoft.com/office/drawing/2014/main" id="{F1D74E63-DE0D-58BB-C1E6-4CB5ADD65D21}"/>
              </a:ext>
            </a:extLst>
          </p:cNvPr>
          <p:cNvSpPr>
            <a:spLocks noGrp="1"/>
          </p:cNvSpPr>
          <p:nvPr>
            <p:ph type="body" sz="quarter" idx="91" hasCustomPrompt="1"/>
          </p:nvPr>
        </p:nvSpPr>
        <p:spPr>
          <a:xfrm>
            <a:off x="3254192" y="3070207"/>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68" name="Text Placeholder 5">
            <a:extLst>
              <a:ext uri="{FF2B5EF4-FFF2-40B4-BE49-F238E27FC236}">
                <a16:creationId xmlns:a16="http://schemas.microsoft.com/office/drawing/2014/main" id="{100644D1-F8BC-FAF3-BBDB-3DE9FC0ADE7E}"/>
              </a:ext>
            </a:extLst>
          </p:cNvPr>
          <p:cNvSpPr>
            <a:spLocks noGrp="1"/>
          </p:cNvSpPr>
          <p:nvPr>
            <p:ph type="body" sz="quarter" idx="95" hasCustomPrompt="1"/>
          </p:nvPr>
        </p:nvSpPr>
        <p:spPr>
          <a:xfrm>
            <a:off x="3254192" y="3602771"/>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69" name="Text Placeholder 5">
            <a:extLst>
              <a:ext uri="{FF2B5EF4-FFF2-40B4-BE49-F238E27FC236}">
                <a16:creationId xmlns:a16="http://schemas.microsoft.com/office/drawing/2014/main" id="{B4771450-E4CA-84B5-63CE-CB0569FAC3E2}"/>
              </a:ext>
            </a:extLst>
          </p:cNvPr>
          <p:cNvSpPr>
            <a:spLocks noGrp="1"/>
          </p:cNvSpPr>
          <p:nvPr>
            <p:ph type="body" sz="quarter" idx="99" hasCustomPrompt="1"/>
          </p:nvPr>
        </p:nvSpPr>
        <p:spPr>
          <a:xfrm>
            <a:off x="3254192" y="4135337"/>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0" name="Text Placeholder 5">
            <a:extLst>
              <a:ext uri="{FF2B5EF4-FFF2-40B4-BE49-F238E27FC236}">
                <a16:creationId xmlns:a16="http://schemas.microsoft.com/office/drawing/2014/main" id="{14EE4504-BBD2-45AF-95CB-80D892F1B699}"/>
              </a:ext>
            </a:extLst>
          </p:cNvPr>
          <p:cNvSpPr>
            <a:spLocks noGrp="1"/>
          </p:cNvSpPr>
          <p:nvPr>
            <p:ph type="body" sz="quarter" idx="100" hasCustomPrompt="1"/>
          </p:nvPr>
        </p:nvSpPr>
        <p:spPr>
          <a:xfrm>
            <a:off x="5346451" y="1462954"/>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1" name="Text Placeholder 5">
            <a:extLst>
              <a:ext uri="{FF2B5EF4-FFF2-40B4-BE49-F238E27FC236}">
                <a16:creationId xmlns:a16="http://schemas.microsoft.com/office/drawing/2014/main" id="{A20C4D56-FC5F-5E92-44F5-6B67D67B166E}"/>
              </a:ext>
            </a:extLst>
          </p:cNvPr>
          <p:cNvSpPr>
            <a:spLocks noGrp="1"/>
          </p:cNvSpPr>
          <p:nvPr>
            <p:ph type="body" sz="quarter" idx="101" hasCustomPrompt="1"/>
          </p:nvPr>
        </p:nvSpPr>
        <p:spPr>
          <a:xfrm>
            <a:off x="5346451" y="200407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2" name="Text Placeholder 5">
            <a:extLst>
              <a:ext uri="{FF2B5EF4-FFF2-40B4-BE49-F238E27FC236}">
                <a16:creationId xmlns:a16="http://schemas.microsoft.com/office/drawing/2014/main" id="{AA120567-D71B-7A6E-AC49-279B117B22A9}"/>
              </a:ext>
            </a:extLst>
          </p:cNvPr>
          <p:cNvSpPr>
            <a:spLocks noGrp="1"/>
          </p:cNvSpPr>
          <p:nvPr>
            <p:ph type="body" sz="quarter" idx="102" hasCustomPrompt="1"/>
          </p:nvPr>
        </p:nvSpPr>
        <p:spPr>
          <a:xfrm>
            <a:off x="5346451" y="253764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3" name="Text Placeholder 5">
            <a:extLst>
              <a:ext uri="{FF2B5EF4-FFF2-40B4-BE49-F238E27FC236}">
                <a16:creationId xmlns:a16="http://schemas.microsoft.com/office/drawing/2014/main" id="{4BC3A13B-9E27-7D98-C10A-0B3E1F77177A}"/>
              </a:ext>
            </a:extLst>
          </p:cNvPr>
          <p:cNvSpPr>
            <a:spLocks noGrp="1"/>
          </p:cNvSpPr>
          <p:nvPr>
            <p:ph type="body" sz="quarter" idx="103" hasCustomPrompt="1"/>
          </p:nvPr>
        </p:nvSpPr>
        <p:spPr>
          <a:xfrm>
            <a:off x="5346451" y="3070207"/>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4" name="Text Placeholder 5">
            <a:extLst>
              <a:ext uri="{FF2B5EF4-FFF2-40B4-BE49-F238E27FC236}">
                <a16:creationId xmlns:a16="http://schemas.microsoft.com/office/drawing/2014/main" id="{4A922C60-FCD4-F44E-ADF4-EBA36505D130}"/>
              </a:ext>
            </a:extLst>
          </p:cNvPr>
          <p:cNvSpPr>
            <a:spLocks noGrp="1"/>
          </p:cNvSpPr>
          <p:nvPr>
            <p:ph type="body" sz="quarter" idx="104" hasCustomPrompt="1"/>
          </p:nvPr>
        </p:nvSpPr>
        <p:spPr>
          <a:xfrm>
            <a:off x="5346451" y="3602771"/>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5" name="Text Placeholder 5">
            <a:extLst>
              <a:ext uri="{FF2B5EF4-FFF2-40B4-BE49-F238E27FC236}">
                <a16:creationId xmlns:a16="http://schemas.microsoft.com/office/drawing/2014/main" id="{2FCB2709-96C6-D575-F46D-B784ECC6DD09}"/>
              </a:ext>
            </a:extLst>
          </p:cNvPr>
          <p:cNvSpPr>
            <a:spLocks noGrp="1"/>
          </p:cNvSpPr>
          <p:nvPr>
            <p:ph type="body" sz="quarter" idx="105" hasCustomPrompt="1"/>
          </p:nvPr>
        </p:nvSpPr>
        <p:spPr>
          <a:xfrm>
            <a:off x="5346451" y="4135337"/>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76" name="Rectangle 75">
            <a:extLst>
              <a:ext uri="{FF2B5EF4-FFF2-40B4-BE49-F238E27FC236}">
                <a16:creationId xmlns:a16="http://schemas.microsoft.com/office/drawing/2014/main" id="{707489EE-B160-5A9B-C4FF-DE9E334A7F90}"/>
              </a:ext>
            </a:extLst>
          </p:cNvPr>
          <p:cNvSpPr/>
          <p:nvPr/>
        </p:nvSpPr>
        <p:spPr>
          <a:xfrm>
            <a:off x="6039295" y="113367"/>
            <a:ext cx="2651760" cy="457200"/>
          </a:xfrm>
          <a:prstGeom prst="rect">
            <a:avLst/>
          </a:prstGeom>
          <a:solidFill>
            <a:schemeClr val="bg1"/>
          </a:solidFill>
          <a:ln>
            <a:solidFill>
              <a:schemeClr val="bg1">
                <a:lumMod val="75000"/>
              </a:schemeClr>
            </a:solidFill>
          </a:ln>
          <a:effectLst/>
        </p:spPr>
        <p:txBody>
          <a:bodyPr wrap="square" lIns="91186" tIns="45552" rIns="91103" bIns="45552" rtlCol="0" anchor="t" anchorCtr="0">
            <a:noAutofit/>
          </a:bodyPr>
          <a:lstStyle/>
          <a:p>
            <a:pPr marL="0" marR="0" lvl="0" indent="0" defTabSz="455499" eaLnBrk="1" latinLnBrk="0" hangingPunct="1">
              <a:lnSpc>
                <a:spcPct val="100000"/>
              </a:lnSpc>
              <a:buClrTx/>
              <a:buSzTx/>
              <a:buFontTx/>
              <a:buNone/>
              <a:tabLst/>
            </a:pPr>
            <a:r>
              <a:rPr lang="en-US" sz="800" b="1" i="0">
                <a:latin typeface="+mn-lt"/>
                <a:ea typeface="+mj-ea"/>
              </a:rPr>
              <a:t>WRITTEN BY</a:t>
            </a:r>
          </a:p>
        </p:txBody>
      </p:sp>
      <p:sp>
        <p:nvSpPr>
          <p:cNvPr id="77" name="Text Placeholder 5">
            <a:extLst>
              <a:ext uri="{FF2B5EF4-FFF2-40B4-BE49-F238E27FC236}">
                <a16:creationId xmlns:a16="http://schemas.microsoft.com/office/drawing/2014/main" id="{1FFA74C0-9680-DF33-5F79-699850516794}"/>
              </a:ext>
            </a:extLst>
          </p:cNvPr>
          <p:cNvSpPr>
            <a:spLocks noGrp="1"/>
          </p:cNvSpPr>
          <p:nvPr>
            <p:ph type="body" sz="quarter" idx="26" hasCustomPrompt="1"/>
          </p:nvPr>
        </p:nvSpPr>
        <p:spPr>
          <a:xfrm>
            <a:off x="6039297" y="246002"/>
            <a:ext cx="2651760" cy="324566"/>
          </a:xfrm>
          <a:noFill/>
          <a:ln>
            <a:noFill/>
          </a:ln>
        </p:spPr>
        <p:txBody>
          <a:bodyPr vert="horz" wrap="square" lIns="91440" tIns="45716" rIns="91440" bIns="45716" numCol="1" anchor="t" anchorCtr="0" compatLnSpc="1">
            <a:prstTxWarp prst="textNoShape">
              <a:avLst/>
            </a:prstTxWarp>
            <a:normAutofit/>
          </a:bodyPr>
          <a:lstStyle>
            <a:lvl1pPr>
              <a:defRPr lang="en-US" sz="1046" b="0" i="0" dirty="0">
                <a:latin typeface="+mn-lt"/>
              </a:defRPr>
            </a:lvl1pPr>
          </a:lstStyle>
          <a:p>
            <a:pPr lvl="0">
              <a:spcBef>
                <a:spcPts val="0"/>
              </a:spcBef>
            </a:pPr>
            <a:r>
              <a:rPr lang="en-US"/>
              <a:t>Author and date</a:t>
            </a:r>
          </a:p>
        </p:txBody>
      </p:sp>
      <p:sp>
        <p:nvSpPr>
          <p:cNvPr id="2" name="Title 1">
            <a:extLst>
              <a:ext uri="{FF2B5EF4-FFF2-40B4-BE49-F238E27FC236}">
                <a16:creationId xmlns:a16="http://schemas.microsoft.com/office/drawing/2014/main" id="{936CA75F-CDF3-24CF-5486-F6579A8E111B}"/>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mn-lt"/>
                <a:ea typeface="+mj-ea"/>
              </a:rPr>
              <a:t>Competitive Comparison</a:t>
            </a:r>
          </a:p>
        </p:txBody>
      </p:sp>
      <p:sp>
        <p:nvSpPr>
          <p:cNvPr id="3" name="TextBox 2">
            <a:extLst>
              <a:ext uri="{FF2B5EF4-FFF2-40B4-BE49-F238E27FC236}">
                <a16:creationId xmlns:a16="http://schemas.microsoft.com/office/drawing/2014/main" id="{DDCC5759-779D-7BC4-6577-70025958F2AD}"/>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6" name="Group 5">
            <a:extLst>
              <a:ext uri="{FF2B5EF4-FFF2-40B4-BE49-F238E27FC236}">
                <a16:creationId xmlns:a16="http://schemas.microsoft.com/office/drawing/2014/main" id="{A4ECCBA9-3442-955F-F23B-C43221FDE505}"/>
              </a:ext>
            </a:extLst>
          </p:cNvPr>
          <p:cNvGrpSpPr/>
          <p:nvPr/>
        </p:nvGrpSpPr>
        <p:grpSpPr>
          <a:xfrm>
            <a:off x="1026896" y="4840393"/>
            <a:ext cx="7090208" cy="200055"/>
            <a:chOff x="1234440" y="4840393"/>
            <a:chExt cx="7090208" cy="200055"/>
          </a:xfrm>
        </p:grpSpPr>
        <p:sp>
          <p:nvSpPr>
            <p:cNvPr id="7" name="TextBox 6">
              <a:extLst>
                <a:ext uri="{FF2B5EF4-FFF2-40B4-BE49-F238E27FC236}">
                  <a16:creationId xmlns:a16="http://schemas.microsoft.com/office/drawing/2014/main" id="{3B01EDB4-21FB-67B4-ABB8-33AE27541A2D}"/>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8" name="Picture 7">
              <a:extLst>
                <a:ext uri="{FF2B5EF4-FFF2-40B4-BE49-F238E27FC236}">
                  <a16:creationId xmlns:a16="http://schemas.microsoft.com/office/drawing/2014/main" id="{31451CE8-978D-0BAB-AE88-89B228DC5965}"/>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D74909C5-1250-BDCC-5CF5-4EA519BB1943}"/>
              </a:ext>
            </a:extLst>
          </p:cNvPr>
          <p:cNvSpPr txBox="1"/>
          <p:nvPr/>
        </p:nvSpPr>
        <p:spPr>
          <a:xfrm>
            <a:off x="0" y="-330437"/>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Compare organizational strengths and weaknesses against competitive offerings to determine the best approach for this segment or persona. </a:t>
            </a:r>
          </a:p>
        </p:txBody>
      </p:sp>
      <p:sp>
        <p:nvSpPr>
          <p:cNvPr id="9" name="TextBox 8">
            <a:extLst>
              <a:ext uri="{FF2B5EF4-FFF2-40B4-BE49-F238E27FC236}">
                <a16:creationId xmlns:a16="http://schemas.microsoft.com/office/drawing/2014/main" id="{F607AF9C-1C80-5A67-7BC1-8EAE1550A8C2}"/>
              </a:ext>
            </a:extLst>
          </p:cNvPr>
          <p:cNvSpPr txBox="1"/>
          <p:nvPr/>
        </p:nvSpPr>
        <p:spPr>
          <a:xfrm>
            <a:off x="384048" y="457200"/>
            <a:ext cx="5515870" cy="185203"/>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Identify the best areas to differentiate your product and organization. </a:t>
            </a:r>
          </a:p>
        </p:txBody>
      </p:sp>
    </p:spTree>
    <p:extLst>
      <p:ext uri="{BB962C8B-B14F-4D97-AF65-F5344CB8AC3E}">
        <p14:creationId xmlns:p14="http://schemas.microsoft.com/office/powerpoint/2010/main" val="842981560"/>
      </p:ext>
    </p:extLst>
  </p:cSld>
  <p:clrMapOvr>
    <a:masterClrMapping/>
  </p:clrMapOvr>
  <p:hf sldNum="0" hdr="0" dt="0"/>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ASPIRE value worksheet">
    <p:bg>
      <p:bgPr>
        <a:solidFill>
          <a:schemeClr val="bg2"/>
        </a:solidFill>
        <a:effectLst/>
      </p:bgPr>
    </p:bg>
    <p:spTree>
      <p:nvGrpSpPr>
        <p:cNvPr id="1" name=""/>
        <p:cNvGrpSpPr/>
        <p:nvPr/>
      </p:nvGrpSpPr>
      <p:grpSpPr>
        <a:xfrm>
          <a:off x="0" y="0"/>
          <a:ext cx="0" cy="0"/>
          <a:chOff x="0" y="0"/>
          <a:chExt cx="0" cy="0"/>
        </a:xfrm>
      </p:grpSpPr>
      <p:sp>
        <p:nvSpPr>
          <p:cNvPr id="102" name="Rectangle 101">
            <a:extLst>
              <a:ext uri="{FF2B5EF4-FFF2-40B4-BE49-F238E27FC236}">
                <a16:creationId xmlns:a16="http://schemas.microsoft.com/office/drawing/2014/main" id="{C75128C4-A289-F7E2-A599-10F94905B4C6}"/>
              </a:ext>
            </a:extLst>
          </p:cNvPr>
          <p:cNvSpPr/>
          <p:nvPr/>
        </p:nvSpPr>
        <p:spPr>
          <a:xfrm>
            <a:off x="457472" y="1200384"/>
            <a:ext cx="2651760" cy="3311661"/>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cap="none" spc="0">
                <a:ln w="0">
                  <a:noFill/>
                </a:ln>
                <a:solidFill>
                  <a:schemeClr val="tx1"/>
                </a:solidFill>
                <a:latin typeface="+mj-lt"/>
                <a:ea typeface="+mj-ea"/>
                <a:cs typeface="Calibri" panose="020F0502020204030204" pitchFamily="34" charset="0"/>
              </a:rPr>
              <a:t>OUR STRENGTHS</a:t>
            </a:r>
          </a:p>
        </p:txBody>
      </p:sp>
      <p:sp>
        <p:nvSpPr>
          <p:cNvPr id="11" name="Title 1">
            <a:extLst>
              <a:ext uri="{FF2B5EF4-FFF2-40B4-BE49-F238E27FC236}">
                <a16:creationId xmlns:a16="http://schemas.microsoft.com/office/drawing/2014/main" id="{24F3FF2A-6D71-40AB-AFE7-70F8C10572C1}"/>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mn-lt"/>
                <a:ea typeface="+mj-ea"/>
              </a:rPr>
              <a:t>ASPIRE value worksheet</a:t>
            </a:r>
          </a:p>
        </p:txBody>
      </p:sp>
      <p:sp>
        <p:nvSpPr>
          <p:cNvPr id="84" name="Rectangle 83">
            <a:extLst>
              <a:ext uri="{FF2B5EF4-FFF2-40B4-BE49-F238E27FC236}">
                <a16:creationId xmlns:a16="http://schemas.microsoft.com/office/drawing/2014/main" id="{9E65C128-F925-94A4-55E5-94EC73A956C3}"/>
              </a:ext>
            </a:extLst>
          </p:cNvPr>
          <p:cNvSpPr/>
          <p:nvPr/>
        </p:nvSpPr>
        <p:spPr>
          <a:xfrm>
            <a:off x="465273" y="631455"/>
            <a:ext cx="2651760"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j-lt"/>
                <a:ea typeface="+mj-ea"/>
              </a:rPr>
              <a:t>OUR PRODUCT</a:t>
            </a:r>
          </a:p>
        </p:txBody>
      </p:sp>
      <p:sp>
        <p:nvSpPr>
          <p:cNvPr id="85" name="Rectangle 84">
            <a:extLst>
              <a:ext uri="{FF2B5EF4-FFF2-40B4-BE49-F238E27FC236}">
                <a16:creationId xmlns:a16="http://schemas.microsoft.com/office/drawing/2014/main" id="{FA5F7E5A-A72E-EB94-6A32-F2A75AA87D0C}"/>
              </a:ext>
            </a:extLst>
          </p:cNvPr>
          <p:cNvSpPr/>
          <p:nvPr/>
        </p:nvSpPr>
        <p:spPr>
          <a:xfrm>
            <a:off x="3194673" y="631455"/>
            <a:ext cx="2651760"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j-lt"/>
                <a:ea typeface="+mj-ea"/>
              </a:rPr>
              <a:t>SEGMENT / PERSONA</a:t>
            </a:r>
          </a:p>
        </p:txBody>
      </p:sp>
      <p:sp>
        <p:nvSpPr>
          <p:cNvPr id="88" name="Text Placeholder 5">
            <a:extLst>
              <a:ext uri="{FF2B5EF4-FFF2-40B4-BE49-F238E27FC236}">
                <a16:creationId xmlns:a16="http://schemas.microsoft.com/office/drawing/2014/main" id="{E554505A-E57C-3177-3318-D41AAE074E21}"/>
              </a:ext>
            </a:extLst>
          </p:cNvPr>
          <p:cNvSpPr>
            <a:spLocks noGrp="1"/>
          </p:cNvSpPr>
          <p:nvPr>
            <p:ph type="body" sz="quarter" idx="28" hasCustomPrompt="1"/>
          </p:nvPr>
        </p:nvSpPr>
        <p:spPr>
          <a:xfrm>
            <a:off x="448798" y="843196"/>
            <a:ext cx="2651760" cy="237602"/>
          </a:xfrm>
        </p:spPr>
        <p:txBody>
          <a:bodyPr>
            <a:normAutofit/>
          </a:bodyPr>
          <a:lstStyle>
            <a:lvl1pPr marL="0" indent="0">
              <a:spcBef>
                <a:spcPts val="0"/>
              </a:spcBef>
              <a:buFont typeface="Arial" panose="020B0604020202020204" pitchFamily="34" charset="0"/>
              <a:buNone/>
              <a:defRPr sz="104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Product for this document</a:t>
            </a:r>
          </a:p>
        </p:txBody>
      </p:sp>
      <p:sp>
        <p:nvSpPr>
          <p:cNvPr id="89" name="Text Placeholder 5">
            <a:extLst>
              <a:ext uri="{FF2B5EF4-FFF2-40B4-BE49-F238E27FC236}">
                <a16:creationId xmlns:a16="http://schemas.microsoft.com/office/drawing/2014/main" id="{6A5C1C83-13BC-F15D-90A2-854ECF4D77BD}"/>
              </a:ext>
            </a:extLst>
          </p:cNvPr>
          <p:cNvSpPr>
            <a:spLocks noGrp="1"/>
          </p:cNvSpPr>
          <p:nvPr>
            <p:ph type="body" sz="quarter" idx="50" hasCustomPrompt="1"/>
          </p:nvPr>
        </p:nvSpPr>
        <p:spPr>
          <a:xfrm>
            <a:off x="3177363" y="843196"/>
            <a:ext cx="2651760" cy="237602"/>
          </a:xfrm>
        </p:spPr>
        <p:txBody>
          <a:bodyPr>
            <a:normAutofit/>
          </a:bodyPr>
          <a:lstStyle>
            <a:lvl1pPr marL="0" indent="0">
              <a:spcBef>
                <a:spcPts val="0"/>
              </a:spcBef>
              <a:buFont typeface="Arial" panose="020B0604020202020204" pitchFamily="34" charset="0"/>
              <a:buNone/>
              <a:defRPr sz="104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Primary segment or persona</a:t>
            </a:r>
          </a:p>
        </p:txBody>
      </p:sp>
      <p:sp>
        <p:nvSpPr>
          <p:cNvPr id="50" name="Rectangle 49">
            <a:extLst>
              <a:ext uri="{FF2B5EF4-FFF2-40B4-BE49-F238E27FC236}">
                <a16:creationId xmlns:a16="http://schemas.microsoft.com/office/drawing/2014/main" id="{AABE31A3-6E53-88D2-A243-553C4B67847E}"/>
              </a:ext>
            </a:extLst>
          </p:cNvPr>
          <p:cNvSpPr/>
          <p:nvPr/>
        </p:nvSpPr>
        <p:spPr>
          <a:xfrm>
            <a:off x="6051796" y="631455"/>
            <a:ext cx="2651760"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j-lt"/>
                <a:ea typeface="+mj-ea"/>
              </a:rPr>
              <a:t>COMPETITIVE PRODUCT</a:t>
            </a:r>
          </a:p>
        </p:txBody>
      </p:sp>
      <p:sp>
        <p:nvSpPr>
          <p:cNvPr id="52" name="Text Placeholder 5">
            <a:extLst>
              <a:ext uri="{FF2B5EF4-FFF2-40B4-BE49-F238E27FC236}">
                <a16:creationId xmlns:a16="http://schemas.microsoft.com/office/drawing/2014/main" id="{A994A8AA-1AD5-B053-7899-91521CE87EAF}"/>
              </a:ext>
            </a:extLst>
          </p:cNvPr>
          <p:cNvSpPr>
            <a:spLocks noGrp="1"/>
          </p:cNvSpPr>
          <p:nvPr>
            <p:ph type="body" sz="quarter" idx="66" hasCustomPrompt="1"/>
          </p:nvPr>
        </p:nvSpPr>
        <p:spPr>
          <a:xfrm>
            <a:off x="6051796" y="841454"/>
            <a:ext cx="2651760" cy="239349"/>
          </a:xfrm>
        </p:spPr>
        <p:txBody>
          <a:bodyPr>
            <a:normAutofit/>
          </a:bodyPr>
          <a:lstStyle>
            <a:lvl1pPr marL="0" indent="0">
              <a:spcBef>
                <a:spcPts val="0"/>
              </a:spcBef>
              <a:buFont typeface="Arial" panose="020B0604020202020204" pitchFamily="34" charset="0"/>
              <a:buNone/>
              <a:defRPr sz="104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Product for this document</a:t>
            </a:r>
          </a:p>
        </p:txBody>
      </p:sp>
      <p:sp>
        <p:nvSpPr>
          <p:cNvPr id="159" name="Text Placeholder 5">
            <a:extLst>
              <a:ext uri="{FF2B5EF4-FFF2-40B4-BE49-F238E27FC236}">
                <a16:creationId xmlns:a16="http://schemas.microsoft.com/office/drawing/2014/main" id="{CB120F87-07CA-576A-307F-33023A79CEAA}"/>
              </a:ext>
            </a:extLst>
          </p:cNvPr>
          <p:cNvSpPr>
            <a:spLocks noGrp="1"/>
          </p:cNvSpPr>
          <p:nvPr>
            <p:ph type="body" sz="quarter" idx="67" hasCustomPrompt="1"/>
          </p:nvPr>
        </p:nvSpPr>
        <p:spPr>
          <a:xfrm>
            <a:off x="457472" y="1522908"/>
            <a:ext cx="2634127"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Authority</a:t>
            </a:r>
          </a:p>
        </p:txBody>
      </p:sp>
      <p:sp>
        <p:nvSpPr>
          <p:cNvPr id="160" name="Text Placeholder 5">
            <a:extLst>
              <a:ext uri="{FF2B5EF4-FFF2-40B4-BE49-F238E27FC236}">
                <a16:creationId xmlns:a16="http://schemas.microsoft.com/office/drawing/2014/main" id="{C3DEEA70-C6EB-BA6A-130C-5E581ED21CAB}"/>
              </a:ext>
            </a:extLst>
          </p:cNvPr>
          <p:cNvSpPr>
            <a:spLocks noGrp="1"/>
          </p:cNvSpPr>
          <p:nvPr>
            <p:ph type="body" sz="quarter" idx="68" hasCustomPrompt="1"/>
          </p:nvPr>
        </p:nvSpPr>
        <p:spPr>
          <a:xfrm>
            <a:off x="457472" y="2047583"/>
            <a:ext cx="2630296"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Systems</a:t>
            </a:r>
          </a:p>
        </p:txBody>
      </p:sp>
      <p:sp>
        <p:nvSpPr>
          <p:cNvPr id="161" name="Text Placeholder 5">
            <a:extLst>
              <a:ext uri="{FF2B5EF4-FFF2-40B4-BE49-F238E27FC236}">
                <a16:creationId xmlns:a16="http://schemas.microsoft.com/office/drawing/2014/main" id="{922E8974-BF12-CD70-769A-2BEEA82349D2}"/>
              </a:ext>
            </a:extLst>
          </p:cNvPr>
          <p:cNvSpPr>
            <a:spLocks noGrp="1"/>
          </p:cNvSpPr>
          <p:nvPr>
            <p:ph type="body" sz="quarter" idx="69" hasCustomPrompt="1"/>
          </p:nvPr>
        </p:nvSpPr>
        <p:spPr>
          <a:xfrm>
            <a:off x="457472" y="2572258"/>
            <a:ext cx="2630296"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Purpose</a:t>
            </a:r>
          </a:p>
        </p:txBody>
      </p:sp>
      <p:sp>
        <p:nvSpPr>
          <p:cNvPr id="162" name="Text Placeholder 5">
            <a:extLst>
              <a:ext uri="{FF2B5EF4-FFF2-40B4-BE49-F238E27FC236}">
                <a16:creationId xmlns:a16="http://schemas.microsoft.com/office/drawing/2014/main" id="{A943391B-3C52-8718-3B06-16AC8FE510E6}"/>
              </a:ext>
            </a:extLst>
          </p:cNvPr>
          <p:cNvSpPr>
            <a:spLocks noGrp="1"/>
          </p:cNvSpPr>
          <p:nvPr>
            <p:ph type="body" sz="quarter" idx="70" hasCustomPrompt="1"/>
          </p:nvPr>
        </p:nvSpPr>
        <p:spPr>
          <a:xfrm>
            <a:off x="457472" y="3096933"/>
            <a:ext cx="2630296"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Innovation</a:t>
            </a:r>
          </a:p>
        </p:txBody>
      </p:sp>
      <p:sp>
        <p:nvSpPr>
          <p:cNvPr id="163" name="Text Placeholder 5">
            <a:extLst>
              <a:ext uri="{FF2B5EF4-FFF2-40B4-BE49-F238E27FC236}">
                <a16:creationId xmlns:a16="http://schemas.microsoft.com/office/drawing/2014/main" id="{7AFDF15A-14FB-E184-6E91-96C6976A8FB2}"/>
              </a:ext>
            </a:extLst>
          </p:cNvPr>
          <p:cNvSpPr>
            <a:spLocks noGrp="1"/>
          </p:cNvSpPr>
          <p:nvPr>
            <p:ph type="body" sz="quarter" idx="71" hasCustomPrompt="1"/>
          </p:nvPr>
        </p:nvSpPr>
        <p:spPr>
          <a:xfrm>
            <a:off x="457472" y="3621608"/>
            <a:ext cx="2630296"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Resources</a:t>
            </a:r>
          </a:p>
        </p:txBody>
      </p:sp>
      <p:sp>
        <p:nvSpPr>
          <p:cNvPr id="164" name="Text Placeholder 5">
            <a:extLst>
              <a:ext uri="{FF2B5EF4-FFF2-40B4-BE49-F238E27FC236}">
                <a16:creationId xmlns:a16="http://schemas.microsoft.com/office/drawing/2014/main" id="{F78AC569-0F74-4060-862E-E891E6A8EB23}"/>
              </a:ext>
            </a:extLst>
          </p:cNvPr>
          <p:cNvSpPr>
            <a:spLocks noGrp="1"/>
          </p:cNvSpPr>
          <p:nvPr>
            <p:ph type="body" sz="quarter" idx="72" hasCustomPrompt="1"/>
          </p:nvPr>
        </p:nvSpPr>
        <p:spPr>
          <a:xfrm>
            <a:off x="457472" y="4146285"/>
            <a:ext cx="2630296"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Expertise</a:t>
            </a:r>
          </a:p>
        </p:txBody>
      </p:sp>
      <p:sp>
        <p:nvSpPr>
          <p:cNvPr id="64" name="Rectangle 63">
            <a:extLst>
              <a:ext uri="{FF2B5EF4-FFF2-40B4-BE49-F238E27FC236}">
                <a16:creationId xmlns:a16="http://schemas.microsoft.com/office/drawing/2014/main" id="{1B660AAF-391D-B374-400F-A268DB21BBE1}"/>
              </a:ext>
            </a:extLst>
          </p:cNvPr>
          <p:cNvSpPr/>
          <p:nvPr/>
        </p:nvSpPr>
        <p:spPr>
          <a:xfrm>
            <a:off x="3194673" y="1200384"/>
            <a:ext cx="2651760" cy="3311661"/>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455933" rtl="0" eaLnBrk="1" fontAlgn="base" latinLnBrk="0" hangingPunct="1">
              <a:lnSpc>
                <a:spcPct val="100000"/>
              </a:lnSpc>
              <a:spcBef>
                <a:spcPct val="0"/>
              </a:spcBef>
              <a:spcAft>
                <a:spcPct val="0"/>
              </a:spcAft>
              <a:buClrTx/>
              <a:buSzTx/>
              <a:buFontTx/>
              <a:buNone/>
              <a:tabLst/>
              <a:defRPr/>
            </a:pPr>
            <a:r>
              <a:rPr lang="en-US" sz="800" b="1" i="0" kern="1200">
                <a:solidFill>
                  <a:schemeClr val="tx1"/>
                </a:solidFill>
                <a:latin typeface="+mj-lt"/>
                <a:ea typeface="ＭＳ Ｐゴシック" charset="0"/>
                <a:cs typeface="ＭＳ Ｐゴシック" charset="0"/>
              </a:rPr>
              <a:t>WHY STRENGTH IS VALUED</a:t>
            </a:r>
          </a:p>
        </p:txBody>
      </p:sp>
      <p:sp>
        <p:nvSpPr>
          <p:cNvPr id="72" name="Text Placeholder 5">
            <a:extLst>
              <a:ext uri="{FF2B5EF4-FFF2-40B4-BE49-F238E27FC236}">
                <a16:creationId xmlns:a16="http://schemas.microsoft.com/office/drawing/2014/main" id="{257D576C-5C45-2E01-BC7E-3830A3E00797}"/>
              </a:ext>
            </a:extLst>
          </p:cNvPr>
          <p:cNvSpPr>
            <a:spLocks noGrp="1"/>
          </p:cNvSpPr>
          <p:nvPr>
            <p:ph type="body" sz="quarter" idx="73" hasCustomPrompt="1"/>
          </p:nvPr>
        </p:nvSpPr>
        <p:spPr>
          <a:xfrm>
            <a:off x="3194673" y="1522908"/>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Authority</a:t>
            </a:r>
          </a:p>
        </p:txBody>
      </p:sp>
      <p:sp>
        <p:nvSpPr>
          <p:cNvPr id="73" name="Text Placeholder 5">
            <a:extLst>
              <a:ext uri="{FF2B5EF4-FFF2-40B4-BE49-F238E27FC236}">
                <a16:creationId xmlns:a16="http://schemas.microsoft.com/office/drawing/2014/main" id="{76E72D89-6EBA-1E6E-4BC6-1BA3139C0BD3}"/>
              </a:ext>
            </a:extLst>
          </p:cNvPr>
          <p:cNvSpPr>
            <a:spLocks noGrp="1"/>
          </p:cNvSpPr>
          <p:nvPr>
            <p:ph type="body" sz="quarter" idx="74" hasCustomPrompt="1"/>
          </p:nvPr>
        </p:nvSpPr>
        <p:spPr>
          <a:xfrm>
            <a:off x="3194673" y="2047583"/>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Systems</a:t>
            </a:r>
          </a:p>
        </p:txBody>
      </p:sp>
      <p:sp>
        <p:nvSpPr>
          <p:cNvPr id="74" name="Text Placeholder 5">
            <a:extLst>
              <a:ext uri="{FF2B5EF4-FFF2-40B4-BE49-F238E27FC236}">
                <a16:creationId xmlns:a16="http://schemas.microsoft.com/office/drawing/2014/main" id="{0F5A0336-5BD2-4713-8733-41ECFF70E10C}"/>
              </a:ext>
            </a:extLst>
          </p:cNvPr>
          <p:cNvSpPr>
            <a:spLocks noGrp="1"/>
          </p:cNvSpPr>
          <p:nvPr>
            <p:ph type="body" sz="quarter" idx="75" hasCustomPrompt="1"/>
          </p:nvPr>
        </p:nvSpPr>
        <p:spPr>
          <a:xfrm>
            <a:off x="3194673" y="2572258"/>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Purpose</a:t>
            </a:r>
          </a:p>
        </p:txBody>
      </p:sp>
      <p:sp>
        <p:nvSpPr>
          <p:cNvPr id="75" name="Text Placeholder 5">
            <a:extLst>
              <a:ext uri="{FF2B5EF4-FFF2-40B4-BE49-F238E27FC236}">
                <a16:creationId xmlns:a16="http://schemas.microsoft.com/office/drawing/2014/main" id="{C6C13E7C-B07E-9C79-8D50-9079CC1B5280}"/>
              </a:ext>
            </a:extLst>
          </p:cNvPr>
          <p:cNvSpPr>
            <a:spLocks noGrp="1"/>
          </p:cNvSpPr>
          <p:nvPr>
            <p:ph type="body" sz="quarter" idx="76" hasCustomPrompt="1"/>
          </p:nvPr>
        </p:nvSpPr>
        <p:spPr>
          <a:xfrm>
            <a:off x="3194673" y="3096933"/>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Innovation</a:t>
            </a:r>
          </a:p>
        </p:txBody>
      </p:sp>
      <p:sp>
        <p:nvSpPr>
          <p:cNvPr id="76" name="Text Placeholder 5">
            <a:extLst>
              <a:ext uri="{FF2B5EF4-FFF2-40B4-BE49-F238E27FC236}">
                <a16:creationId xmlns:a16="http://schemas.microsoft.com/office/drawing/2014/main" id="{1290634F-8311-518D-D095-7E470997D86E}"/>
              </a:ext>
            </a:extLst>
          </p:cNvPr>
          <p:cNvSpPr>
            <a:spLocks noGrp="1"/>
          </p:cNvSpPr>
          <p:nvPr>
            <p:ph type="body" sz="quarter" idx="77" hasCustomPrompt="1"/>
          </p:nvPr>
        </p:nvSpPr>
        <p:spPr>
          <a:xfrm>
            <a:off x="3194673" y="3621608"/>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Resources</a:t>
            </a:r>
          </a:p>
        </p:txBody>
      </p:sp>
      <p:sp>
        <p:nvSpPr>
          <p:cNvPr id="77" name="Text Placeholder 5">
            <a:extLst>
              <a:ext uri="{FF2B5EF4-FFF2-40B4-BE49-F238E27FC236}">
                <a16:creationId xmlns:a16="http://schemas.microsoft.com/office/drawing/2014/main" id="{D82023F8-D631-4FDD-368F-1C06D549E087}"/>
              </a:ext>
            </a:extLst>
          </p:cNvPr>
          <p:cNvSpPr>
            <a:spLocks noGrp="1"/>
          </p:cNvSpPr>
          <p:nvPr>
            <p:ph type="body" sz="quarter" idx="78" hasCustomPrompt="1"/>
          </p:nvPr>
        </p:nvSpPr>
        <p:spPr>
          <a:xfrm>
            <a:off x="3194673" y="4146285"/>
            <a:ext cx="2651760" cy="365760"/>
          </a:xfrm>
        </p:spPr>
        <p:txBody>
          <a:bodyPr>
            <a:normAutofit/>
          </a:bodyPr>
          <a:lstStyle>
            <a:lvl1pPr marL="0" indent="0">
              <a:spcBef>
                <a:spcPts val="0"/>
              </a:spcBef>
              <a:buFont typeface="Arial" panose="020B0604020202020204" pitchFamily="34" charset="0"/>
              <a:buNone/>
              <a:defRPr sz="105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Expertise</a:t>
            </a:r>
          </a:p>
        </p:txBody>
      </p:sp>
      <p:sp>
        <p:nvSpPr>
          <p:cNvPr id="91" name="Rectangle 90">
            <a:extLst>
              <a:ext uri="{FF2B5EF4-FFF2-40B4-BE49-F238E27FC236}">
                <a16:creationId xmlns:a16="http://schemas.microsoft.com/office/drawing/2014/main" id="{C3B83FFE-D64D-A731-1F7C-46A4E4793B88}"/>
              </a:ext>
            </a:extLst>
          </p:cNvPr>
          <p:cNvSpPr/>
          <p:nvPr/>
        </p:nvSpPr>
        <p:spPr>
          <a:xfrm>
            <a:off x="6051796" y="1200384"/>
            <a:ext cx="2651760" cy="3311661"/>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r>
              <a:rPr lang="en-US" sz="800" b="1" i="0" cap="none" spc="0">
                <a:ln w="0">
                  <a:noFill/>
                </a:ln>
                <a:solidFill>
                  <a:schemeClr val="tx1"/>
                </a:solidFill>
                <a:latin typeface="+mj-lt"/>
                <a:ea typeface="+mj-ea"/>
                <a:cs typeface="Calibri" panose="020F0502020204030204" pitchFamily="34" charset="0"/>
              </a:rPr>
              <a:t>SCORING (1 to 5, where 1=low)</a:t>
            </a:r>
          </a:p>
        </p:txBody>
      </p:sp>
      <p:sp>
        <p:nvSpPr>
          <p:cNvPr id="4" name="Rectangle 3">
            <a:extLst>
              <a:ext uri="{FF2B5EF4-FFF2-40B4-BE49-F238E27FC236}">
                <a16:creationId xmlns:a16="http://schemas.microsoft.com/office/drawing/2014/main" id="{FBBBD18A-D4CA-304E-F610-43E9AF624F3E}"/>
              </a:ext>
            </a:extLst>
          </p:cNvPr>
          <p:cNvSpPr/>
          <p:nvPr/>
        </p:nvSpPr>
        <p:spPr>
          <a:xfrm>
            <a:off x="6742582" y="1330972"/>
            <a:ext cx="559760" cy="230384"/>
          </a:xfrm>
          <a:prstGeom prst="rect">
            <a:avLst/>
          </a:prstGeom>
        </p:spPr>
        <p:txBody>
          <a:bodyPr wrap="square" anchor="ctr">
            <a:spAutoFit/>
          </a:bodyPr>
          <a:lstStyle/>
          <a:p>
            <a:pPr algn="ctr"/>
            <a:r>
              <a:rPr lang="en-US" sz="897" b="1" i="0">
                <a:latin typeface="+mj-lt"/>
                <a:ea typeface="+mj-ea"/>
              </a:rPr>
              <a:t>OURS</a:t>
            </a:r>
          </a:p>
        </p:txBody>
      </p:sp>
      <p:sp>
        <p:nvSpPr>
          <p:cNvPr id="114" name="Rectangle 113">
            <a:extLst>
              <a:ext uri="{FF2B5EF4-FFF2-40B4-BE49-F238E27FC236}">
                <a16:creationId xmlns:a16="http://schemas.microsoft.com/office/drawing/2014/main" id="{B073D1C3-FF26-9689-BEFE-95DEF4338E6C}"/>
              </a:ext>
            </a:extLst>
          </p:cNvPr>
          <p:cNvSpPr/>
          <p:nvPr/>
        </p:nvSpPr>
        <p:spPr>
          <a:xfrm>
            <a:off x="7437507" y="1330972"/>
            <a:ext cx="568624" cy="230384"/>
          </a:xfrm>
          <a:prstGeom prst="rect">
            <a:avLst/>
          </a:prstGeom>
        </p:spPr>
        <p:txBody>
          <a:bodyPr wrap="square" anchor="ctr">
            <a:spAutoFit/>
          </a:bodyPr>
          <a:lstStyle/>
          <a:p>
            <a:pPr algn="ctr"/>
            <a:r>
              <a:rPr lang="en-US" sz="897" b="1" i="0">
                <a:latin typeface="+mj-lt"/>
                <a:ea typeface="+mj-ea"/>
              </a:rPr>
              <a:t>THEIRS</a:t>
            </a:r>
          </a:p>
        </p:txBody>
      </p:sp>
      <p:sp>
        <p:nvSpPr>
          <p:cNvPr id="115" name="Rectangle 114">
            <a:extLst>
              <a:ext uri="{FF2B5EF4-FFF2-40B4-BE49-F238E27FC236}">
                <a16:creationId xmlns:a16="http://schemas.microsoft.com/office/drawing/2014/main" id="{85A4C512-5CBF-C596-D05D-AD531578EB4D}"/>
              </a:ext>
            </a:extLst>
          </p:cNvPr>
          <p:cNvSpPr/>
          <p:nvPr/>
        </p:nvSpPr>
        <p:spPr>
          <a:xfrm>
            <a:off x="7297728" y="1317800"/>
            <a:ext cx="171489" cy="253274"/>
          </a:xfrm>
          <a:prstGeom prst="rect">
            <a:avLst/>
          </a:prstGeom>
        </p:spPr>
        <p:txBody>
          <a:bodyPr wrap="square" anchor="ctr">
            <a:spAutoFit/>
          </a:bodyPr>
          <a:lstStyle/>
          <a:p>
            <a:pPr algn="ctr"/>
            <a:r>
              <a:rPr lang="en-US" sz="1046" b="1" i="0">
                <a:latin typeface="+mj-lt"/>
                <a:ea typeface="+mj-ea"/>
              </a:rPr>
              <a:t>-</a:t>
            </a:r>
          </a:p>
        </p:txBody>
      </p:sp>
      <p:sp>
        <p:nvSpPr>
          <p:cNvPr id="116" name="Rectangle 115">
            <a:extLst>
              <a:ext uri="{FF2B5EF4-FFF2-40B4-BE49-F238E27FC236}">
                <a16:creationId xmlns:a16="http://schemas.microsoft.com/office/drawing/2014/main" id="{F619DF7D-5D85-00BC-5A71-A7246A2DFEB4}"/>
              </a:ext>
            </a:extLst>
          </p:cNvPr>
          <p:cNvSpPr/>
          <p:nvPr/>
        </p:nvSpPr>
        <p:spPr>
          <a:xfrm>
            <a:off x="7994884" y="1317800"/>
            <a:ext cx="171489" cy="253274"/>
          </a:xfrm>
          <a:prstGeom prst="rect">
            <a:avLst/>
          </a:prstGeom>
        </p:spPr>
        <p:txBody>
          <a:bodyPr wrap="square" anchor="ctr">
            <a:spAutoFit/>
          </a:bodyPr>
          <a:lstStyle/>
          <a:p>
            <a:pPr algn="ctr"/>
            <a:r>
              <a:rPr lang="en-US" sz="1046" b="1" i="0">
                <a:latin typeface="+mj-lt"/>
                <a:ea typeface="+mj-ea"/>
              </a:rPr>
              <a:t>=</a:t>
            </a:r>
          </a:p>
        </p:txBody>
      </p:sp>
      <p:sp>
        <p:nvSpPr>
          <p:cNvPr id="117" name="Rectangle 116">
            <a:extLst>
              <a:ext uri="{FF2B5EF4-FFF2-40B4-BE49-F238E27FC236}">
                <a16:creationId xmlns:a16="http://schemas.microsoft.com/office/drawing/2014/main" id="{6E9361F5-D7F6-5161-BE1B-1737A909792A}"/>
              </a:ext>
            </a:extLst>
          </p:cNvPr>
          <p:cNvSpPr/>
          <p:nvPr/>
        </p:nvSpPr>
        <p:spPr>
          <a:xfrm>
            <a:off x="8141297" y="1330972"/>
            <a:ext cx="566409" cy="230384"/>
          </a:xfrm>
          <a:prstGeom prst="rect">
            <a:avLst/>
          </a:prstGeom>
        </p:spPr>
        <p:txBody>
          <a:bodyPr wrap="square" anchor="ctr">
            <a:spAutoFit/>
          </a:bodyPr>
          <a:lstStyle/>
          <a:p>
            <a:pPr algn="ctr"/>
            <a:r>
              <a:rPr lang="en-US" sz="897" b="1" i="0">
                <a:latin typeface="+mj-lt"/>
                <a:ea typeface="+mj-ea"/>
              </a:rPr>
              <a:t>SCORE</a:t>
            </a:r>
          </a:p>
        </p:txBody>
      </p:sp>
      <p:sp>
        <p:nvSpPr>
          <p:cNvPr id="118" name="Rectangle 117">
            <a:extLst>
              <a:ext uri="{FF2B5EF4-FFF2-40B4-BE49-F238E27FC236}">
                <a16:creationId xmlns:a16="http://schemas.microsoft.com/office/drawing/2014/main" id="{DA9D28E7-9005-FA0D-A149-4C3C4BB3FB84}"/>
              </a:ext>
            </a:extLst>
          </p:cNvPr>
          <p:cNvSpPr/>
          <p:nvPr/>
        </p:nvSpPr>
        <p:spPr>
          <a:xfrm>
            <a:off x="6036575" y="1330972"/>
            <a:ext cx="568625" cy="230384"/>
          </a:xfrm>
          <a:prstGeom prst="rect">
            <a:avLst/>
          </a:prstGeom>
        </p:spPr>
        <p:txBody>
          <a:bodyPr wrap="square" anchor="ctr">
            <a:spAutoFit/>
          </a:bodyPr>
          <a:lstStyle/>
          <a:p>
            <a:pPr algn="ctr"/>
            <a:r>
              <a:rPr lang="en-US" sz="897" b="1" i="0">
                <a:latin typeface="+mj-lt"/>
                <a:ea typeface="+mj-ea"/>
              </a:rPr>
              <a:t>VALUE</a:t>
            </a:r>
          </a:p>
        </p:txBody>
      </p:sp>
      <p:sp>
        <p:nvSpPr>
          <p:cNvPr id="119" name="Rectangle 118">
            <a:extLst>
              <a:ext uri="{FF2B5EF4-FFF2-40B4-BE49-F238E27FC236}">
                <a16:creationId xmlns:a16="http://schemas.microsoft.com/office/drawing/2014/main" id="{9B3DF364-63FB-6C8D-27D1-73916DE477E1}"/>
              </a:ext>
            </a:extLst>
          </p:cNvPr>
          <p:cNvSpPr/>
          <p:nvPr/>
        </p:nvSpPr>
        <p:spPr>
          <a:xfrm>
            <a:off x="6598903" y="1317800"/>
            <a:ext cx="171489" cy="253274"/>
          </a:xfrm>
          <a:prstGeom prst="rect">
            <a:avLst/>
          </a:prstGeom>
        </p:spPr>
        <p:txBody>
          <a:bodyPr wrap="square" anchor="ctr">
            <a:spAutoFit/>
          </a:bodyPr>
          <a:lstStyle/>
          <a:p>
            <a:pPr algn="ctr"/>
            <a:r>
              <a:rPr lang="en-US" sz="1046" b="1" i="0">
                <a:latin typeface="+mj-lt"/>
                <a:ea typeface="+mj-ea"/>
              </a:rPr>
              <a:t>+</a:t>
            </a:r>
          </a:p>
        </p:txBody>
      </p:sp>
      <p:sp>
        <p:nvSpPr>
          <p:cNvPr id="121" name="Text Placeholder 5">
            <a:extLst>
              <a:ext uri="{FF2B5EF4-FFF2-40B4-BE49-F238E27FC236}">
                <a16:creationId xmlns:a16="http://schemas.microsoft.com/office/drawing/2014/main" id="{C409FC66-C941-73EF-2EFB-CFAC1139AA28}"/>
              </a:ext>
            </a:extLst>
          </p:cNvPr>
          <p:cNvSpPr>
            <a:spLocks noGrp="1"/>
          </p:cNvSpPr>
          <p:nvPr>
            <p:ph type="body" sz="quarter" idx="79" hasCustomPrompt="1"/>
          </p:nvPr>
        </p:nvSpPr>
        <p:spPr>
          <a:xfrm>
            <a:off x="6057167" y="15229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2" name="Text Placeholder 5">
            <a:extLst>
              <a:ext uri="{FF2B5EF4-FFF2-40B4-BE49-F238E27FC236}">
                <a16:creationId xmlns:a16="http://schemas.microsoft.com/office/drawing/2014/main" id="{A704C004-5066-9F95-5E1E-D61C0E69554D}"/>
              </a:ext>
            </a:extLst>
          </p:cNvPr>
          <p:cNvSpPr>
            <a:spLocks noGrp="1"/>
          </p:cNvSpPr>
          <p:nvPr>
            <p:ph type="body" sz="quarter" idx="80" hasCustomPrompt="1"/>
          </p:nvPr>
        </p:nvSpPr>
        <p:spPr>
          <a:xfrm>
            <a:off x="6754737" y="15229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3" name="Text Placeholder 5">
            <a:extLst>
              <a:ext uri="{FF2B5EF4-FFF2-40B4-BE49-F238E27FC236}">
                <a16:creationId xmlns:a16="http://schemas.microsoft.com/office/drawing/2014/main" id="{231BE195-8ECE-27E7-E7C3-9AA66BC0A29F}"/>
              </a:ext>
            </a:extLst>
          </p:cNvPr>
          <p:cNvSpPr>
            <a:spLocks noGrp="1"/>
          </p:cNvSpPr>
          <p:nvPr>
            <p:ph type="body" sz="quarter" idx="81" hasCustomPrompt="1"/>
          </p:nvPr>
        </p:nvSpPr>
        <p:spPr>
          <a:xfrm>
            <a:off x="7452309" y="15229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4" name="Text Placeholder 5">
            <a:extLst>
              <a:ext uri="{FF2B5EF4-FFF2-40B4-BE49-F238E27FC236}">
                <a16:creationId xmlns:a16="http://schemas.microsoft.com/office/drawing/2014/main" id="{9C663936-1A85-8F7D-E63E-0262F8F831CA}"/>
              </a:ext>
            </a:extLst>
          </p:cNvPr>
          <p:cNvSpPr>
            <a:spLocks noGrp="1"/>
          </p:cNvSpPr>
          <p:nvPr>
            <p:ph type="body" sz="quarter" idx="82" hasCustomPrompt="1"/>
          </p:nvPr>
        </p:nvSpPr>
        <p:spPr>
          <a:xfrm>
            <a:off x="8149881" y="15229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5" name="Text Placeholder 5">
            <a:extLst>
              <a:ext uri="{FF2B5EF4-FFF2-40B4-BE49-F238E27FC236}">
                <a16:creationId xmlns:a16="http://schemas.microsoft.com/office/drawing/2014/main" id="{D39ABA2A-2493-4826-CD87-88CB25982C7E}"/>
              </a:ext>
            </a:extLst>
          </p:cNvPr>
          <p:cNvSpPr>
            <a:spLocks noGrp="1"/>
          </p:cNvSpPr>
          <p:nvPr>
            <p:ph type="body" sz="quarter" idx="83" hasCustomPrompt="1"/>
          </p:nvPr>
        </p:nvSpPr>
        <p:spPr>
          <a:xfrm>
            <a:off x="6057167" y="204758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6" name="Text Placeholder 5">
            <a:extLst>
              <a:ext uri="{FF2B5EF4-FFF2-40B4-BE49-F238E27FC236}">
                <a16:creationId xmlns:a16="http://schemas.microsoft.com/office/drawing/2014/main" id="{362CBF47-2DAB-75AA-7BB8-EE27ECDA31D7}"/>
              </a:ext>
            </a:extLst>
          </p:cNvPr>
          <p:cNvSpPr>
            <a:spLocks noGrp="1"/>
          </p:cNvSpPr>
          <p:nvPr>
            <p:ph type="body" sz="quarter" idx="84" hasCustomPrompt="1"/>
          </p:nvPr>
        </p:nvSpPr>
        <p:spPr>
          <a:xfrm>
            <a:off x="6754737" y="204758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7" name="Text Placeholder 5">
            <a:extLst>
              <a:ext uri="{FF2B5EF4-FFF2-40B4-BE49-F238E27FC236}">
                <a16:creationId xmlns:a16="http://schemas.microsoft.com/office/drawing/2014/main" id="{7E185F61-4E21-23F8-D673-A97BDFD87F9A}"/>
              </a:ext>
            </a:extLst>
          </p:cNvPr>
          <p:cNvSpPr>
            <a:spLocks noGrp="1"/>
          </p:cNvSpPr>
          <p:nvPr>
            <p:ph type="body" sz="quarter" idx="85" hasCustomPrompt="1"/>
          </p:nvPr>
        </p:nvSpPr>
        <p:spPr>
          <a:xfrm>
            <a:off x="7452309" y="204758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8" name="Text Placeholder 5">
            <a:extLst>
              <a:ext uri="{FF2B5EF4-FFF2-40B4-BE49-F238E27FC236}">
                <a16:creationId xmlns:a16="http://schemas.microsoft.com/office/drawing/2014/main" id="{29DFDC13-E91E-DDEC-33DF-9EBFE85E32A5}"/>
              </a:ext>
            </a:extLst>
          </p:cNvPr>
          <p:cNvSpPr>
            <a:spLocks noGrp="1"/>
          </p:cNvSpPr>
          <p:nvPr>
            <p:ph type="body" sz="quarter" idx="86" hasCustomPrompt="1"/>
          </p:nvPr>
        </p:nvSpPr>
        <p:spPr>
          <a:xfrm>
            <a:off x="8149881" y="204758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9" name="Text Placeholder 5">
            <a:extLst>
              <a:ext uri="{FF2B5EF4-FFF2-40B4-BE49-F238E27FC236}">
                <a16:creationId xmlns:a16="http://schemas.microsoft.com/office/drawing/2014/main" id="{AD95DFE7-8B2A-7973-A2AC-3B728B079384}"/>
              </a:ext>
            </a:extLst>
          </p:cNvPr>
          <p:cNvSpPr>
            <a:spLocks noGrp="1"/>
          </p:cNvSpPr>
          <p:nvPr>
            <p:ph type="body" sz="quarter" idx="87" hasCustomPrompt="1"/>
          </p:nvPr>
        </p:nvSpPr>
        <p:spPr>
          <a:xfrm>
            <a:off x="6057167" y="257225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35" name="Text Placeholder 5">
            <a:extLst>
              <a:ext uri="{FF2B5EF4-FFF2-40B4-BE49-F238E27FC236}">
                <a16:creationId xmlns:a16="http://schemas.microsoft.com/office/drawing/2014/main" id="{E07A5038-5BBB-A123-3913-967C757430E2}"/>
              </a:ext>
            </a:extLst>
          </p:cNvPr>
          <p:cNvSpPr>
            <a:spLocks noGrp="1"/>
          </p:cNvSpPr>
          <p:nvPr>
            <p:ph type="body" sz="quarter" idx="88" hasCustomPrompt="1"/>
          </p:nvPr>
        </p:nvSpPr>
        <p:spPr>
          <a:xfrm>
            <a:off x="6754737" y="257225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41" name="Text Placeholder 5">
            <a:extLst>
              <a:ext uri="{FF2B5EF4-FFF2-40B4-BE49-F238E27FC236}">
                <a16:creationId xmlns:a16="http://schemas.microsoft.com/office/drawing/2014/main" id="{EA837554-0620-2EF7-C5C7-33E5AE433E32}"/>
              </a:ext>
            </a:extLst>
          </p:cNvPr>
          <p:cNvSpPr>
            <a:spLocks noGrp="1"/>
          </p:cNvSpPr>
          <p:nvPr>
            <p:ph type="body" sz="quarter" idx="89" hasCustomPrompt="1"/>
          </p:nvPr>
        </p:nvSpPr>
        <p:spPr>
          <a:xfrm>
            <a:off x="7452309" y="257225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47" name="Text Placeholder 5">
            <a:extLst>
              <a:ext uri="{FF2B5EF4-FFF2-40B4-BE49-F238E27FC236}">
                <a16:creationId xmlns:a16="http://schemas.microsoft.com/office/drawing/2014/main" id="{0E6661D9-0326-5CE4-EF17-717289E25E50}"/>
              </a:ext>
            </a:extLst>
          </p:cNvPr>
          <p:cNvSpPr>
            <a:spLocks noGrp="1"/>
          </p:cNvSpPr>
          <p:nvPr>
            <p:ph type="body" sz="quarter" idx="90" hasCustomPrompt="1"/>
          </p:nvPr>
        </p:nvSpPr>
        <p:spPr>
          <a:xfrm>
            <a:off x="8149881" y="257225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53" name="Text Placeholder 5">
            <a:extLst>
              <a:ext uri="{FF2B5EF4-FFF2-40B4-BE49-F238E27FC236}">
                <a16:creationId xmlns:a16="http://schemas.microsoft.com/office/drawing/2014/main" id="{C752F481-E300-B7D4-F6DE-2ECB95BCC138}"/>
              </a:ext>
            </a:extLst>
          </p:cNvPr>
          <p:cNvSpPr>
            <a:spLocks noGrp="1"/>
          </p:cNvSpPr>
          <p:nvPr>
            <p:ph type="body" sz="quarter" idx="91" hasCustomPrompt="1"/>
          </p:nvPr>
        </p:nvSpPr>
        <p:spPr>
          <a:xfrm>
            <a:off x="6057167" y="309693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3" name="Text Placeholder 5">
            <a:extLst>
              <a:ext uri="{FF2B5EF4-FFF2-40B4-BE49-F238E27FC236}">
                <a16:creationId xmlns:a16="http://schemas.microsoft.com/office/drawing/2014/main" id="{C4804D7F-21AF-7AB8-118B-35EA9A991586}"/>
              </a:ext>
            </a:extLst>
          </p:cNvPr>
          <p:cNvSpPr>
            <a:spLocks noGrp="1"/>
          </p:cNvSpPr>
          <p:nvPr>
            <p:ph type="body" sz="quarter" idx="92" hasCustomPrompt="1"/>
          </p:nvPr>
        </p:nvSpPr>
        <p:spPr>
          <a:xfrm>
            <a:off x="6754737" y="309693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4" name="Text Placeholder 5">
            <a:extLst>
              <a:ext uri="{FF2B5EF4-FFF2-40B4-BE49-F238E27FC236}">
                <a16:creationId xmlns:a16="http://schemas.microsoft.com/office/drawing/2014/main" id="{91992EFE-068A-CAB4-C2AA-020E9198CF07}"/>
              </a:ext>
            </a:extLst>
          </p:cNvPr>
          <p:cNvSpPr>
            <a:spLocks noGrp="1"/>
          </p:cNvSpPr>
          <p:nvPr>
            <p:ph type="body" sz="quarter" idx="93" hasCustomPrompt="1"/>
          </p:nvPr>
        </p:nvSpPr>
        <p:spPr>
          <a:xfrm>
            <a:off x="7452309" y="309693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5" name="Text Placeholder 5">
            <a:extLst>
              <a:ext uri="{FF2B5EF4-FFF2-40B4-BE49-F238E27FC236}">
                <a16:creationId xmlns:a16="http://schemas.microsoft.com/office/drawing/2014/main" id="{3CEFCBAC-7128-5478-76CA-7AC6AE49401D}"/>
              </a:ext>
            </a:extLst>
          </p:cNvPr>
          <p:cNvSpPr>
            <a:spLocks noGrp="1"/>
          </p:cNvSpPr>
          <p:nvPr>
            <p:ph type="body" sz="quarter" idx="94" hasCustomPrompt="1"/>
          </p:nvPr>
        </p:nvSpPr>
        <p:spPr>
          <a:xfrm>
            <a:off x="8149881" y="3096933"/>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6" name="Text Placeholder 5">
            <a:extLst>
              <a:ext uri="{FF2B5EF4-FFF2-40B4-BE49-F238E27FC236}">
                <a16:creationId xmlns:a16="http://schemas.microsoft.com/office/drawing/2014/main" id="{80064C58-CB3B-69DA-109A-B37D4A6A8B84}"/>
              </a:ext>
            </a:extLst>
          </p:cNvPr>
          <p:cNvSpPr>
            <a:spLocks noGrp="1"/>
          </p:cNvSpPr>
          <p:nvPr>
            <p:ph type="body" sz="quarter" idx="95" hasCustomPrompt="1"/>
          </p:nvPr>
        </p:nvSpPr>
        <p:spPr>
          <a:xfrm>
            <a:off x="6057167" y="36216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7" name="Text Placeholder 5">
            <a:extLst>
              <a:ext uri="{FF2B5EF4-FFF2-40B4-BE49-F238E27FC236}">
                <a16:creationId xmlns:a16="http://schemas.microsoft.com/office/drawing/2014/main" id="{995EA300-0CCC-E96A-EB77-213E73961972}"/>
              </a:ext>
            </a:extLst>
          </p:cNvPr>
          <p:cNvSpPr>
            <a:spLocks noGrp="1"/>
          </p:cNvSpPr>
          <p:nvPr>
            <p:ph type="body" sz="quarter" idx="96" hasCustomPrompt="1"/>
          </p:nvPr>
        </p:nvSpPr>
        <p:spPr>
          <a:xfrm>
            <a:off x="6754737" y="36216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8" name="Text Placeholder 5">
            <a:extLst>
              <a:ext uri="{FF2B5EF4-FFF2-40B4-BE49-F238E27FC236}">
                <a16:creationId xmlns:a16="http://schemas.microsoft.com/office/drawing/2014/main" id="{79609B6F-34F9-FB18-5A2E-A0BFE01AC5A5}"/>
              </a:ext>
            </a:extLst>
          </p:cNvPr>
          <p:cNvSpPr>
            <a:spLocks noGrp="1"/>
          </p:cNvSpPr>
          <p:nvPr>
            <p:ph type="body" sz="quarter" idx="97" hasCustomPrompt="1"/>
          </p:nvPr>
        </p:nvSpPr>
        <p:spPr>
          <a:xfrm>
            <a:off x="7452309" y="36216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9" name="Text Placeholder 5">
            <a:extLst>
              <a:ext uri="{FF2B5EF4-FFF2-40B4-BE49-F238E27FC236}">
                <a16:creationId xmlns:a16="http://schemas.microsoft.com/office/drawing/2014/main" id="{1455656D-40AD-6D43-76A3-F584D50FD0B0}"/>
              </a:ext>
            </a:extLst>
          </p:cNvPr>
          <p:cNvSpPr>
            <a:spLocks noGrp="1"/>
          </p:cNvSpPr>
          <p:nvPr>
            <p:ph type="body" sz="quarter" idx="98" hasCustomPrompt="1"/>
          </p:nvPr>
        </p:nvSpPr>
        <p:spPr>
          <a:xfrm>
            <a:off x="8149881" y="3621608"/>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0" name="Text Placeholder 5">
            <a:extLst>
              <a:ext uri="{FF2B5EF4-FFF2-40B4-BE49-F238E27FC236}">
                <a16:creationId xmlns:a16="http://schemas.microsoft.com/office/drawing/2014/main" id="{06F4543B-0FD1-3D03-AA89-51B483B81995}"/>
              </a:ext>
            </a:extLst>
          </p:cNvPr>
          <p:cNvSpPr>
            <a:spLocks noGrp="1"/>
          </p:cNvSpPr>
          <p:nvPr>
            <p:ph type="body" sz="quarter" idx="99" hasCustomPrompt="1"/>
          </p:nvPr>
        </p:nvSpPr>
        <p:spPr>
          <a:xfrm>
            <a:off x="6057167" y="4146285"/>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1" name="Text Placeholder 5">
            <a:extLst>
              <a:ext uri="{FF2B5EF4-FFF2-40B4-BE49-F238E27FC236}">
                <a16:creationId xmlns:a16="http://schemas.microsoft.com/office/drawing/2014/main" id="{805C1B22-D639-F8CB-A58B-C1C702D80226}"/>
              </a:ext>
            </a:extLst>
          </p:cNvPr>
          <p:cNvSpPr>
            <a:spLocks noGrp="1"/>
          </p:cNvSpPr>
          <p:nvPr>
            <p:ph type="body" sz="quarter" idx="100" hasCustomPrompt="1"/>
          </p:nvPr>
        </p:nvSpPr>
        <p:spPr>
          <a:xfrm>
            <a:off x="6754737" y="4146285"/>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2" name="Text Placeholder 5">
            <a:extLst>
              <a:ext uri="{FF2B5EF4-FFF2-40B4-BE49-F238E27FC236}">
                <a16:creationId xmlns:a16="http://schemas.microsoft.com/office/drawing/2014/main" id="{15024781-3A6F-5329-66FA-D5414BE4E32F}"/>
              </a:ext>
            </a:extLst>
          </p:cNvPr>
          <p:cNvSpPr>
            <a:spLocks noGrp="1"/>
          </p:cNvSpPr>
          <p:nvPr>
            <p:ph type="body" sz="quarter" idx="101" hasCustomPrompt="1"/>
          </p:nvPr>
        </p:nvSpPr>
        <p:spPr>
          <a:xfrm>
            <a:off x="7452309" y="4146285"/>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3" name="Text Placeholder 5">
            <a:extLst>
              <a:ext uri="{FF2B5EF4-FFF2-40B4-BE49-F238E27FC236}">
                <a16:creationId xmlns:a16="http://schemas.microsoft.com/office/drawing/2014/main" id="{63FAC5CA-50B5-8F34-2F18-47E69AF9D370}"/>
              </a:ext>
            </a:extLst>
          </p:cNvPr>
          <p:cNvSpPr>
            <a:spLocks noGrp="1"/>
          </p:cNvSpPr>
          <p:nvPr>
            <p:ph type="body" sz="quarter" idx="102" hasCustomPrompt="1"/>
          </p:nvPr>
        </p:nvSpPr>
        <p:spPr>
          <a:xfrm>
            <a:off x="8149881" y="4146285"/>
            <a:ext cx="555610" cy="365760"/>
          </a:xfrm>
        </p:spPr>
        <p:txBody>
          <a:bodyPr anchor="ctr">
            <a:noAutofit/>
          </a:bodyPr>
          <a:lstStyle>
            <a:lvl1pPr marL="0" indent="0" algn="ctr">
              <a:spcBef>
                <a:spcPts val="0"/>
              </a:spcBef>
              <a:buFont typeface="Arial" panose="020B0604020202020204" pitchFamily="34" charset="0"/>
              <a:buNone/>
              <a:defRPr sz="1196"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06" name="Rectangle 105">
            <a:extLst>
              <a:ext uri="{FF2B5EF4-FFF2-40B4-BE49-F238E27FC236}">
                <a16:creationId xmlns:a16="http://schemas.microsoft.com/office/drawing/2014/main" id="{F79C67EA-D542-5DE0-6B57-245677CF4E41}"/>
              </a:ext>
            </a:extLst>
          </p:cNvPr>
          <p:cNvSpPr/>
          <p:nvPr/>
        </p:nvSpPr>
        <p:spPr>
          <a:xfrm>
            <a:off x="6051796" y="113368"/>
            <a:ext cx="2651760"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r>
              <a:rPr lang="en-US" sz="800" b="1" i="0" cap="none" spc="0">
                <a:ln w="0">
                  <a:noFill/>
                </a:ln>
                <a:latin typeface="+mj-lt"/>
                <a:ea typeface="+mj-ea"/>
                <a:cs typeface="Calibri" panose="020F0502020204030204" pitchFamily="34" charset="0"/>
              </a:rPr>
              <a:t>WRITTEN BY</a:t>
            </a:r>
          </a:p>
        </p:txBody>
      </p:sp>
      <p:sp>
        <p:nvSpPr>
          <p:cNvPr id="120" name="Text Placeholder 5">
            <a:extLst>
              <a:ext uri="{FF2B5EF4-FFF2-40B4-BE49-F238E27FC236}">
                <a16:creationId xmlns:a16="http://schemas.microsoft.com/office/drawing/2014/main" id="{43B0791F-9E04-712D-0FC7-E15B7A85CBD4}"/>
              </a:ext>
            </a:extLst>
          </p:cNvPr>
          <p:cNvSpPr>
            <a:spLocks noGrp="1"/>
          </p:cNvSpPr>
          <p:nvPr>
            <p:ph type="body" sz="quarter" idx="103" hasCustomPrompt="1"/>
          </p:nvPr>
        </p:nvSpPr>
        <p:spPr>
          <a:xfrm>
            <a:off x="6051796" y="350691"/>
            <a:ext cx="2651760" cy="239349"/>
          </a:xfrm>
        </p:spPr>
        <p:txBody>
          <a:bodyPr lIns="91440">
            <a:noAutofit/>
          </a:bodyPr>
          <a:lstStyle>
            <a:lvl1pPr marL="0" indent="0">
              <a:spcBef>
                <a:spcPts val="0"/>
              </a:spcBef>
              <a:buFont typeface="Arial" panose="020B0604020202020204" pitchFamily="34" charset="0"/>
              <a:buNone/>
              <a:defRPr sz="1046" b="0" i="0">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2" name="TextBox 11">
            <a:extLst>
              <a:ext uri="{FF2B5EF4-FFF2-40B4-BE49-F238E27FC236}">
                <a16:creationId xmlns:a16="http://schemas.microsoft.com/office/drawing/2014/main" id="{CB3A7554-E6D2-599D-76BE-7ACDF3F6618E}"/>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4" name="Group 13">
            <a:extLst>
              <a:ext uri="{FF2B5EF4-FFF2-40B4-BE49-F238E27FC236}">
                <a16:creationId xmlns:a16="http://schemas.microsoft.com/office/drawing/2014/main" id="{6C67A891-2306-537A-5913-E6890C931E3B}"/>
              </a:ext>
            </a:extLst>
          </p:cNvPr>
          <p:cNvGrpSpPr/>
          <p:nvPr/>
        </p:nvGrpSpPr>
        <p:grpSpPr>
          <a:xfrm>
            <a:off x="1026896" y="4840393"/>
            <a:ext cx="7090208" cy="200055"/>
            <a:chOff x="1234440" y="4840393"/>
            <a:chExt cx="7090208" cy="200055"/>
          </a:xfrm>
        </p:grpSpPr>
        <p:sp>
          <p:nvSpPr>
            <p:cNvPr id="15" name="TextBox 14">
              <a:extLst>
                <a:ext uri="{FF2B5EF4-FFF2-40B4-BE49-F238E27FC236}">
                  <a16:creationId xmlns:a16="http://schemas.microsoft.com/office/drawing/2014/main" id="{B17E6754-328F-1F59-3D7F-1AA50AF5A42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6" name="Picture 15">
              <a:extLst>
                <a:ext uri="{FF2B5EF4-FFF2-40B4-BE49-F238E27FC236}">
                  <a16:creationId xmlns:a16="http://schemas.microsoft.com/office/drawing/2014/main" id="{3E26F32E-3F7E-68A3-CFDA-6EA3EDBDBA65}"/>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2" name="TextBox 1">
            <a:extLst>
              <a:ext uri="{FF2B5EF4-FFF2-40B4-BE49-F238E27FC236}">
                <a16:creationId xmlns:a16="http://schemas.microsoft.com/office/drawing/2014/main" id="{8E49C874-C9DF-A3B3-9459-031FFAC44261}"/>
              </a:ext>
            </a:extLst>
          </p:cNvPr>
          <p:cNvSpPr txBox="1"/>
          <p:nvPr/>
        </p:nvSpPr>
        <p:spPr>
          <a:xfrm>
            <a:off x="1" y="-322548"/>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Definition</a:t>
            </a:r>
          </a:p>
        </p:txBody>
      </p:sp>
      <p:sp>
        <p:nvSpPr>
          <p:cNvPr id="3" name="TextBox 2">
            <a:extLst>
              <a:ext uri="{FF2B5EF4-FFF2-40B4-BE49-F238E27FC236}">
                <a16:creationId xmlns:a16="http://schemas.microsoft.com/office/drawing/2014/main" id="{7633CA97-6A78-32F9-6FD7-5B0C27A64CA0}"/>
              </a:ext>
            </a:extLst>
          </p:cNvPr>
          <p:cNvSpPr txBox="1"/>
          <p:nvPr/>
        </p:nvSpPr>
        <p:spPr>
          <a:xfrm>
            <a:off x="384048" y="457200"/>
            <a:ext cx="5445075" cy="174255"/>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Purpose</a:t>
            </a:r>
          </a:p>
        </p:txBody>
      </p:sp>
      <p:sp>
        <p:nvSpPr>
          <p:cNvPr id="5" name="TextBox 4">
            <a:extLst>
              <a:ext uri="{FF2B5EF4-FFF2-40B4-BE49-F238E27FC236}">
                <a16:creationId xmlns:a16="http://schemas.microsoft.com/office/drawing/2014/main" id="{DD1500C1-3BC2-6BD2-6E49-6C08907FD29C}"/>
              </a:ext>
            </a:extLst>
          </p:cNvPr>
          <p:cNvSpPr txBox="1"/>
          <p:nvPr/>
        </p:nvSpPr>
        <p:spPr>
          <a:xfrm>
            <a:off x="457472" y="1402613"/>
            <a:ext cx="829558" cy="215444"/>
          </a:xfrm>
          <a:prstGeom prst="rect">
            <a:avLst/>
          </a:prstGeom>
          <a:noFill/>
        </p:spPr>
        <p:txBody>
          <a:bodyPr wrap="square" rtlCol="0">
            <a:spAutoFit/>
          </a:bodyPr>
          <a:lstStyle/>
          <a:p>
            <a:r>
              <a:rPr lang="en-US" sz="800" b="1"/>
              <a:t>AUTHORITY</a:t>
            </a:r>
          </a:p>
        </p:txBody>
      </p:sp>
      <p:sp>
        <p:nvSpPr>
          <p:cNvPr id="17" name="TextBox 16">
            <a:extLst>
              <a:ext uri="{FF2B5EF4-FFF2-40B4-BE49-F238E27FC236}">
                <a16:creationId xmlns:a16="http://schemas.microsoft.com/office/drawing/2014/main" id="{DE442BBD-B738-8F20-0B6B-6D5ED612EE9E}"/>
              </a:ext>
            </a:extLst>
          </p:cNvPr>
          <p:cNvSpPr txBox="1"/>
          <p:nvPr/>
        </p:nvSpPr>
        <p:spPr>
          <a:xfrm>
            <a:off x="457472" y="1924522"/>
            <a:ext cx="829558" cy="215444"/>
          </a:xfrm>
          <a:prstGeom prst="rect">
            <a:avLst/>
          </a:prstGeom>
          <a:noFill/>
        </p:spPr>
        <p:txBody>
          <a:bodyPr wrap="square" rtlCol="0">
            <a:spAutoFit/>
          </a:bodyPr>
          <a:lstStyle/>
          <a:p>
            <a:r>
              <a:rPr lang="en-US" sz="800" b="1"/>
              <a:t>SYSTEMS</a:t>
            </a:r>
          </a:p>
        </p:txBody>
      </p:sp>
      <p:sp>
        <p:nvSpPr>
          <p:cNvPr id="18" name="TextBox 17">
            <a:extLst>
              <a:ext uri="{FF2B5EF4-FFF2-40B4-BE49-F238E27FC236}">
                <a16:creationId xmlns:a16="http://schemas.microsoft.com/office/drawing/2014/main" id="{90B98229-8549-FB89-4AE5-9864F38DC15B}"/>
              </a:ext>
            </a:extLst>
          </p:cNvPr>
          <p:cNvSpPr txBox="1"/>
          <p:nvPr/>
        </p:nvSpPr>
        <p:spPr>
          <a:xfrm>
            <a:off x="457472" y="2446431"/>
            <a:ext cx="829558" cy="215444"/>
          </a:xfrm>
          <a:prstGeom prst="rect">
            <a:avLst/>
          </a:prstGeom>
          <a:noFill/>
        </p:spPr>
        <p:txBody>
          <a:bodyPr wrap="square" rtlCol="0">
            <a:spAutoFit/>
          </a:bodyPr>
          <a:lstStyle/>
          <a:p>
            <a:r>
              <a:rPr lang="en-US" sz="800" b="1"/>
              <a:t>PURPOSE</a:t>
            </a:r>
          </a:p>
        </p:txBody>
      </p:sp>
      <p:sp>
        <p:nvSpPr>
          <p:cNvPr id="19" name="TextBox 18">
            <a:extLst>
              <a:ext uri="{FF2B5EF4-FFF2-40B4-BE49-F238E27FC236}">
                <a16:creationId xmlns:a16="http://schemas.microsoft.com/office/drawing/2014/main" id="{27D0EC85-4A03-4A6F-97B6-6B511A91EF85}"/>
              </a:ext>
            </a:extLst>
          </p:cNvPr>
          <p:cNvSpPr txBox="1"/>
          <p:nvPr/>
        </p:nvSpPr>
        <p:spPr>
          <a:xfrm>
            <a:off x="457472" y="2968340"/>
            <a:ext cx="829558" cy="215444"/>
          </a:xfrm>
          <a:prstGeom prst="rect">
            <a:avLst/>
          </a:prstGeom>
          <a:noFill/>
        </p:spPr>
        <p:txBody>
          <a:bodyPr wrap="square" rtlCol="0">
            <a:spAutoFit/>
          </a:bodyPr>
          <a:lstStyle/>
          <a:p>
            <a:r>
              <a:rPr lang="en-US" sz="800" b="1"/>
              <a:t>INNOVATION</a:t>
            </a:r>
          </a:p>
        </p:txBody>
      </p:sp>
      <p:sp>
        <p:nvSpPr>
          <p:cNvPr id="20" name="TextBox 19">
            <a:extLst>
              <a:ext uri="{FF2B5EF4-FFF2-40B4-BE49-F238E27FC236}">
                <a16:creationId xmlns:a16="http://schemas.microsoft.com/office/drawing/2014/main" id="{48E6CD56-BF03-FB86-0058-636E25B3C18B}"/>
              </a:ext>
            </a:extLst>
          </p:cNvPr>
          <p:cNvSpPr txBox="1"/>
          <p:nvPr/>
        </p:nvSpPr>
        <p:spPr>
          <a:xfrm>
            <a:off x="457472" y="3490249"/>
            <a:ext cx="829558" cy="215444"/>
          </a:xfrm>
          <a:prstGeom prst="rect">
            <a:avLst/>
          </a:prstGeom>
          <a:noFill/>
        </p:spPr>
        <p:txBody>
          <a:bodyPr wrap="square" rtlCol="0">
            <a:spAutoFit/>
          </a:bodyPr>
          <a:lstStyle/>
          <a:p>
            <a:r>
              <a:rPr lang="en-US" sz="800" b="1"/>
              <a:t>RESOURCES</a:t>
            </a:r>
          </a:p>
        </p:txBody>
      </p:sp>
      <p:sp>
        <p:nvSpPr>
          <p:cNvPr id="21" name="TextBox 20">
            <a:extLst>
              <a:ext uri="{FF2B5EF4-FFF2-40B4-BE49-F238E27FC236}">
                <a16:creationId xmlns:a16="http://schemas.microsoft.com/office/drawing/2014/main" id="{952F155E-A900-A1CB-7E1A-21F67CC01A01}"/>
              </a:ext>
            </a:extLst>
          </p:cNvPr>
          <p:cNvSpPr txBox="1"/>
          <p:nvPr/>
        </p:nvSpPr>
        <p:spPr>
          <a:xfrm>
            <a:off x="457472" y="4012157"/>
            <a:ext cx="829558" cy="215444"/>
          </a:xfrm>
          <a:prstGeom prst="rect">
            <a:avLst/>
          </a:prstGeom>
          <a:noFill/>
        </p:spPr>
        <p:txBody>
          <a:bodyPr wrap="square" rtlCol="0">
            <a:spAutoFit/>
          </a:bodyPr>
          <a:lstStyle/>
          <a:p>
            <a:r>
              <a:rPr lang="en-US" sz="800" b="1"/>
              <a:t>EXPERTISE</a:t>
            </a:r>
          </a:p>
        </p:txBody>
      </p:sp>
      <p:sp>
        <p:nvSpPr>
          <p:cNvPr id="22" name="TextBox 21">
            <a:extLst>
              <a:ext uri="{FF2B5EF4-FFF2-40B4-BE49-F238E27FC236}">
                <a16:creationId xmlns:a16="http://schemas.microsoft.com/office/drawing/2014/main" id="{4498C9F0-D067-A33A-ABD4-703466359A0B}"/>
              </a:ext>
            </a:extLst>
          </p:cNvPr>
          <p:cNvSpPr txBox="1"/>
          <p:nvPr/>
        </p:nvSpPr>
        <p:spPr>
          <a:xfrm>
            <a:off x="3194673" y="1402613"/>
            <a:ext cx="829558" cy="215444"/>
          </a:xfrm>
          <a:prstGeom prst="rect">
            <a:avLst/>
          </a:prstGeom>
          <a:noFill/>
        </p:spPr>
        <p:txBody>
          <a:bodyPr wrap="square" rtlCol="0">
            <a:spAutoFit/>
          </a:bodyPr>
          <a:lstStyle/>
          <a:p>
            <a:r>
              <a:rPr lang="en-US" sz="800" b="1"/>
              <a:t>AUTHORITY</a:t>
            </a:r>
          </a:p>
        </p:txBody>
      </p:sp>
      <p:sp>
        <p:nvSpPr>
          <p:cNvPr id="23" name="TextBox 22">
            <a:extLst>
              <a:ext uri="{FF2B5EF4-FFF2-40B4-BE49-F238E27FC236}">
                <a16:creationId xmlns:a16="http://schemas.microsoft.com/office/drawing/2014/main" id="{B2DD5D59-3FCE-17D3-4577-CC917D67C1DF}"/>
              </a:ext>
            </a:extLst>
          </p:cNvPr>
          <p:cNvSpPr txBox="1"/>
          <p:nvPr/>
        </p:nvSpPr>
        <p:spPr>
          <a:xfrm>
            <a:off x="3194673" y="1924522"/>
            <a:ext cx="829558" cy="215444"/>
          </a:xfrm>
          <a:prstGeom prst="rect">
            <a:avLst/>
          </a:prstGeom>
          <a:noFill/>
        </p:spPr>
        <p:txBody>
          <a:bodyPr wrap="square" rtlCol="0">
            <a:spAutoFit/>
          </a:bodyPr>
          <a:lstStyle/>
          <a:p>
            <a:r>
              <a:rPr lang="en-US" sz="800" b="1"/>
              <a:t>SYSTEMS</a:t>
            </a:r>
          </a:p>
        </p:txBody>
      </p:sp>
      <p:sp>
        <p:nvSpPr>
          <p:cNvPr id="24" name="TextBox 23">
            <a:extLst>
              <a:ext uri="{FF2B5EF4-FFF2-40B4-BE49-F238E27FC236}">
                <a16:creationId xmlns:a16="http://schemas.microsoft.com/office/drawing/2014/main" id="{489DADA7-6EA4-9919-2DFF-DFBA8B6F7A69}"/>
              </a:ext>
            </a:extLst>
          </p:cNvPr>
          <p:cNvSpPr txBox="1"/>
          <p:nvPr/>
        </p:nvSpPr>
        <p:spPr>
          <a:xfrm>
            <a:off x="3194673" y="2446431"/>
            <a:ext cx="829558" cy="215444"/>
          </a:xfrm>
          <a:prstGeom prst="rect">
            <a:avLst/>
          </a:prstGeom>
          <a:noFill/>
        </p:spPr>
        <p:txBody>
          <a:bodyPr wrap="square" rtlCol="0">
            <a:spAutoFit/>
          </a:bodyPr>
          <a:lstStyle/>
          <a:p>
            <a:r>
              <a:rPr lang="en-US" sz="800" b="1"/>
              <a:t>PURPOSE</a:t>
            </a:r>
          </a:p>
        </p:txBody>
      </p:sp>
      <p:sp>
        <p:nvSpPr>
          <p:cNvPr id="25" name="TextBox 24">
            <a:extLst>
              <a:ext uri="{FF2B5EF4-FFF2-40B4-BE49-F238E27FC236}">
                <a16:creationId xmlns:a16="http://schemas.microsoft.com/office/drawing/2014/main" id="{71150499-A933-8B7A-6D76-9446B58BA48A}"/>
              </a:ext>
            </a:extLst>
          </p:cNvPr>
          <p:cNvSpPr txBox="1"/>
          <p:nvPr/>
        </p:nvSpPr>
        <p:spPr>
          <a:xfrm>
            <a:off x="3194673" y="2968340"/>
            <a:ext cx="829558" cy="215444"/>
          </a:xfrm>
          <a:prstGeom prst="rect">
            <a:avLst/>
          </a:prstGeom>
          <a:noFill/>
        </p:spPr>
        <p:txBody>
          <a:bodyPr wrap="square" rtlCol="0">
            <a:spAutoFit/>
          </a:bodyPr>
          <a:lstStyle/>
          <a:p>
            <a:r>
              <a:rPr lang="en-US" sz="800" b="1"/>
              <a:t>INNOVATION</a:t>
            </a:r>
          </a:p>
        </p:txBody>
      </p:sp>
      <p:sp>
        <p:nvSpPr>
          <p:cNvPr id="26" name="TextBox 25">
            <a:extLst>
              <a:ext uri="{FF2B5EF4-FFF2-40B4-BE49-F238E27FC236}">
                <a16:creationId xmlns:a16="http://schemas.microsoft.com/office/drawing/2014/main" id="{11526A5D-4795-6B20-E181-322982D687A4}"/>
              </a:ext>
            </a:extLst>
          </p:cNvPr>
          <p:cNvSpPr txBox="1"/>
          <p:nvPr/>
        </p:nvSpPr>
        <p:spPr>
          <a:xfrm>
            <a:off x="3194673" y="3490249"/>
            <a:ext cx="829558" cy="215444"/>
          </a:xfrm>
          <a:prstGeom prst="rect">
            <a:avLst/>
          </a:prstGeom>
          <a:noFill/>
        </p:spPr>
        <p:txBody>
          <a:bodyPr wrap="square" rtlCol="0">
            <a:spAutoFit/>
          </a:bodyPr>
          <a:lstStyle/>
          <a:p>
            <a:r>
              <a:rPr lang="en-US" sz="800" b="1"/>
              <a:t>RESOURCES</a:t>
            </a:r>
          </a:p>
        </p:txBody>
      </p:sp>
      <p:sp>
        <p:nvSpPr>
          <p:cNvPr id="27" name="TextBox 26">
            <a:extLst>
              <a:ext uri="{FF2B5EF4-FFF2-40B4-BE49-F238E27FC236}">
                <a16:creationId xmlns:a16="http://schemas.microsoft.com/office/drawing/2014/main" id="{9EC2B705-A189-9305-785D-65B3D3F1FE63}"/>
              </a:ext>
            </a:extLst>
          </p:cNvPr>
          <p:cNvSpPr txBox="1"/>
          <p:nvPr/>
        </p:nvSpPr>
        <p:spPr>
          <a:xfrm>
            <a:off x="3194673" y="4012157"/>
            <a:ext cx="829558" cy="215444"/>
          </a:xfrm>
          <a:prstGeom prst="rect">
            <a:avLst/>
          </a:prstGeom>
          <a:noFill/>
        </p:spPr>
        <p:txBody>
          <a:bodyPr wrap="square" rtlCol="0">
            <a:spAutoFit/>
          </a:bodyPr>
          <a:lstStyle/>
          <a:p>
            <a:r>
              <a:rPr lang="en-US" sz="800" b="1"/>
              <a:t>EXPERTISE</a:t>
            </a:r>
          </a:p>
        </p:txBody>
      </p:sp>
    </p:spTree>
    <p:extLst>
      <p:ext uri="{BB962C8B-B14F-4D97-AF65-F5344CB8AC3E}">
        <p14:creationId xmlns:p14="http://schemas.microsoft.com/office/powerpoint/2010/main" val="3660403330"/>
      </p:ext>
    </p:extLst>
  </p:cSld>
  <p:clrMapOvr>
    <a:masterClrMapping/>
  </p:clrMapOvr>
  <p:hf sldNum="0" hdr="0" dt="0"/>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Market Landscape">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8DA1D5E-5375-C4BF-D374-B0FE21D9414E}"/>
              </a:ext>
            </a:extLst>
          </p:cNvPr>
          <p:cNvSpPr/>
          <p:nvPr/>
        </p:nvSpPr>
        <p:spPr>
          <a:xfrm>
            <a:off x="2530469" y="1334464"/>
            <a:ext cx="201168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4" name="Rectangle 13">
            <a:extLst>
              <a:ext uri="{FF2B5EF4-FFF2-40B4-BE49-F238E27FC236}">
                <a16:creationId xmlns:a16="http://schemas.microsoft.com/office/drawing/2014/main" id="{B9FFD110-4993-C141-1A61-A0123B094A93}"/>
              </a:ext>
            </a:extLst>
          </p:cNvPr>
          <p:cNvSpPr/>
          <p:nvPr/>
        </p:nvSpPr>
        <p:spPr>
          <a:xfrm>
            <a:off x="4603738" y="1334463"/>
            <a:ext cx="201168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5" name="Rectangle 14">
            <a:extLst>
              <a:ext uri="{FF2B5EF4-FFF2-40B4-BE49-F238E27FC236}">
                <a16:creationId xmlns:a16="http://schemas.microsoft.com/office/drawing/2014/main" id="{510E6B73-D121-922D-288F-AB87EA9C63C4}"/>
              </a:ext>
            </a:extLst>
          </p:cNvPr>
          <p:cNvSpPr/>
          <p:nvPr/>
        </p:nvSpPr>
        <p:spPr>
          <a:xfrm>
            <a:off x="6677007" y="1334462"/>
            <a:ext cx="201168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34" name="Rectangle 33">
            <a:extLst>
              <a:ext uri="{FF2B5EF4-FFF2-40B4-BE49-F238E27FC236}">
                <a16:creationId xmlns:a16="http://schemas.microsoft.com/office/drawing/2014/main" id="{6F81C6E2-9E7A-BF48-AD16-ECF5D665385B}"/>
              </a:ext>
            </a:extLst>
          </p:cNvPr>
          <p:cNvSpPr/>
          <p:nvPr/>
        </p:nvSpPr>
        <p:spPr>
          <a:xfrm>
            <a:off x="457200" y="1334465"/>
            <a:ext cx="201168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35" name="Text Placeholder 10">
            <a:extLst>
              <a:ext uri="{FF2B5EF4-FFF2-40B4-BE49-F238E27FC236}">
                <a16:creationId xmlns:a16="http://schemas.microsoft.com/office/drawing/2014/main" id="{7EB68540-3238-4D45-B387-C94982ABDA47}"/>
              </a:ext>
            </a:extLst>
          </p:cNvPr>
          <p:cNvSpPr>
            <a:spLocks noGrp="1"/>
          </p:cNvSpPr>
          <p:nvPr>
            <p:ph type="body" sz="quarter" idx="13" hasCustomPrompt="1"/>
          </p:nvPr>
        </p:nvSpPr>
        <p:spPr>
          <a:xfrm>
            <a:off x="457200" y="1772239"/>
            <a:ext cx="2011680" cy="2762440"/>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Map product lifecycle with competitive position (see Lifecycle vs. Competitive Position worksheet)</a:t>
            </a:r>
          </a:p>
        </p:txBody>
      </p:sp>
      <p:sp>
        <p:nvSpPr>
          <p:cNvPr id="36" name="Rectangle 35">
            <a:extLst>
              <a:ext uri="{FF2B5EF4-FFF2-40B4-BE49-F238E27FC236}">
                <a16:creationId xmlns:a16="http://schemas.microsoft.com/office/drawing/2014/main" id="{441E2D8C-DC16-504E-8940-639310C12FD3}"/>
              </a:ext>
            </a:extLst>
          </p:cNvPr>
          <p:cNvSpPr/>
          <p:nvPr/>
        </p:nvSpPr>
        <p:spPr>
          <a:xfrm>
            <a:off x="457202" y="809984"/>
            <a:ext cx="201168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200" b="0" i="0">
                <a:solidFill>
                  <a:schemeClr val="bg1"/>
                </a:solidFill>
                <a:latin typeface="Calibri" panose="020F0502020204030204" pitchFamily="34" charset="0"/>
              </a:rPr>
              <a:t>MARKET AND COMPETITIVE DYNAMICS</a:t>
            </a:r>
          </a:p>
        </p:txBody>
      </p:sp>
      <p:sp>
        <p:nvSpPr>
          <p:cNvPr id="39" name="Rectangle 38">
            <a:extLst>
              <a:ext uri="{FF2B5EF4-FFF2-40B4-BE49-F238E27FC236}">
                <a16:creationId xmlns:a16="http://schemas.microsoft.com/office/drawing/2014/main" id="{65B12543-F963-6E4A-90B6-2DE38748155B}"/>
              </a:ext>
            </a:extLst>
          </p:cNvPr>
          <p:cNvSpPr/>
          <p:nvPr/>
        </p:nvSpPr>
        <p:spPr>
          <a:xfrm>
            <a:off x="2529841" y="809984"/>
            <a:ext cx="201168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200" b="0" i="0">
                <a:solidFill>
                  <a:schemeClr val="bg1"/>
                </a:solidFill>
                <a:latin typeface="Calibri" panose="020F0502020204030204" pitchFamily="34" charset="0"/>
              </a:rPr>
              <a:t>MARKET OPPORTUNITY</a:t>
            </a:r>
          </a:p>
        </p:txBody>
      </p:sp>
      <p:sp>
        <p:nvSpPr>
          <p:cNvPr id="40" name="Rectangle 39">
            <a:extLst>
              <a:ext uri="{FF2B5EF4-FFF2-40B4-BE49-F238E27FC236}">
                <a16:creationId xmlns:a16="http://schemas.microsoft.com/office/drawing/2014/main" id="{11F9A66F-997A-2942-B107-59216AE90DE3}"/>
              </a:ext>
            </a:extLst>
          </p:cNvPr>
          <p:cNvSpPr/>
          <p:nvPr/>
        </p:nvSpPr>
        <p:spPr>
          <a:xfrm>
            <a:off x="4602480" y="809984"/>
            <a:ext cx="2011680" cy="457200"/>
          </a:xfrm>
          <a:prstGeom prst="rect">
            <a:avLst/>
          </a:prstGeom>
          <a:solidFill>
            <a:schemeClr val="tx2"/>
          </a:solidFill>
          <a:ln>
            <a:noFill/>
          </a:ln>
          <a:effectLst/>
        </p:spPr>
        <p:txBody>
          <a:bodyPr wrap="square" lIns="91355" tIns="45678" rIns="91355" bIns="45678" rtlCol="0" anchor="ctr">
            <a:noAutofit/>
          </a:bodyPr>
          <a:lstStyle/>
          <a:p>
            <a:pPr algn="ctr"/>
            <a:r>
              <a:rPr lang="en-US" sz="1200" b="0" i="0">
                <a:solidFill>
                  <a:schemeClr val="bg1"/>
                </a:solidFill>
                <a:latin typeface="Calibri" panose="020F0502020204030204" pitchFamily="34" charset="0"/>
              </a:rPr>
              <a:t>EXTERNAL SITUATION</a:t>
            </a:r>
          </a:p>
        </p:txBody>
      </p:sp>
      <p:sp>
        <p:nvSpPr>
          <p:cNvPr id="43" name="Text Placeholder 10">
            <a:extLst>
              <a:ext uri="{FF2B5EF4-FFF2-40B4-BE49-F238E27FC236}">
                <a16:creationId xmlns:a16="http://schemas.microsoft.com/office/drawing/2014/main" id="{FA8C5D32-C586-3A4D-81FF-25BF3C669154}"/>
              </a:ext>
            </a:extLst>
          </p:cNvPr>
          <p:cNvSpPr>
            <a:spLocks noGrp="1"/>
          </p:cNvSpPr>
          <p:nvPr>
            <p:ph type="body" sz="quarter" idx="14" hasCustomPrompt="1"/>
          </p:nvPr>
        </p:nvSpPr>
        <p:spPr>
          <a:xfrm>
            <a:off x="2533117" y="1772239"/>
            <a:ext cx="2007146" cy="2762440"/>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marL="0" marR="0" lvl="0" indent="0" algn="ctr" defTabSz="914400"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Such as </a:t>
            </a:r>
            <a:r>
              <a:rPr lang="en-US" sz="1200">
                <a:solidFill>
                  <a:schemeClr val="tx1"/>
                </a:solidFill>
                <a:latin typeface="+mn-lt"/>
                <a:ea typeface="Century Gothic" charset="0"/>
                <a:cs typeface="Century Gothic" charset="0"/>
              </a:rPr>
              <a:t>TAM/SAM/SOM or other methods to size your opportunity</a:t>
            </a:r>
          </a:p>
        </p:txBody>
      </p:sp>
      <p:sp>
        <p:nvSpPr>
          <p:cNvPr id="44" name="Text Placeholder 10">
            <a:extLst>
              <a:ext uri="{FF2B5EF4-FFF2-40B4-BE49-F238E27FC236}">
                <a16:creationId xmlns:a16="http://schemas.microsoft.com/office/drawing/2014/main" id="{9DBE28E2-789A-5F45-9E5E-550ED0DE30F0}"/>
              </a:ext>
            </a:extLst>
          </p:cNvPr>
          <p:cNvSpPr>
            <a:spLocks noGrp="1"/>
          </p:cNvSpPr>
          <p:nvPr>
            <p:ph type="body" sz="quarter" idx="15" hasCustomPrompt="1"/>
          </p:nvPr>
        </p:nvSpPr>
        <p:spPr>
          <a:xfrm>
            <a:off x="4601852" y="1772239"/>
            <a:ext cx="2013566" cy="2762440"/>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Such as PESTLE (see the PESTLE worksheet)</a:t>
            </a:r>
          </a:p>
        </p:txBody>
      </p:sp>
      <p:sp>
        <p:nvSpPr>
          <p:cNvPr id="45" name="TextBox 44">
            <a:extLst>
              <a:ext uri="{FF2B5EF4-FFF2-40B4-BE49-F238E27FC236}">
                <a16:creationId xmlns:a16="http://schemas.microsoft.com/office/drawing/2014/main" id="{EEEBFAC8-F5DC-6F45-898A-0AF88E12A4FC}"/>
              </a:ext>
            </a:extLst>
          </p:cNvPr>
          <p:cNvSpPr txBox="1"/>
          <p:nvPr/>
        </p:nvSpPr>
        <p:spPr>
          <a:xfrm>
            <a:off x="577621" y="1391825"/>
            <a:ext cx="1770842" cy="307362"/>
          </a:xfrm>
          <a:prstGeom prst="rect">
            <a:avLst/>
          </a:prstGeom>
          <a:noFill/>
        </p:spPr>
        <p:txBody>
          <a:bodyPr wrap="square" rtlCol="0" anchor="ctr">
            <a:noAutofit/>
          </a:bodyPr>
          <a:lstStyle/>
          <a:p>
            <a:pPr algn="ctr"/>
            <a:r>
              <a:rPr lang="en-US" sz="1050">
                <a:solidFill>
                  <a:schemeClr val="tx1"/>
                </a:solidFill>
                <a:latin typeface="+mn-lt"/>
                <a:ea typeface="Century Gothic" charset="0"/>
                <a:cs typeface="Century Gothic" charset="0"/>
              </a:rPr>
              <a:t>Lifecycle maturity and competitive position</a:t>
            </a:r>
          </a:p>
        </p:txBody>
      </p:sp>
      <p:sp>
        <p:nvSpPr>
          <p:cNvPr id="48" name="TextBox 47">
            <a:extLst>
              <a:ext uri="{FF2B5EF4-FFF2-40B4-BE49-F238E27FC236}">
                <a16:creationId xmlns:a16="http://schemas.microsoft.com/office/drawing/2014/main" id="{81864F39-4F4D-084F-AF0E-F702C00AB7F4}"/>
              </a:ext>
            </a:extLst>
          </p:cNvPr>
          <p:cNvSpPr txBox="1"/>
          <p:nvPr/>
        </p:nvSpPr>
        <p:spPr>
          <a:xfrm>
            <a:off x="2650260" y="1391825"/>
            <a:ext cx="1770842" cy="307362"/>
          </a:xfrm>
          <a:prstGeom prst="rect">
            <a:avLst/>
          </a:prstGeom>
          <a:noFill/>
        </p:spPr>
        <p:txBody>
          <a:bodyPr wrap="square" rtlCol="0" anchor="ctr">
            <a:noAutofit/>
          </a:bodyPr>
          <a:lstStyle/>
          <a:p>
            <a:pPr algn="ctr"/>
            <a:r>
              <a:rPr lang="en-US" sz="1050">
                <a:solidFill>
                  <a:schemeClr val="tx1"/>
                </a:solidFill>
                <a:latin typeface="+mn-lt"/>
                <a:ea typeface="Century Gothic" charset="0"/>
                <a:cs typeface="Century Gothic" charset="0"/>
              </a:rPr>
              <a:t>Market sizing</a:t>
            </a:r>
          </a:p>
        </p:txBody>
      </p:sp>
      <p:sp>
        <p:nvSpPr>
          <p:cNvPr id="49" name="TextBox 48">
            <a:extLst>
              <a:ext uri="{FF2B5EF4-FFF2-40B4-BE49-F238E27FC236}">
                <a16:creationId xmlns:a16="http://schemas.microsoft.com/office/drawing/2014/main" id="{E8453A09-C165-034F-B541-6822AB3552AF}"/>
              </a:ext>
            </a:extLst>
          </p:cNvPr>
          <p:cNvSpPr txBox="1"/>
          <p:nvPr/>
        </p:nvSpPr>
        <p:spPr>
          <a:xfrm>
            <a:off x="4722899" y="1390114"/>
            <a:ext cx="1770842" cy="307362"/>
          </a:xfrm>
          <a:prstGeom prst="rect">
            <a:avLst/>
          </a:prstGeom>
          <a:noFill/>
        </p:spPr>
        <p:txBody>
          <a:bodyPr wrap="square" rtlCol="0" anchor="ctr">
            <a:noAutofit/>
          </a:bodyPr>
          <a:lstStyle/>
          <a:p>
            <a:pPr algn="ctr"/>
            <a:r>
              <a:rPr lang="en-US" sz="1050">
                <a:solidFill>
                  <a:schemeClr val="tx1"/>
                </a:solidFill>
                <a:latin typeface="+mn-lt"/>
                <a:ea typeface="Century Gothic" charset="0"/>
                <a:cs typeface="Century Gothic" charset="0"/>
              </a:rPr>
              <a:t>External Factors, New Entrants, Technology Shifts</a:t>
            </a:r>
          </a:p>
        </p:txBody>
      </p:sp>
      <p:sp>
        <p:nvSpPr>
          <p:cNvPr id="50" name="Rectangle 49">
            <a:extLst>
              <a:ext uri="{FF2B5EF4-FFF2-40B4-BE49-F238E27FC236}">
                <a16:creationId xmlns:a16="http://schemas.microsoft.com/office/drawing/2014/main" id="{01AB1C9D-9C9C-BA43-9E14-B94D2CFF1ECA}"/>
              </a:ext>
            </a:extLst>
          </p:cNvPr>
          <p:cNvSpPr/>
          <p:nvPr/>
        </p:nvSpPr>
        <p:spPr>
          <a:xfrm>
            <a:off x="6675120" y="809984"/>
            <a:ext cx="2011680" cy="457200"/>
          </a:xfrm>
          <a:prstGeom prst="rect">
            <a:avLst/>
          </a:prstGeom>
          <a:solidFill>
            <a:schemeClr val="tx2"/>
          </a:solidFill>
          <a:ln>
            <a:noFill/>
          </a:ln>
          <a:effectLst/>
        </p:spPr>
        <p:txBody>
          <a:bodyPr wrap="square" lIns="91355" tIns="45678" rIns="91355" bIns="45678" rtlCol="0" anchor="ctr">
            <a:noAutofit/>
          </a:bodyPr>
          <a:lstStyle/>
          <a:p>
            <a:pPr algn="ctr"/>
            <a:r>
              <a:rPr lang="en-US" sz="1200" b="0" i="0">
                <a:solidFill>
                  <a:schemeClr val="bg1"/>
                </a:solidFill>
                <a:latin typeface="Calibri" panose="020F0502020204030204" pitchFamily="34" charset="0"/>
              </a:rPr>
              <a:t>OTHER RELEVANT FACTORS</a:t>
            </a:r>
          </a:p>
        </p:txBody>
      </p:sp>
      <p:sp>
        <p:nvSpPr>
          <p:cNvPr id="52" name="TextBox 51">
            <a:extLst>
              <a:ext uri="{FF2B5EF4-FFF2-40B4-BE49-F238E27FC236}">
                <a16:creationId xmlns:a16="http://schemas.microsoft.com/office/drawing/2014/main" id="{D5E7BC62-DCBC-F542-80F7-634403EB06C8}"/>
              </a:ext>
            </a:extLst>
          </p:cNvPr>
          <p:cNvSpPr txBox="1"/>
          <p:nvPr/>
        </p:nvSpPr>
        <p:spPr>
          <a:xfrm>
            <a:off x="6795537" y="1379459"/>
            <a:ext cx="1770842" cy="307362"/>
          </a:xfrm>
          <a:prstGeom prst="rect">
            <a:avLst/>
          </a:prstGeom>
          <a:noFill/>
        </p:spPr>
        <p:txBody>
          <a:bodyPr wrap="square" rtlCol="0" anchor="ctr">
            <a:noAutofit/>
          </a:bodyPr>
          <a:lstStyle/>
          <a:p>
            <a:pPr algn="ctr"/>
            <a:r>
              <a:rPr lang="en-US" sz="1050">
                <a:solidFill>
                  <a:schemeClr val="tx1"/>
                </a:solidFill>
                <a:latin typeface="+mn-lt"/>
                <a:ea typeface="Century Gothic" charset="0"/>
                <a:cs typeface="Century Gothic" charset="0"/>
              </a:rPr>
              <a:t>Value Chain, Adjacencies, Inorganic, etc.</a:t>
            </a:r>
          </a:p>
        </p:txBody>
      </p:sp>
      <p:sp>
        <p:nvSpPr>
          <p:cNvPr id="53" name="Text Placeholder 10">
            <a:extLst>
              <a:ext uri="{FF2B5EF4-FFF2-40B4-BE49-F238E27FC236}">
                <a16:creationId xmlns:a16="http://schemas.microsoft.com/office/drawing/2014/main" id="{534AD3EB-3C99-2D4C-8FCE-0872CAC5D429}"/>
              </a:ext>
            </a:extLst>
          </p:cNvPr>
          <p:cNvSpPr>
            <a:spLocks noGrp="1"/>
          </p:cNvSpPr>
          <p:nvPr>
            <p:ph type="body" sz="quarter" idx="16" hasCustomPrompt="1"/>
          </p:nvPr>
        </p:nvSpPr>
        <p:spPr>
          <a:xfrm>
            <a:off x="6679654" y="1772239"/>
            <a:ext cx="2007146" cy="2762440"/>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What other relevant factors are impacting the market landscape? Review the Value Chain Map and the Strategic Focus Matrix.</a:t>
            </a:r>
          </a:p>
        </p:txBody>
      </p:sp>
      <p:sp>
        <p:nvSpPr>
          <p:cNvPr id="24" name="TextBox 23">
            <a:extLst>
              <a:ext uri="{FF2B5EF4-FFF2-40B4-BE49-F238E27FC236}">
                <a16:creationId xmlns:a16="http://schemas.microsoft.com/office/drawing/2014/main" id="{32CE670E-3D3C-6922-9A12-F1BA27145572}"/>
              </a:ext>
            </a:extLst>
          </p:cNvPr>
          <p:cNvSpPr txBox="1"/>
          <p:nvPr/>
        </p:nvSpPr>
        <p:spPr>
          <a:xfrm>
            <a:off x="374904" y="128016"/>
            <a:ext cx="3226054" cy="457200"/>
          </a:xfrm>
          <a:prstGeom prst="rect">
            <a:avLst/>
          </a:prstGeom>
          <a:noFill/>
        </p:spPr>
        <p:txBody>
          <a:bodyPr wrap="square" lIns="91440" rtlCol="0" anchor="ctr">
            <a:normAutofit/>
          </a:bodyPr>
          <a:lstStyle/>
          <a:p>
            <a:pPr algn="l"/>
            <a:r>
              <a:rPr lang="en-US" sz="1800">
                <a:latin typeface="Calibri" panose="020F0502020204030204" pitchFamily="34" charset="0"/>
                <a:ea typeface="Century Gothic" charset="0"/>
                <a:cs typeface="Calibri" panose="020F0502020204030204" pitchFamily="34" charset="0"/>
              </a:rPr>
              <a:t>Market Landscape</a:t>
            </a:r>
          </a:p>
        </p:txBody>
      </p:sp>
      <p:grpSp>
        <p:nvGrpSpPr>
          <p:cNvPr id="27" name="Group 26">
            <a:extLst>
              <a:ext uri="{FF2B5EF4-FFF2-40B4-BE49-F238E27FC236}">
                <a16:creationId xmlns:a16="http://schemas.microsoft.com/office/drawing/2014/main" id="{C035DFA8-DC0A-7FD3-C883-65CEC8913BC5}"/>
              </a:ext>
            </a:extLst>
          </p:cNvPr>
          <p:cNvGrpSpPr/>
          <p:nvPr/>
        </p:nvGrpSpPr>
        <p:grpSpPr>
          <a:xfrm>
            <a:off x="1026896" y="4840393"/>
            <a:ext cx="7090208" cy="200055"/>
            <a:chOff x="1234440" y="4840393"/>
            <a:chExt cx="7090208" cy="200055"/>
          </a:xfrm>
        </p:grpSpPr>
        <p:sp>
          <p:nvSpPr>
            <p:cNvPr id="28" name="TextBox 27">
              <a:extLst>
                <a:ext uri="{FF2B5EF4-FFF2-40B4-BE49-F238E27FC236}">
                  <a16:creationId xmlns:a16="http://schemas.microsoft.com/office/drawing/2014/main" id="{BCDC0EBD-909F-CD27-0CEB-98E2D6598D97}"/>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9" name="Picture 28">
              <a:extLst>
                <a:ext uri="{FF2B5EF4-FFF2-40B4-BE49-F238E27FC236}">
                  <a16:creationId xmlns:a16="http://schemas.microsoft.com/office/drawing/2014/main" id="{90EAF388-18D2-D4DA-0021-5EEC58A6477B}"/>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30" name="TextBox 29">
            <a:extLst>
              <a:ext uri="{FF2B5EF4-FFF2-40B4-BE49-F238E27FC236}">
                <a16:creationId xmlns:a16="http://schemas.microsoft.com/office/drawing/2014/main" id="{9B531F8A-7416-17D4-47B4-1F762EC2091E}"/>
              </a:ext>
            </a:extLst>
          </p:cNvPr>
          <p:cNvSpPr txBox="1"/>
          <p:nvPr/>
        </p:nvSpPr>
        <p:spPr>
          <a:xfrm>
            <a:off x="-2475" y="-34017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Definition</a:t>
            </a:r>
          </a:p>
        </p:txBody>
      </p:sp>
      <p:sp>
        <p:nvSpPr>
          <p:cNvPr id="2" name="TextBox 1">
            <a:extLst>
              <a:ext uri="{FF2B5EF4-FFF2-40B4-BE49-F238E27FC236}">
                <a16:creationId xmlns:a16="http://schemas.microsoft.com/office/drawing/2014/main" id="{0FDD58EC-A7E4-D383-9789-CB61975FBB21}"/>
              </a:ext>
            </a:extLst>
          </p:cNvPr>
          <p:cNvSpPr txBox="1"/>
          <p:nvPr/>
        </p:nvSpPr>
        <p:spPr>
          <a:xfrm>
            <a:off x="384048" y="457200"/>
            <a:ext cx="4291319" cy="201066"/>
          </a:xfrm>
          <a:prstGeom prst="rect">
            <a:avLst/>
          </a:prstGeom>
          <a:noFill/>
        </p:spPr>
        <p:txBody>
          <a:bodyPr wrap="square" rtlCol="0" anchor="ctr">
            <a:noAutofit/>
          </a:bodyPr>
          <a:lstStyle/>
          <a:p>
            <a:pPr algn="l"/>
            <a:r>
              <a:rPr lang="en-US" sz="900" b="0" i="0">
                <a:latin typeface="Calibri" panose="020F0502020204030204" pitchFamily="34" charset="0"/>
                <a:ea typeface="Century Gothic" charset="0"/>
                <a:cs typeface="Calibri" panose="020F0502020204030204" pitchFamily="34" charset="0"/>
              </a:rPr>
              <a:t>Profile your market and competitive landscape</a:t>
            </a:r>
          </a:p>
        </p:txBody>
      </p:sp>
    </p:spTree>
    <p:extLst>
      <p:ext uri="{BB962C8B-B14F-4D97-AF65-F5344CB8AC3E}">
        <p14:creationId xmlns:p14="http://schemas.microsoft.com/office/powerpoint/2010/main" val="3334888741"/>
      </p:ext>
    </p:extLst>
  </p:cSld>
  <p:clrMapOvr>
    <a:masterClrMapping/>
  </p:clrMapOvr>
  <p:hf sldNum="0" hdr="0" dt="0"/>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Lifecycle">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6" name="Text Placeholder 16">
            <a:extLst>
              <a:ext uri="{FF2B5EF4-FFF2-40B4-BE49-F238E27FC236}">
                <a16:creationId xmlns:a16="http://schemas.microsoft.com/office/drawing/2014/main" id="{D19ABB41-264F-62BB-2BCD-58F4CCE1E67C}"/>
              </a:ext>
            </a:extLst>
          </p:cNvPr>
          <p:cNvSpPr>
            <a:spLocks noGrp="1"/>
          </p:cNvSpPr>
          <p:nvPr>
            <p:ph type="body" sz="quarter" idx="12"/>
          </p:nvPr>
        </p:nvSpPr>
        <p:spPr>
          <a:xfrm>
            <a:off x="383869" y="457200"/>
            <a:ext cx="6264275" cy="211138"/>
          </a:xfrm>
        </p:spPr>
        <p:txBody>
          <a:bodyPr>
            <a:normAutofit/>
          </a:bodyPr>
          <a:lstStyle>
            <a:lvl1pPr>
              <a:defRPr sz="800"/>
            </a:lvl1pPr>
          </a:lstStyle>
          <a:p>
            <a:pPr lvl="0"/>
            <a:r>
              <a:rPr lang="en-US"/>
              <a:t>Click to edit Master text styles</a:t>
            </a:r>
          </a:p>
        </p:txBody>
      </p:sp>
      <p:sp>
        <p:nvSpPr>
          <p:cNvPr id="7" name="Title 1">
            <a:extLst>
              <a:ext uri="{FF2B5EF4-FFF2-40B4-BE49-F238E27FC236}">
                <a16:creationId xmlns:a16="http://schemas.microsoft.com/office/drawing/2014/main" id="{77614F38-3374-F4E7-D0C6-D7F652B4F7BE}"/>
              </a:ext>
            </a:extLst>
          </p:cNvPr>
          <p:cNvSpPr>
            <a:spLocks noGrp="1"/>
          </p:cNvSpPr>
          <p:nvPr>
            <p:ph type="title" hasCustomPrompt="1"/>
          </p:nvPr>
        </p:nvSpPr>
        <p:spPr>
          <a:xfrm>
            <a:off x="375158" y="217156"/>
            <a:ext cx="7894320" cy="274320"/>
          </a:xfrm>
        </p:spPr>
        <p:txBody>
          <a:bodyPr/>
          <a:lstStyle>
            <a:lvl1pPr>
              <a:defRPr sz="1800"/>
            </a:lvl1pPr>
          </a:lstStyle>
          <a:p>
            <a:r>
              <a:rPr lang="en-US"/>
              <a:t>Lifecycle versus Competitive Position</a:t>
            </a:r>
          </a:p>
        </p:txBody>
      </p:sp>
      <p:graphicFrame>
        <p:nvGraphicFramePr>
          <p:cNvPr id="25" name="Table 24">
            <a:extLst>
              <a:ext uri="{FF2B5EF4-FFF2-40B4-BE49-F238E27FC236}">
                <a16:creationId xmlns:a16="http://schemas.microsoft.com/office/drawing/2014/main" id="{3AD2AD21-8357-7B4B-0089-FF4B3110A425}"/>
              </a:ext>
            </a:extLst>
          </p:cNvPr>
          <p:cNvGraphicFramePr>
            <a:graphicFrameLocks noGrp="1"/>
          </p:cNvGraphicFramePr>
          <p:nvPr>
            <p:extLst>
              <p:ext uri="{D42A27DB-BD31-4B8C-83A1-F6EECF244321}">
                <p14:modId xmlns:p14="http://schemas.microsoft.com/office/powerpoint/2010/main" val="3418284350"/>
              </p:ext>
            </p:extLst>
          </p:nvPr>
        </p:nvGraphicFramePr>
        <p:xfrm>
          <a:off x="942974" y="1189354"/>
          <a:ext cx="7591425" cy="3325494"/>
        </p:xfrm>
        <a:graphic>
          <a:graphicData uri="http://schemas.openxmlformats.org/drawingml/2006/table">
            <a:tbl>
              <a:tblPr firstRow="1" bandRow="1">
                <a:tableStyleId>{2D5ABB26-0587-4C30-8999-92F81FD0307C}</a:tableStyleId>
              </a:tblPr>
              <a:tblGrid>
                <a:gridCol w="1518285">
                  <a:extLst>
                    <a:ext uri="{9D8B030D-6E8A-4147-A177-3AD203B41FA5}">
                      <a16:colId xmlns:a16="http://schemas.microsoft.com/office/drawing/2014/main" val="2328108654"/>
                    </a:ext>
                  </a:extLst>
                </a:gridCol>
                <a:gridCol w="1518285">
                  <a:extLst>
                    <a:ext uri="{9D8B030D-6E8A-4147-A177-3AD203B41FA5}">
                      <a16:colId xmlns:a16="http://schemas.microsoft.com/office/drawing/2014/main" val="626022802"/>
                    </a:ext>
                  </a:extLst>
                </a:gridCol>
                <a:gridCol w="1518285">
                  <a:extLst>
                    <a:ext uri="{9D8B030D-6E8A-4147-A177-3AD203B41FA5}">
                      <a16:colId xmlns:a16="http://schemas.microsoft.com/office/drawing/2014/main" val="2540090462"/>
                    </a:ext>
                  </a:extLst>
                </a:gridCol>
                <a:gridCol w="1518285">
                  <a:extLst>
                    <a:ext uri="{9D8B030D-6E8A-4147-A177-3AD203B41FA5}">
                      <a16:colId xmlns:a16="http://schemas.microsoft.com/office/drawing/2014/main" val="2239923081"/>
                    </a:ext>
                  </a:extLst>
                </a:gridCol>
                <a:gridCol w="1518285">
                  <a:extLst>
                    <a:ext uri="{9D8B030D-6E8A-4147-A177-3AD203B41FA5}">
                      <a16:colId xmlns:a16="http://schemas.microsoft.com/office/drawing/2014/main" val="3106882257"/>
                    </a:ext>
                  </a:extLst>
                </a:gridCol>
              </a:tblGrid>
              <a:tr h="1108498">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866667091"/>
                  </a:ext>
                </a:extLst>
              </a:tr>
              <a:tr h="1108498">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95106382"/>
                  </a:ext>
                </a:extLst>
              </a:tr>
              <a:tr h="1108498">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2"/>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23952996"/>
                  </a:ext>
                </a:extLst>
              </a:tr>
            </a:tbl>
          </a:graphicData>
        </a:graphic>
      </p:graphicFrame>
      <p:sp>
        <p:nvSpPr>
          <p:cNvPr id="96" name="Rectangle 95">
            <a:extLst>
              <a:ext uri="{FF2B5EF4-FFF2-40B4-BE49-F238E27FC236}">
                <a16:creationId xmlns:a16="http://schemas.microsoft.com/office/drawing/2014/main" id="{63D96111-2F63-7844-AFC4-27094895BE77}"/>
              </a:ext>
            </a:extLst>
          </p:cNvPr>
          <p:cNvSpPr/>
          <p:nvPr/>
        </p:nvSpPr>
        <p:spPr>
          <a:xfrm>
            <a:off x="942974" y="737497"/>
            <a:ext cx="1508760" cy="365760"/>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INTRODUCTION</a:t>
            </a:r>
          </a:p>
        </p:txBody>
      </p:sp>
      <p:sp>
        <p:nvSpPr>
          <p:cNvPr id="97" name="Rectangle 96">
            <a:extLst>
              <a:ext uri="{FF2B5EF4-FFF2-40B4-BE49-F238E27FC236}">
                <a16:creationId xmlns:a16="http://schemas.microsoft.com/office/drawing/2014/main" id="{9E458A88-C395-2D46-A8A8-E6B866DF886C}"/>
              </a:ext>
            </a:extLst>
          </p:cNvPr>
          <p:cNvSpPr/>
          <p:nvPr/>
        </p:nvSpPr>
        <p:spPr>
          <a:xfrm>
            <a:off x="2463640" y="737497"/>
            <a:ext cx="1508760" cy="365760"/>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EARLY GROWTH</a:t>
            </a:r>
          </a:p>
        </p:txBody>
      </p:sp>
      <p:sp>
        <p:nvSpPr>
          <p:cNvPr id="98" name="Rectangle 97">
            <a:extLst>
              <a:ext uri="{FF2B5EF4-FFF2-40B4-BE49-F238E27FC236}">
                <a16:creationId xmlns:a16="http://schemas.microsoft.com/office/drawing/2014/main" id="{FC5DEFCB-7313-AA45-8857-70D301124960}"/>
              </a:ext>
            </a:extLst>
          </p:cNvPr>
          <p:cNvSpPr/>
          <p:nvPr/>
        </p:nvSpPr>
        <p:spPr>
          <a:xfrm>
            <a:off x="3984306" y="737497"/>
            <a:ext cx="1508760" cy="365760"/>
          </a:xfrm>
          <a:prstGeom prst="rect">
            <a:avLst/>
          </a:prstGeom>
          <a:solidFill>
            <a:schemeClr val="tx2"/>
          </a:solidFill>
          <a:ln>
            <a:solidFill>
              <a:schemeClr val="bg2"/>
            </a:solidFill>
          </a:ln>
          <a:effectLst/>
        </p:spPr>
        <p:txBody>
          <a:bodyPr wrap="square" lIns="45720" tIns="45678" rIns="45720" bIns="45678" rtlCol="0" anchor="ctr">
            <a:noAutofit/>
          </a:bodyPr>
          <a:lstStyle/>
          <a:p>
            <a:pPr algn="ctr"/>
            <a:r>
              <a:rPr lang="en-US" sz="1050" b="0" i="0">
                <a:solidFill>
                  <a:schemeClr val="bg1"/>
                </a:solidFill>
                <a:latin typeface="Calibri" panose="020F0502020204030204" pitchFamily="34" charset="0"/>
              </a:rPr>
              <a:t>LATE GROWTH</a:t>
            </a:r>
          </a:p>
        </p:txBody>
      </p:sp>
      <p:sp>
        <p:nvSpPr>
          <p:cNvPr id="4" name="Rectangle 3">
            <a:extLst>
              <a:ext uri="{FF2B5EF4-FFF2-40B4-BE49-F238E27FC236}">
                <a16:creationId xmlns:a16="http://schemas.microsoft.com/office/drawing/2014/main" id="{10AA214D-B104-2EC3-E398-C954DAA078C0}"/>
              </a:ext>
            </a:extLst>
          </p:cNvPr>
          <p:cNvSpPr/>
          <p:nvPr/>
        </p:nvSpPr>
        <p:spPr>
          <a:xfrm>
            <a:off x="5504972" y="737497"/>
            <a:ext cx="1508760" cy="365760"/>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MATURITY</a:t>
            </a:r>
          </a:p>
        </p:txBody>
      </p:sp>
      <p:sp>
        <p:nvSpPr>
          <p:cNvPr id="5" name="Rectangle 4">
            <a:extLst>
              <a:ext uri="{FF2B5EF4-FFF2-40B4-BE49-F238E27FC236}">
                <a16:creationId xmlns:a16="http://schemas.microsoft.com/office/drawing/2014/main" id="{284B9823-6B49-DA1A-DF4D-65D8D36E67D1}"/>
              </a:ext>
            </a:extLst>
          </p:cNvPr>
          <p:cNvSpPr/>
          <p:nvPr/>
        </p:nvSpPr>
        <p:spPr>
          <a:xfrm>
            <a:off x="7025639" y="737497"/>
            <a:ext cx="1508760" cy="365760"/>
          </a:xfrm>
          <a:prstGeom prst="rect">
            <a:avLst/>
          </a:prstGeom>
          <a:solidFill>
            <a:schemeClr val="tx2"/>
          </a:solidFill>
          <a:ln>
            <a:solidFill>
              <a:schemeClr val="bg2"/>
            </a:solidFill>
          </a:ln>
          <a:effectLst/>
        </p:spPr>
        <p:txBody>
          <a:bodyPr wrap="square" lIns="45720" tIns="45678" rIns="45720" bIns="45678" rtlCol="0" anchor="ctr">
            <a:noAutofit/>
          </a:bodyPr>
          <a:lstStyle/>
          <a:p>
            <a:pPr algn="ctr"/>
            <a:r>
              <a:rPr lang="en-US" sz="1050" b="0" i="0">
                <a:solidFill>
                  <a:schemeClr val="bg1"/>
                </a:solidFill>
                <a:latin typeface="Calibri" panose="020F0502020204030204" pitchFamily="34" charset="0"/>
              </a:rPr>
              <a:t>DECLINE</a:t>
            </a:r>
          </a:p>
        </p:txBody>
      </p:sp>
      <p:sp>
        <p:nvSpPr>
          <p:cNvPr id="12" name="Rectangle 11">
            <a:extLst>
              <a:ext uri="{FF2B5EF4-FFF2-40B4-BE49-F238E27FC236}">
                <a16:creationId xmlns:a16="http://schemas.microsoft.com/office/drawing/2014/main" id="{B3CDFCDC-D532-47A1-87F9-B25B6E056C3A}"/>
              </a:ext>
            </a:extLst>
          </p:cNvPr>
          <p:cNvSpPr/>
          <p:nvPr/>
        </p:nvSpPr>
        <p:spPr>
          <a:xfrm rot="16200000">
            <a:off x="86869" y="2673476"/>
            <a:ext cx="1097280" cy="356616"/>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CHALLENGER</a:t>
            </a:r>
          </a:p>
        </p:txBody>
      </p:sp>
      <p:sp>
        <p:nvSpPr>
          <p:cNvPr id="13" name="Rectangle 12">
            <a:extLst>
              <a:ext uri="{FF2B5EF4-FFF2-40B4-BE49-F238E27FC236}">
                <a16:creationId xmlns:a16="http://schemas.microsoft.com/office/drawing/2014/main" id="{85EFC0E1-6980-EDB8-40B7-C01A4E7FD018}"/>
              </a:ext>
            </a:extLst>
          </p:cNvPr>
          <p:cNvSpPr/>
          <p:nvPr/>
        </p:nvSpPr>
        <p:spPr>
          <a:xfrm rot="16200000">
            <a:off x="86870" y="3787900"/>
            <a:ext cx="1097280" cy="356616"/>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FOLLOWER</a:t>
            </a:r>
          </a:p>
        </p:txBody>
      </p:sp>
      <p:sp>
        <p:nvSpPr>
          <p:cNvPr id="14" name="Rectangle 13">
            <a:extLst>
              <a:ext uri="{FF2B5EF4-FFF2-40B4-BE49-F238E27FC236}">
                <a16:creationId xmlns:a16="http://schemas.microsoft.com/office/drawing/2014/main" id="{90B9205D-51E1-A0C2-4AD4-1F5978CA3D41}"/>
              </a:ext>
            </a:extLst>
          </p:cNvPr>
          <p:cNvSpPr/>
          <p:nvPr/>
        </p:nvSpPr>
        <p:spPr>
          <a:xfrm rot="16200000">
            <a:off x="88201" y="1557719"/>
            <a:ext cx="1097280" cy="359282"/>
          </a:xfrm>
          <a:prstGeom prst="rect">
            <a:avLst/>
          </a:prstGeom>
          <a:solidFill>
            <a:schemeClr val="tx2"/>
          </a:solidFill>
          <a:ln>
            <a:solidFill>
              <a:schemeClr val="bg2"/>
            </a:solidFill>
          </a:ln>
          <a:effectLst/>
        </p:spPr>
        <p:txBody>
          <a:bodyPr wrap="square" lIns="45720" tIns="45678" rIns="45720"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050" b="0" i="0">
                <a:solidFill>
                  <a:schemeClr val="bg1"/>
                </a:solidFill>
                <a:latin typeface="Calibri" panose="020F0502020204030204" pitchFamily="34" charset="0"/>
              </a:rPr>
              <a:t>LEADER</a:t>
            </a:r>
          </a:p>
        </p:txBody>
      </p:sp>
      <p:grpSp>
        <p:nvGrpSpPr>
          <p:cNvPr id="20" name="Group 19">
            <a:extLst>
              <a:ext uri="{FF2B5EF4-FFF2-40B4-BE49-F238E27FC236}">
                <a16:creationId xmlns:a16="http://schemas.microsoft.com/office/drawing/2014/main" id="{A40287D8-72C2-A4BD-16D0-E15656B4994C}"/>
              </a:ext>
            </a:extLst>
          </p:cNvPr>
          <p:cNvGrpSpPr/>
          <p:nvPr/>
        </p:nvGrpSpPr>
        <p:grpSpPr>
          <a:xfrm>
            <a:off x="1026896" y="4840393"/>
            <a:ext cx="7090208" cy="200055"/>
            <a:chOff x="1234440" y="4840393"/>
            <a:chExt cx="7090208" cy="200055"/>
          </a:xfrm>
        </p:grpSpPr>
        <p:sp>
          <p:nvSpPr>
            <p:cNvPr id="21" name="TextBox 20">
              <a:extLst>
                <a:ext uri="{FF2B5EF4-FFF2-40B4-BE49-F238E27FC236}">
                  <a16:creationId xmlns:a16="http://schemas.microsoft.com/office/drawing/2014/main" id="{A72C772D-BB8B-0A3A-38BC-C22710421DB2}"/>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2" name="Picture 21">
              <a:extLst>
                <a:ext uri="{FF2B5EF4-FFF2-40B4-BE49-F238E27FC236}">
                  <a16:creationId xmlns:a16="http://schemas.microsoft.com/office/drawing/2014/main" id="{C4F8109F-C840-1A39-9C13-A797F0B6CC75}"/>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3" name="TextBox 2">
            <a:extLst>
              <a:ext uri="{FF2B5EF4-FFF2-40B4-BE49-F238E27FC236}">
                <a16:creationId xmlns:a16="http://schemas.microsoft.com/office/drawing/2014/main" id="{012823A8-E7E3-C9A6-171B-8D1006A892CB}"/>
              </a:ext>
            </a:extLst>
          </p:cNvPr>
          <p:cNvSpPr txBox="1"/>
          <p:nvPr/>
        </p:nvSpPr>
        <p:spPr>
          <a:xfrm>
            <a:off x="1" y="-27699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Understand where your product is in its lifecycle to help you identify the dynamics you should consider that are outside you’re control.</a:t>
            </a:r>
          </a:p>
        </p:txBody>
      </p:sp>
      <p:sp>
        <p:nvSpPr>
          <p:cNvPr id="18" name="Content Placeholder 17">
            <a:extLst>
              <a:ext uri="{FF2B5EF4-FFF2-40B4-BE49-F238E27FC236}">
                <a16:creationId xmlns:a16="http://schemas.microsoft.com/office/drawing/2014/main" id="{2485B4C6-D7D5-D2F5-C85B-B8000FA978F7}"/>
              </a:ext>
            </a:extLst>
          </p:cNvPr>
          <p:cNvSpPr>
            <a:spLocks noGrp="1"/>
          </p:cNvSpPr>
          <p:nvPr>
            <p:ph sz="quarter" idx="29" hasCustomPrompt="1"/>
          </p:nvPr>
        </p:nvSpPr>
        <p:spPr>
          <a:xfrm>
            <a:off x="942975" y="1189355"/>
            <a:ext cx="7591425" cy="3325495"/>
          </a:xfrm>
        </p:spPr>
        <p:txBody>
          <a:bodyPr>
            <a:normAutofit/>
          </a:bodyPr>
          <a:lstStyle>
            <a:lvl1pPr>
              <a:defRPr sz="1200"/>
            </a:lvl1pPr>
            <a:lvl2pPr>
              <a:defRPr sz="1200"/>
            </a:lvl2pPr>
            <a:lvl3pPr>
              <a:defRPr sz="1200"/>
            </a:lvl3pPr>
            <a:lvl4pPr>
              <a:defRPr sz="1200"/>
            </a:lvl4pPr>
            <a:lvl5pPr>
              <a:defRPr sz="1200"/>
            </a:lvl5pPr>
          </a:lstStyle>
          <a:p>
            <a:pPr lvl="0"/>
            <a:r>
              <a:rPr lang="en-US"/>
              <a:t>Insert a table – 5 columns, 3 rows. Format the table and size the columns evenly.</a:t>
            </a:r>
          </a:p>
        </p:txBody>
      </p:sp>
    </p:spTree>
    <p:extLst>
      <p:ext uri="{BB962C8B-B14F-4D97-AF65-F5344CB8AC3E}">
        <p14:creationId xmlns:p14="http://schemas.microsoft.com/office/powerpoint/2010/main" val="3814896039"/>
      </p:ext>
    </p:extLst>
  </p:cSld>
  <p:clrMapOvr>
    <a:masterClrMapping/>
  </p:clrMapOvr>
  <p:hf sldNum="0" hdr="0" dt="0"/>
  <p:extLst>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p:cSld name="TAM SAM SOM Worksheet">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9E98BBB-3FC4-FD70-C145-4C7E99658D0C}"/>
              </a:ext>
            </a:extLst>
          </p:cNvPr>
          <p:cNvSpPr/>
          <p:nvPr/>
        </p:nvSpPr>
        <p:spPr>
          <a:xfrm>
            <a:off x="3257680" y="1334464"/>
            <a:ext cx="265176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22" name="Rectangle 21">
            <a:extLst>
              <a:ext uri="{FF2B5EF4-FFF2-40B4-BE49-F238E27FC236}">
                <a16:creationId xmlns:a16="http://schemas.microsoft.com/office/drawing/2014/main" id="{ED4B53F4-A7B0-7A59-A9C6-BD1AA3581A2B}"/>
              </a:ext>
            </a:extLst>
          </p:cNvPr>
          <p:cNvSpPr/>
          <p:nvPr/>
        </p:nvSpPr>
        <p:spPr>
          <a:xfrm>
            <a:off x="6049675" y="1334463"/>
            <a:ext cx="265176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28" name="Rectangle 27">
            <a:extLst>
              <a:ext uri="{FF2B5EF4-FFF2-40B4-BE49-F238E27FC236}">
                <a16:creationId xmlns:a16="http://schemas.microsoft.com/office/drawing/2014/main" id="{99E3486B-9D5C-7F38-2D14-CB70D810DF96}"/>
              </a:ext>
            </a:extLst>
          </p:cNvPr>
          <p:cNvSpPr/>
          <p:nvPr/>
        </p:nvSpPr>
        <p:spPr>
          <a:xfrm>
            <a:off x="457200" y="1334465"/>
            <a:ext cx="2651760" cy="3174271"/>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6" name="Text Placeholder 10">
            <a:extLst>
              <a:ext uri="{FF2B5EF4-FFF2-40B4-BE49-F238E27FC236}">
                <a16:creationId xmlns:a16="http://schemas.microsoft.com/office/drawing/2014/main" id="{D8DE94AC-F516-D54D-B19F-A2E8469433CC}"/>
              </a:ext>
            </a:extLst>
          </p:cNvPr>
          <p:cNvSpPr>
            <a:spLocks noGrp="1"/>
          </p:cNvSpPr>
          <p:nvPr>
            <p:ph type="body" sz="quarter" idx="13"/>
          </p:nvPr>
        </p:nvSpPr>
        <p:spPr>
          <a:xfrm>
            <a:off x="465684" y="2344058"/>
            <a:ext cx="2625465" cy="2170792"/>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37" name="Text Placeholder 10">
            <a:extLst>
              <a:ext uri="{FF2B5EF4-FFF2-40B4-BE49-F238E27FC236}">
                <a16:creationId xmlns:a16="http://schemas.microsoft.com/office/drawing/2014/main" id="{36DF92B1-C1F5-A44E-800A-59E4B633B82B}"/>
              </a:ext>
            </a:extLst>
          </p:cNvPr>
          <p:cNvSpPr>
            <a:spLocks noGrp="1"/>
          </p:cNvSpPr>
          <p:nvPr>
            <p:ph type="body" sz="quarter" idx="14"/>
          </p:nvPr>
        </p:nvSpPr>
        <p:spPr>
          <a:xfrm>
            <a:off x="3257679" y="2344058"/>
            <a:ext cx="2634357" cy="2170792"/>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38" name="Text Placeholder 10">
            <a:extLst>
              <a:ext uri="{FF2B5EF4-FFF2-40B4-BE49-F238E27FC236}">
                <a16:creationId xmlns:a16="http://schemas.microsoft.com/office/drawing/2014/main" id="{84B7D0C3-237A-F54D-ACE0-A34BF16764D2}"/>
              </a:ext>
            </a:extLst>
          </p:cNvPr>
          <p:cNvSpPr>
            <a:spLocks noGrp="1"/>
          </p:cNvSpPr>
          <p:nvPr>
            <p:ph type="body" sz="quarter" idx="15"/>
          </p:nvPr>
        </p:nvSpPr>
        <p:spPr>
          <a:xfrm>
            <a:off x="6052852" y="2344056"/>
            <a:ext cx="2628641" cy="217079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10" name="TextBox 9">
            <a:extLst>
              <a:ext uri="{FF2B5EF4-FFF2-40B4-BE49-F238E27FC236}">
                <a16:creationId xmlns:a16="http://schemas.microsoft.com/office/drawing/2014/main" id="{A4C8179D-58DF-0849-94D7-27E3A108108A}"/>
              </a:ext>
            </a:extLst>
          </p:cNvPr>
          <p:cNvSpPr txBox="1"/>
          <p:nvPr/>
        </p:nvSpPr>
        <p:spPr>
          <a:xfrm>
            <a:off x="681137" y="1434283"/>
            <a:ext cx="2194558" cy="307362"/>
          </a:xfrm>
          <a:prstGeom prst="rect">
            <a:avLst/>
          </a:prstGeom>
          <a:noFill/>
        </p:spPr>
        <p:txBody>
          <a:bodyPr wrap="square" rtlCol="0" anchor="ctr">
            <a:noAutofit/>
          </a:bodyPr>
          <a:lstStyle/>
          <a:p>
            <a:pPr algn="ctr"/>
            <a:r>
              <a:rPr lang="en-US" sz="1199">
                <a:solidFill>
                  <a:schemeClr val="tx1"/>
                </a:solidFill>
                <a:latin typeface="+mj-lt"/>
                <a:ea typeface="Century Gothic" charset="0"/>
                <a:cs typeface="Century Gothic" charset="0"/>
              </a:rPr>
              <a:t>TAM = Total Market # x </a:t>
            </a:r>
          </a:p>
          <a:p>
            <a:pPr algn="ctr"/>
            <a:r>
              <a:rPr lang="en-US" sz="1199">
                <a:solidFill>
                  <a:schemeClr val="tx1"/>
                </a:solidFill>
                <a:latin typeface="+mj-lt"/>
                <a:ea typeface="Century Gothic" charset="0"/>
                <a:cs typeface="Century Gothic" charset="0"/>
              </a:rPr>
              <a:t>Average Annual Spend</a:t>
            </a:r>
          </a:p>
        </p:txBody>
      </p:sp>
      <p:sp>
        <p:nvSpPr>
          <p:cNvPr id="23" name="TextBox 22">
            <a:extLst>
              <a:ext uri="{FF2B5EF4-FFF2-40B4-BE49-F238E27FC236}">
                <a16:creationId xmlns:a16="http://schemas.microsoft.com/office/drawing/2014/main" id="{55E70709-6156-7845-868D-BC75644BDEAE}"/>
              </a:ext>
            </a:extLst>
          </p:cNvPr>
          <p:cNvSpPr txBox="1"/>
          <p:nvPr/>
        </p:nvSpPr>
        <p:spPr>
          <a:xfrm>
            <a:off x="3486495" y="1434283"/>
            <a:ext cx="2180405" cy="307362"/>
          </a:xfrm>
          <a:prstGeom prst="rect">
            <a:avLst/>
          </a:prstGeom>
          <a:noFill/>
        </p:spPr>
        <p:txBody>
          <a:bodyPr wrap="square" rtlCol="0" anchor="ctr">
            <a:noAutofit/>
          </a:bodyPr>
          <a:lstStyle/>
          <a:p>
            <a:pPr algn="ctr"/>
            <a:r>
              <a:rPr lang="en-US" sz="1199">
                <a:solidFill>
                  <a:schemeClr val="tx1"/>
                </a:solidFill>
                <a:latin typeface="+mj-lt"/>
                <a:ea typeface="Century Gothic" charset="0"/>
                <a:cs typeface="Century Gothic" charset="0"/>
              </a:rPr>
              <a:t>SAM = TAM x </a:t>
            </a:r>
          </a:p>
          <a:p>
            <a:pPr algn="ctr"/>
            <a:r>
              <a:rPr lang="en-US" sz="1199">
                <a:solidFill>
                  <a:schemeClr val="tx1"/>
                </a:solidFill>
                <a:latin typeface="+mj-lt"/>
                <a:ea typeface="Century Gothic" charset="0"/>
                <a:cs typeface="Century Gothic" charset="0"/>
              </a:rPr>
              <a:t>% of Market Serviceable</a:t>
            </a:r>
          </a:p>
        </p:txBody>
      </p:sp>
      <p:sp>
        <p:nvSpPr>
          <p:cNvPr id="24" name="TextBox 23">
            <a:extLst>
              <a:ext uri="{FF2B5EF4-FFF2-40B4-BE49-F238E27FC236}">
                <a16:creationId xmlns:a16="http://schemas.microsoft.com/office/drawing/2014/main" id="{115F46EF-777B-6B41-BF04-76A187E398A8}"/>
              </a:ext>
            </a:extLst>
          </p:cNvPr>
          <p:cNvSpPr txBox="1"/>
          <p:nvPr/>
        </p:nvSpPr>
        <p:spPr>
          <a:xfrm>
            <a:off x="6254778" y="1434283"/>
            <a:ext cx="2241554" cy="307362"/>
          </a:xfrm>
          <a:prstGeom prst="rect">
            <a:avLst/>
          </a:prstGeom>
          <a:noFill/>
        </p:spPr>
        <p:txBody>
          <a:bodyPr wrap="square" rtlCol="0" anchor="ctr">
            <a:noAutofit/>
          </a:bodyPr>
          <a:lstStyle/>
          <a:p>
            <a:pPr algn="ctr"/>
            <a:r>
              <a:rPr lang="en-US" sz="1199">
                <a:solidFill>
                  <a:schemeClr val="tx1"/>
                </a:solidFill>
                <a:latin typeface="+mj-lt"/>
                <a:ea typeface="Century Gothic" charset="0"/>
                <a:cs typeface="Century Gothic" charset="0"/>
              </a:rPr>
              <a:t>SOM = SAM x </a:t>
            </a:r>
          </a:p>
          <a:p>
            <a:pPr algn="ctr"/>
            <a:r>
              <a:rPr lang="en-US" sz="1199">
                <a:solidFill>
                  <a:schemeClr val="tx1"/>
                </a:solidFill>
                <a:latin typeface="+mj-lt"/>
                <a:ea typeface="Century Gothic" charset="0"/>
                <a:cs typeface="Century Gothic" charset="0"/>
              </a:rPr>
              <a:t>% Market Share Obtainable</a:t>
            </a:r>
          </a:p>
        </p:txBody>
      </p:sp>
      <p:sp>
        <p:nvSpPr>
          <p:cNvPr id="6" name="Text Placeholder 10">
            <a:extLst>
              <a:ext uri="{FF2B5EF4-FFF2-40B4-BE49-F238E27FC236}">
                <a16:creationId xmlns:a16="http://schemas.microsoft.com/office/drawing/2014/main" id="{797653EF-1B04-938C-D3F4-0C17C6514407}"/>
              </a:ext>
            </a:extLst>
          </p:cNvPr>
          <p:cNvSpPr>
            <a:spLocks noGrp="1"/>
          </p:cNvSpPr>
          <p:nvPr>
            <p:ph type="body" sz="quarter" idx="17" hasCustomPrompt="1"/>
          </p:nvPr>
        </p:nvSpPr>
        <p:spPr>
          <a:xfrm>
            <a:off x="465684" y="1852246"/>
            <a:ext cx="2634855" cy="401489"/>
          </a:xfrm>
        </p:spPr>
        <p:txBody>
          <a:bodyPr anchor="ct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Cite data source</a:t>
            </a:r>
          </a:p>
        </p:txBody>
      </p:sp>
      <p:sp>
        <p:nvSpPr>
          <p:cNvPr id="7" name="Text Placeholder 10">
            <a:extLst>
              <a:ext uri="{FF2B5EF4-FFF2-40B4-BE49-F238E27FC236}">
                <a16:creationId xmlns:a16="http://schemas.microsoft.com/office/drawing/2014/main" id="{E53398BA-AE18-3944-D9E4-9A51C593DA90}"/>
              </a:ext>
            </a:extLst>
          </p:cNvPr>
          <p:cNvSpPr>
            <a:spLocks noGrp="1"/>
          </p:cNvSpPr>
          <p:nvPr>
            <p:ph type="body" sz="quarter" idx="18" hasCustomPrompt="1"/>
          </p:nvPr>
        </p:nvSpPr>
        <p:spPr>
          <a:xfrm>
            <a:off x="3257680" y="1852246"/>
            <a:ext cx="2634357" cy="401489"/>
          </a:xfrm>
        </p:spPr>
        <p:txBody>
          <a:bodyPr anchor="ct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Cite data source</a:t>
            </a:r>
          </a:p>
        </p:txBody>
      </p:sp>
      <p:sp>
        <p:nvSpPr>
          <p:cNvPr id="8" name="Text Placeholder 10">
            <a:extLst>
              <a:ext uri="{FF2B5EF4-FFF2-40B4-BE49-F238E27FC236}">
                <a16:creationId xmlns:a16="http://schemas.microsoft.com/office/drawing/2014/main" id="{65210911-37F2-B494-D29F-54C93571B6B3}"/>
              </a:ext>
            </a:extLst>
          </p:cNvPr>
          <p:cNvSpPr>
            <a:spLocks noGrp="1"/>
          </p:cNvSpPr>
          <p:nvPr>
            <p:ph type="body" sz="quarter" idx="19" hasCustomPrompt="1"/>
          </p:nvPr>
        </p:nvSpPr>
        <p:spPr>
          <a:xfrm>
            <a:off x="6049674" y="1852246"/>
            <a:ext cx="2628641" cy="401489"/>
          </a:xfrm>
        </p:spPr>
        <p:txBody>
          <a:bodyPr anchor="ct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Cite data source</a:t>
            </a:r>
          </a:p>
        </p:txBody>
      </p:sp>
      <p:sp>
        <p:nvSpPr>
          <p:cNvPr id="12" name="Rectangle 11">
            <a:extLst>
              <a:ext uri="{FF2B5EF4-FFF2-40B4-BE49-F238E27FC236}">
                <a16:creationId xmlns:a16="http://schemas.microsoft.com/office/drawing/2014/main" id="{0B84AC74-5FB4-4EDC-2596-5EF4BCB979B1}"/>
              </a:ext>
            </a:extLst>
          </p:cNvPr>
          <p:cNvSpPr/>
          <p:nvPr/>
        </p:nvSpPr>
        <p:spPr>
          <a:xfrm>
            <a:off x="6174842" y="191797"/>
            <a:ext cx="2514601" cy="457199"/>
          </a:xfrm>
          <a:prstGeom prst="rect">
            <a:avLst/>
          </a:prstGeom>
          <a:solidFill>
            <a:schemeClr val="bg1"/>
          </a:solidFill>
          <a:ln>
            <a:solidFill>
              <a:schemeClr val="bg1">
                <a:lumMod val="75000"/>
              </a:schemeClr>
            </a:solidFill>
          </a:ln>
          <a:effectLst/>
        </p:spPr>
        <p:txBody>
          <a:bodyPr wrap="square" lIns="91355" tIns="45510" rIns="91019" bIns="45510" rtlCol="0" anchor="t" anchorCtr="0">
            <a:noAutofit/>
          </a:bodyPr>
          <a:lstStyle/>
          <a:p>
            <a:r>
              <a:rPr lang="en-US" sz="1045" b="0" i="0" cap="none" spc="0">
                <a:ln w="0">
                  <a:noFill/>
                </a:ln>
                <a:latin typeface="+mj-lt"/>
                <a:ea typeface="+mj-ea"/>
                <a:cs typeface="Calibri" panose="020F0502020204030204" pitchFamily="34" charset="0"/>
              </a:rPr>
              <a:t>CATEGORY</a:t>
            </a:r>
          </a:p>
        </p:txBody>
      </p:sp>
      <p:sp>
        <p:nvSpPr>
          <p:cNvPr id="18" name="Text Placeholder 5">
            <a:extLst>
              <a:ext uri="{FF2B5EF4-FFF2-40B4-BE49-F238E27FC236}">
                <a16:creationId xmlns:a16="http://schemas.microsoft.com/office/drawing/2014/main" id="{36A4DFC2-A06F-FCC3-25EE-33A5799CA333}"/>
              </a:ext>
            </a:extLst>
          </p:cNvPr>
          <p:cNvSpPr>
            <a:spLocks noGrp="1"/>
          </p:cNvSpPr>
          <p:nvPr>
            <p:ph type="body" sz="quarter" idx="26" hasCustomPrompt="1"/>
          </p:nvPr>
        </p:nvSpPr>
        <p:spPr>
          <a:xfrm>
            <a:off x="6174842" y="383956"/>
            <a:ext cx="2514601" cy="270013"/>
          </a:xfrm>
        </p:spPr>
        <p:txBody>
          <a:bodyPr>
            <a:noAutofit/>
          </a:bodyPr>
          <a:lstStyle>
            <a:lvl1pPr marL="0" indent="0">
              <a:spcBef>
                <a:spcPts val="0"/>
              </a:spcBef>
              <a:buFont typeface="Arial" panose="020B0604020202020204" pitchFamily="34" charset="0"/>
              <a:buNone/>
              <a:defRPr sz="1045" b="0" i="0">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Product category (basis of TAM)</a:t>
            </a:r>
          </a:p>
        </p:txBody>
      </p:sp>
      <p:sp>
        <p:nvSpPr>
          <p:cNvPr id="5" name="Rectangle 4">
            <a:extLst>
              <a:ext uri="{FF2B5EF4-FFF2-40B4-BE49-F238E27FC236}">
                <a16:creationId xmlns:a16="http://schemas.microsoft.com/office/drawing/2014/main" id="{447BF675-A3A1-0E7D-8BFC-6EAFD27BC658}"/>
              </a:ext>
            </a:extLst>
          </p:cNvPr>
          <p:cNvSpPr/>
          <p:nvPr/>
        </p:nvSpPr>
        <p:spPr>
          <a:xfrm>
            <a:off x="465684" y="813485"/>
            <a:ext cx="2651760" cy="36576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200" b="0" i="0">
                <a:solidFill>
                  <a:schemeClr val="bg1"/>
                </a:solidFill>
                <a:latin typeface="Calibri" panose="020F0502020204030204" pitchFamily="34" charset="0"/>
              </a:rPr>
              <a:t>TOTAL ADDRESSABLE MARKET</a:t>
            </a:r>
          </a:p>
        </p:txBody>
      </p:sp>
      <p:sp>
        <p:nvSpPr>
          <p:cNvPr id="9" name="Rectangle 8">
            <a:extLst>
              <a:ext uri="{FF2B5EF4-FFF2-40B4-BE49-F238E27FC236}">
                <a16:creationId xmlns:a16="http://schemas.microsoft.com/office/drawing/2014/main" id="{DE7CD69B-8D9D-E3B9-4012-07F3BB50224A}"/>
              </a:ext>
            </a:extLst>
          </p:cNvPr>
          <p:cNvSpPr/>
          <p:nvPr/>
        </p:nvSpPr>
        <p:spPr>
          <a:xfrm>
            <a:off x="3257680" y="822636"/>
            <a:ext cx="2651760" cy="36576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200" b="0" i="0">
                <a:solidFill>
                  <a:schemeClr val="bg1"/>
                </a:solidFill>
                <a:latin typeface="Calibri" panose="020F0502020204030204" pitchFamily="34" charset="0"/>
              </a:rPr>
              <a:t>SERVICEABLE ADDRESSABLE MARKET</a:t>
            </a:r>
          </a:p>
        </p:txBody>
      </p:sp>
      <p:sp>
        <p:nvSpPr>
          <p:cNvPr id="20" name="Rectangle 19">
            <a:extLst>
              <a:ext uri="{FF2B5EF4-FFF2-40B4-BE49-F238E27FC236}">
                <a16:creationId xmlns:a16="http://schemas.microsoft.com/office/drawing/2014/main" id="{08B5B0F4-145C-83A4-2D4A-8FE46FC4C1EE}"/>
              </a:ext>
            </a:extLst>
          </p:cNvPr>
          <p:cNvSpPr/>
          <p:nvPr/>
        </p:nvSpPr>
        <p:spPr>
          <a:xfrm>
            <a:off x="6049675" y="824322"/>
            <a:ext cx="2651760" cy="365760"/>
          </a:xfrm>
          <a:prstGeom prst="rect">
            <a:avLst/>
          </a:prstGeom>
          <a:solidFill>
            <a:schemeClr val="tx2"/>
          </a:solidFill>
          <a:ln>
            <a:noFill/>
          </a:ln>
          <a:effectLst/>
        </p:spPr>
        <p:txBody>
          <a:bodyPr wrap="square" lIns="91355" tIns="45678" rIns="91355" bIns="45678" rtlCol="0" anchor="ctr">
            <a:noAutofit/>
          </a:bodyPr>
          <a:lstStyle/>
          <a:p>
            <a:pPr algn="ctr"/>
            <a:r>
              <a:rPr lang="en-US" sz="1200" b="0" i="0">
                <a:solidFill>
                  <a:schemeClr val="bg1"/>
                </a:solidFill>
                <a:latin typeface="Calibri" panose="020F0502020204030204" pitchFamily="34" charset="0"/>
              </a:rPr>
              <a:t>SERVICEABLE OBTAINABLE MARKET</a:t>
            </a:r>
          </a:p>
        </p:txBody>
      </p:sp>
      <p:sp>
        <p:nvSpPr>
          <p:cNvPr id="4" name="Title 1">
            <a:extLst>
              <a:ext uri="{FF2B5EF4-FFF2-40B4-BE49-F238E27FC236}">
                <a16:creationId xmlns:a16="http://schemas.microsoft.com/office/drawing/2014/main" id="{D5E09F43-067E-6F43-3691-0C23BA0FDCF8}"/>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a:t>TAM – SAM – SOM Worksheet</a:t>
            </a:r>
          </a:p>
        </p:txBody>
      </p:sp>
      <p:grpSp>
        <p:nvGrpSpPr>
          <p:cNvPr id="30" name="Group 29">
            <a:extLst>
              <a:ext uri="{FF2B5EF4-FFF2-40B4-BE49-F238E27FC236}">
                <a16:creationId xmlns:a16="http://schemas.microsoft.com/office/drawing/2014/main" id="{E0BCE6EA-D08F-9D78-6311-134B96AF5B01}"/>
              </a:ext>
            </a:extLst>
          </p:cNvPr>
          <p:cNvGrpSpPr/>
          <p:nvPr/>
        </p:nvGrpSpPr>
        <p:grpSpPr>
          <a:xfrm>
            <a:off x="1026896" y="4840393"/>
            <a:ext cx="7090208" cy="200055"/>
            <a:chOff x="1234440" y="4840393"/>
            <a:chExt cx="7090208" cy="200055"/>
          </a:xfrm>
        </p:grpSpPr>
        <p:sp>
          <p:nvSpPr>
            <p:cNvPr id="31" name="TextBox 30">
              <a:extLst>
                <a:ext uri="{FF2B5EF4-FFF2-40B4-BE49-F238E27FC236}">
                  <a16:creationId xmlns:a16="http://schemas.microsoft.com/office/drawing/2014/main" id="{07BBA333-DA50-D6CA-BAC6-6E43B19C4F2D}"/>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32" name="Picture 31">
              <a:extLst>
                <a:ext uri="{FF2B5EF4-FFF2-40B4-BE49-F238E27FC236}">
                  <a16:creationId xmlns:a16="http://schemas.microsoft.com/office/drawing/2014/main" id="{68F20206-33A7-1ABC-F653-C1A659F972C5}"/>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3" name="TextBox 2">
            <a:extLst>
              <a:ext uri="{FF2B5EF4-FFF2-40B4-BE49-F238E27FC236}">
                <a16:creationId xmlns:a16="http://schemas.microsoft.com/office/drawing/2014/main" id="{19CCE399-2CD7-9F74-7575-81B2E7C8CDBF}"/>
              </a:ext>
            </a:extLst>
          </p:cNvPr>
          <p:cNvSpPr txBox="1"/>
          <p:nvPr/>
        </p:nvSpPr>
        <p:spPr>
          <a:xfrm>
            <a:off x="384048" y="457200"/>
            <a:ext cx="4291319" cy="201066"/>
          </a:xfrm>
          <a:prstGeom prst="rect">
            <a:avLst/>
          </a:prstGeom>
          <a:noFill/>
        </p:spPr>
        <p:txBody>
          <a:bodyPr wrap="square"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1343886117"/>
      </p:ext>
    </p:extLst>
  </p:cSld>
  <p:clrMapOvr>
    <a:masterClrMapping/>
  </p:clrMapOvr>
  <p:hf sldNum="0" hdr="0" dt="0"/>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PESTLE Analysis">
    <p:bg>
      <p:bgPr>
        <a:solidFill>
          <a:schemeClr val="bg2"/>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8A49ECA-044A-D1F0-2DBC-B8CC5C75D2AA}"/>
              </a:ext>
            </a:extLst>
          </p:cNvPr>
          <p:cNvSpPr/>
          <p:nvPr/>
        </p:nvSpPr>
        <p:spPr>
          <a:xfrm>
            <a:off x="3245326" y="3306223"/>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39" name="Rectangle 38">
            <a:extLst>
              <a:ext uri="{FF2B5EF4-FFF2-40B4-BE49-F238E27FC236}">
                <a16:creationId xmlns:a16="http://schemas.microsoft.com/office/drawing/2014/main" id="{346267FB-D827-14E7-4C6C-E605F000D26B}"/>
              </a:ext>
            </a:extLst>
          </p:cNvPr>
          <p:cNvSpPr/>
          <p:nvPr/>
        </p:nvSpPr>
        <p:spPr>
          <a:xfrm>
            <a:off x="6049675" y="3306222"/>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45" name="Rectangle 44">
            <a:extLst>
              <a:ext uri="{FF2B5EF4-FFF2-40B4-BE49-F238E27FC236}">
                <a16:creationId xmlns:a16="http://schemas.microsoft.com/office/drawing/2014/main" id="{E58425EB-4FA6-7E86-C560-25DEC613B288}"/>
              </a:ext>
            </a:extLst>
          </p:cNvPr>
          <p:cNvSpPr/>
          <p:nvPr/>
        </p:nvSpPr>
        <p:spPr>
          <a:xfrm>
            <a:off x="457200" y="3306224"/>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4" name="Rectangle 13">
            <a:extLst>
              <a:ext uri="{FF2B5EF4-FFF2-40B4-BE49-F238E27FC236}">
                <a16:creationId xmlns:a16="http://schemas.microsoft.com/office/drawing/2014/main" id="{01DF4D1A-ACE1-77B9-99E1-16BB392E2AE5}"/>
              </a:ext>
            </a:extLst>
          </p:cNvPr>
          <p:cNvSpPr/>
          <p:nvPr/>
        </p:nvSpPr>
        <p:spPr>
          <a:xfrm>
            <a:off x="3245326" y="1381600"/>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5" name="Rectangle 14">
            <a:extLst>
              <a:ext uri="{FF2B5EF4-FFF2-40B4-BE49-F238E27FC236}">
                <a16:creationId xmlns:a16="http://schemas.microsoft.com/office/drawing/2014/main" id="{983BCBF1-8DB3-B4FC-19DA-F6B38C263E2E}"/>
              </a:ext>
            </a:extLst>
          </p:cNvPr>
          <p:cNvSpPr/>
          <p:nvPr/>
        </p:nvSpPr>
        <p:spPr>
          <a:xfrm>
            <a:off x="6049675" y="1381599"/>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7" name="Rectangle 16">
            <a:extLst>
              <a:ext uri="{FF2B5EF4-FFF2-40B4-BE49-F238E27FC236}">
                <a16:creationId xmlns:a16="http://schemas.microsoft.com/office/drawing/2014/main" id="{FAFCD8B2-F349-5545-FED7-21865E3A0E2C}"/>
              </a:ext>
            </a:extLst>
          </p:cNvPr>
          <p:cNvSpPr/>
          <p:nvPr/>
        </p:nvSpPr>
        <p:spPr>
          <a:xfrm>
            <a:off x="457200" y="1381601"/>
            <a:ext cx="2651760" cy="1237286"/>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4" name="Title 1">
            <a:extLst>
              <a:ext uri="{FF2B5EF4-FFF2-40B4-BE49-F238E27FC236}">
                <a16:creationId xmlns:a16="http://schemas.microsoft.com/office/drawing/2014/main" id="{D4E4DF6D-EF33-C3FC-8710-0F07A6057F2B}"/>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a:t>PESTLE Worksheet</a:t>
            </a:r>
          </a:p>
        </p:txBody>
      </p:sp>
      <p:sp>
        <p:nvSpPr>
          <p:cNvPr id="16" name="Text Placeholder 10">
            <a:extLst>
              <a:ext uri="{FF2B5EF4-FFF2-40B4-BE49-F238E27FC236}">
                <a16:creationId xmlns:a16="http://schemas.microsoft.com/office/drawing/2014/main" id="{D8DE94AC-F516-D54D-B19F-A2E8469433CC}"/>
              </a:ext>
            </a:extLst>
          </p:cNvPr>
          <p:cNvSpPr>
            <a:spLocks noGrp="1"/>
          </p:cNvSpPr>
          <p:nvPr>
            <p:ph type="body" sz="quarter" idx="13"/>
          </p:nvPr>
        </p:nvSpPr>
        <p:spPr>
          <a:xfrm>
            <a:off x="457200" y="1398224"/>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37" name="Text Placeholder 10">
            <a:extLst>
              <a:ext uri="{FF2B5EF4-FFF2-40B4-BE49-F238E27FC236}">
                <a16:creationId xmlns:a16="http://schemas.microsoft.com/office/drawing/2014/main" id="{36DF92B1-C1F5-A44E-800A-59E4B633B82B}"/>
              </a:ext>
            </a:extLst>
          </p:cNvPr>
          <p:cNvSpPr>
            <a:spLocks noGrp="1"/>
          </p:cNvSpPr>
          <p:nvPr>
            <p:ph type="body" sz="quarter" idx="14"/>
          </p:nvPr>
        </p:nvSpPr>
        <p:spPr>
          <a:xfrm>
            <a:off x="3245326" y="1398224"/>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38" name="Text Placeholder 10">
            <a:extLst>
              <a:ext uri="{FF2B5EF4-FFF2-40B4-BE49-F238E27FC236}">
                <a16:creationId xmlns:a16="http://schemas.microsoft.com/office/drawing/2014/main" id="{84B7D0C3-237A-F54D-ACE0-A34BF16764D2}"/>
              </a:ext>
            </a:extLst>
          </p:cNvPr>
          <p:cNvSpPr>
            <a:spLocks noGrp="1"/>
          </p:cNvSpPr>
          <p:nvPr>
            <p:ph type="body" sz="quarter" idx="15"/>
          </p:nvPr>
        </p:nvSpPr>
        <p:spPr>
          <a:xfrm>
            <a:off x="6049675" y="1398223"/>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21" name="Text Placeholder 10">
            <a:extLst>
              <a:ext uri="{FF2B5EF4-FFF2-40B4-BE49-F238E27FC236}">
                <a16:creationId xmlns:a16="http://schemas.microsoft.com/office/drawing/2014/main" id="{F747C9BA-7F98-214E-A313-EDC1B9E7878F}"/>
              </a:ext>
            </a:extLst>
          </p:cNvPr>
          <p:cNvSpPr>
            <a:spLocks noGrp="1"/>
          </p:cNvSpPr>
          <p:nvPr>
            <p:ph type="body" sz="quarter" idx="16"/>
          </p:nvPr>
        </p:nvSpPr>
        <p:spPr>
          <a:xfrm>
            <a:off x="457200" y="3301934"/>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29" name="Text Placeholder 10">
            <a:extLst>
              <a:ext uri="{FF2B5EF4-FFF2-40B4-BE49-F238E27FC236}">
                <a16:creationId xmlns:a16="http://schemas.microsoft.com/office/drawing/2014/main" id="{3FD69624-080C-0D41-B497-FD6E8A3A1FDD}"/>
              </a:ext>
            </a:extLst>
          </p:cNvPr>
          <p:cNvSpPr>
            <a:spLocks noGrp="1"/>
          </p:cNvSpPr>
          <p:nvPr>
            <p:ph type="body" sz="quarter" idx="17"/>
          </p:nvPr>
        </p:nvSpPr>
        <p:spPr>
          <a:xfrm>
            <a:off x="3245326" y="3301934"/>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30" name="Text Placeholder 10">
            <a:extLst>
              <a:ext uri="{FF2B5EF4-FFF2-40B4-BE49-F238E27FC236}">
                <a16:creationId xmlns:a16="http://schemas.microsoft.com/office/drawing/2014/main" id="{4DED9EC6-48B9-3F49-9A06-B4A5EB2069C6}"/>
              </a:ext>
            </a:extLst>
          </p:cNvPr>
          <p:cNvSpPr>
            <a:spLocks noGrp="1"/>
          </p:cNvSpPr>
          <p:nvPr>
            <p:ph type="body" sz="quarter" idx="18"/>
          </p:nvPr>
        </p:nvSpPr>
        <p:spPr>
          <a:xfrm>
            <a:off x="6049675" y="3301933"/>
            <a:ext cx="2651760" cy="1220663"/>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Click to edit Master text styles</a:t>
            </a:r>
          </a:p>
        </p:txBody>
      </p:sp>
      <p:sp>
        <p:nvSpPr>
          <p:cNvPr id="23" name="Rectangle 22">
            <a:extLst>
              <a:ext uri="{FF2B5EF4-FFF2-40B4-BE49-F238E27FC236}">
                <a16:creationId xmlns:a16="http://schemas.microsoft.com/office/drawing/2014/main" id="{095A609D-6175-28BA-E706-01FFF9C9E91B}"/>
              </a:ext>
            </a:extLst>
          </p:cNvPr>
          <p:cNvSpPr/>
          <p:nvPr/>
        </p:nvSpPr>
        <p:spPr>
          <a:xfrm>
            <a:off x="3245326" y="2746055"/>
            <a:ext cx="265176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399" b="0" i="0">
                <a:solidFill>
                  <a:schemeClr val="bg1"/>
                </a:solidFill>
                <a:latin typeface="Calibri" panose="020F0502020204030204" pitchFamily="34" charset="0"/>
              </a:rPr>
              <a:t>L | LEGAL</a:t>
            </a:r>
          </a:p>
        </p:txBody>
      </p:sp>
      <p:sp>
        <p:nvSpPr>
          <p:cNvPr id="24" name="Rectangle 23">
            <a:extLst>
              <a:ext uri="{FF2B5EF4-FFF2-40B4-BE49-F238E27FC236}">
                <a16:creationId xmlns:a16="http://schemas.microsoft.com/office/drawing/2014/main" id="{5A160F73-A025-85C0-FDEA-8F69F2AD4758}"/>
              </a:ext>
            </a:extLst>
          </p:cNvPr>
          <p:cNvSpPr/>
          <p:nvPr/>
        </p:nvSpPr>
        <p:spPr>
          <a:xfrm>
            <a:off x="6049675" y="2746055"/>
            <a:ext cx="2651760" cy="457200"/>
          </a:xfrm>
          <a:prstGeom prst="rect">
            <a:avLst/>
          </a:prstGeom>
          <a:solidFill>
            <a:schemeClr val="tx2"/>
          </a:solidFill>
          <a:ln>
            <a:noFill/>
          </a:ln>
          <a:effectLst/>
        </p:spPr>
        <p:txBody>
          <a:bodyPr wrap="square" lIns="91355" tIns="45678" rIns="91355" bIns="45678" rtlCol="0" anchor="ctr">
            <a:noAutofit/>
          </a:bodyPr>
          <a:lstStyle/>
          <a:p>
            <a:pPr algn="ctr"/>
            <a:r>
              <a:rPr lang="en-US" sz="1399" b="0" i="0">
                <a:solidFill>
                  <a:schemeClr val="bg1"/>
                </a:solidFill>
                <a:latin typeface="Calibri" panose="020F0502020204030204" pitchFamily="34" charset="0"/>
              </a:rPr>
              <a:t>E | ENVIRONMENTAL</a:t>
            </a:r>
          </a:p>
        </p:txBody>
      </p:sp>
      <p:sp>
        <p:nvSpPr>
          <p:cNvPr id="3" name="Rectangle 2">
            <a:extLst>
              <a:ext uri="{FF2B5EF4-FFF2-40B4-BE49-F238E27FC236}">
                <a16:creationId xmlns:a16="http://schemas.microsoft.com/office/drawing/2014/main" id="{2841C9C9-072E-0945-B03B-1D39AD4FDD4D}"/>
              </a:ext>
            </a:extLst>
          </p:cNvPr>
          <p:cNvSpPr/>
          <p:nvPr/>
        </p:nvSpPr>
        <p:spPr>
          <a:xfrm>
            <a:off x="457200" y="819150"/>
            <a:ext cx="265176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399" b="0" i="0">
                <a:solidFill>
                  <a:schemeClr val="bg1"/>
                </a:solidFill>
                <a:latin typeface="Calibri" panose="020F0502020204030204" pitchFamily="34" charset="0"/>
              </a:rPr>
              <a:t>P | POLITICAL</a:t>
            </a:r>
          </a:p>
        </p:txBody>
      </p:sp>
      <p:sp>
        <p:nvSpPr>
          <p:cNvPr id="27" name="Rectangle 26">
            <a:extLst>
              <a:ext uri="{FF2B5EF4-FFF2-40B4-BE49-F238E27FC236}">
                <a16:creationId xmlns:a16="http://schemas.microsoft.com/office/drawing/2014/main" id="{2AA0A43B-C913-114C-9CB5-BB9A4DC619B0}"/>
              </a:ext>
            </a:extLst>
          </p:cNvPr>
          <p:cNvSpPr/>
          <p:nvPr/>
        </p:nvSpPr>
        <p:spPr>
          <a:xfrm>
            <a:off x="6049675" y="819150"/>
            <a:ext cx="2651760" cy="457200"/>
          </a:xfrm>
          <a:prstGeom prst="rect">
            <a:avLst/>
          </a:prstGeom>
          <a:solidFill>
            <a:schemeClr val="tx2"/>
          </a:solidFill>
          <a:ln>
            <a:noFill/>
          </a:ln>
          <a:effectLst/>
        </p:spPr>
        <p:txBody>
          <a:bodyPr wrap="square" lIns="91355" tIns="45678" rIns="91355" bIns="45678" rtlCol="0" anchor="ctr">
            <a:noAutofit/>
          </a:bodyPr>
          <a:lstStyle/>
          <a:p>
            <a:pPr algn="ctr"/>
            <a:r>
              <a:rPr lang="en-US" sz="1399" b="0" i="0">
                <a:solidFill>
                  <a:schemeClr val="bg1"/>
                </a:solidFill>
                <a:latin typeface="Calibri" panose="020F0502020204030204" pitchFamily="34" charset="0"/>
              </a:rPr>
              <a:t>S | SOCIAL</a:t>
            </a:r>
          </a:p>
        </p:txBody>
      </p:sp>
      <p:sp>
        <p:nvSpPr>
          <p:cNvPr id="7" name="Rectangle 6">
            <a:extLst>
              <a:ext uri="{FF2B5EF4-FFF2-40B4-BE49-F238E27FC236}">
                <a16:creationId xmlns:a16="http://schemas.microsoft.com/office/drawing/2014/main" id="{719F27A7-81E1-6177-69A5-C6295D62A3FD}"/>
              </a:ext>
            </a:extLst>
          </p:cNvPr>
          <p:cNvSpPr/>
          <p:nvPr/>
        </p:nvSpPr>
        <p:spPr>
          <a:xfrm>
            <a:off x="3245326" y="819150"/>
            <a:ext cx="265176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399" b="0" i="0">
                <a:solidFill>
                  <a:schemeClr val="bg1"/>
                </a:solidFill>
                <a:latin typeface="Calibri" panose="020F0502020204030204" pitchFamily="34" charset="0"/>
              </a:rPr>
              <a:t>E | ECONOMIC</a:t>
            </a:r>
          </a:p>
        </p:txBody>
      </p:sp>
      <p:sp>
        <p:nvSpPr>
          <p:cNvPr id="19" name="Rectangle 18">
            <a:extLst>
              <a:ext uri="{FF2B5EF4-FFF2-40B4-BE49-F238E27FC236}">
                <a16:creationId xmlns:a16="http://schemas.microsoft.com/office/drawing/2014/main" id="{361DCF3D-C4F5-4306-BA1F-5CD91B3CEFE7}"/>
              </a:ext>
            </a:extLst>
          </p:cNvPr>
          <p:cNvSpPr/>
          <p:nvPr/>
        </p:nvSpPr>
        <p:spPr>
          <a:xfrm>
            <a:off x="457200" y="2750910"/>
            <a:ext cx="2651760" cy="457200"/>
          </a:xfrm>
          <a:prstGeom prst="rect">
            <a:avLst/>
          </a:prstGeom>
          <a:solidFill>
            <a:schemeClr val="tx2"/>
          </a:solidFill>
          <a:ln>
            <a:no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399" b="0" i="0">
                <a:solidFill>
                  <a:schemeClr val="bg1"/>
                </a:solidFill>
                <a:latin typeface="Calibri" panose="020F0502020204030204" pitchFamily="34" charset="0"/>
              </a:rPr>
              <a:t>T | TECHNOLOGICAL</a:t>
            </a:r>
          </a:p>
        </p:txBody>
      </p:sp>
      <p:grpSp>
        <p:nvGrpSpPr>
          <p:cNvPr id="42" name="Group 41">
            <a:extLst>
              <a:ext uri="{FF2B5EF4-FFF2-40B4-BE49-F238E27FC236}">
                <a16:creationId xmlns:a16="http://schemas.microsoft.com/office/drawing/2014/main" id="{15788C49-501B-C6D7-4053-2C75CD115166}"/>
              </a:ext>
            </a:extLst>
          </p:cNvPr>
          <p:cNvGrpSpPr/>
          <p:nvPr/>
        </p:nvGrpSpPr>
        <p:grpSpPr>
          <a:xfrm>
            <a:off x="1026896" y="4840393"/>
            <a:ext cx="7090208" cy="200055"/>
            <a:chOff x="1234440" y="4840393"/>
            <a:chExt cx="7090208" cy="200055"/>
          </a:xfrm>
        </p:grpSpPr>
        <p:sp>
          <p:nvSpPr>
            <p:cNvPr id="43" name="TextBox 42">
              <a:extLst>
                <a:ext uri="{FF2B5EF4-FFF2-40B4-BE49-F238E27FC236}">
                  <a16:creationId xmlns:a16="http://schemas.microsoft.com/office/drawing/2014/main" id="{F444FA12-2973-CBE9-A6F7-697C9126148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44" name="Picture 43">
              <a:extLst>
                <a:ext uri="{FF2B5EF4-FFF2-40B4-BE49-F238E27FC236}">
                  <a16:creationId xmlns:a16="http://schemas.microsoft.com/office/drawing/2014/main" id="{CDBA4358-6D3F-8EC4-6D8A-55FC1C9A5B50}"/>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06894153-ABF7-1923-7E4B-FAECB2AC4AC9}"/>
              </a:ext>
            </a:extLst>
          </p:cNvPr>
          <p:cNvSpPr txBox="1"/>
          <p:nvPr/>
        </p:nvSpPr>
        <p:spPr>
          <a:xfrm>
            <a:off x="384048" y="457200"/>
            <a:ext cx="4291319" cy="201066"/>
          </a:xfrm>
          <a:prstGeom prst="rect">
            <a:avLst/>
          </a:prstGeom>
          <a:noFill/>
        </p:spPr>
        <p:txBody>
          <a:bodyPr wrap="square"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2708717202"/>
      </p:ext>
    </p:extLst>
  </p:cSld>
  <p:clrMapOvr>
    <a:masterClrMapping/>
  </p:clrMapOvr>
  <p:hf sldNum="0" hdr="0" dt="0"/>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Value Chain">
    <p:bg>
      <p:bgPr>
        <a:solidFill>
          <a:schemeClr val="bg2"/>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F38E4341-B9D7-37BB-7D17-3376F8A0AF08}"/>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defTabSz="914400"/>
            <a:r>
              <a:rPr lang="en-US"/>
              <a:t>Value Chain Map</a:t>
            </a:r>
          </a:p>
        </p:txBody>
      </p:sp>
      <p:sp>
        <p:nvSpPr>
          <p:cNvPr id="31" name="Pentagon 30">
            <a:extLst>
              <a:ext uri="{FF2B5EF4-FFF2-40B4-BE49-F238E27FC236}">
                <a16:creationId xmlns:a16="http://schemas.microsoft.com/office/drawing/2014/main" id="{A2919D3D-F316-B58D-32C4-36F21851CA1E}"/>
              </a:ext>
            </a:extLst>
          </p:cNvPr>
          <p:cNvSpPr/>
          <p:nvPr/>
        </p:nvSpPr>
        <p:spPr>
          <a:xfrm>
            <a:off x="609602" y="1380779"/>
            <a:ext cx="7923213" cy="2992368"/>
          </a:xfrm>
          <a:prstGeom prst="homePlate">
            <a:avLst>
              <a:gd name="adj" fmla="val 18593"/>
            </a:avLst>
          </a:prstGeom>
          <a:solidFill>
            <a:schemeClr val="bg1"/>
          </a:solidFill>
          <a:ln>
            <a:solidFill>
              <a:schemeClr val="bg1">
                <a:lumMod val="75000"/>
              </a:schemeClr>
            </a:solid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6" name="Text Placeholder 10">
            <a:extLst>
              <a:ext uri="{FF2B5EF4-FFF2-40B4-BE49-F238E27FC236}">
                <a16:creationId xmlns:a16="http://schemas.microsoft.com/office/drawing/2014/main" id="{D8DE94AC-F516-D54D-B19F-A2E8469433CC}"/>
              </a:ext>
            </a:extLst>
          </p:cNvPr>
          <p:cNvSpPr>
            <a:spLocks noGrp="1"/>
          </p:cNvSpPr>
          <p:nvPr>
            <p:ph type="body" sz="quarter" idx="13" hasCustomPrompt="1"/>
          </p:nvPr>
        </p:nvSpPr>
        <p:spPr>
          <a:xfrm>
            <a:off x="640080" y="1380780"/>
            <a:ext cx="3352802" cy="2992367"/>
          </a:xfrm>
        </p:spPr>
        <p:txBody>
          <a:bodyPr anchor="ctr">
            <a:noAutofit/>
          </a:bodyPr>
          <a:lstStyle>
            <a:lvl1pPr marL="0" indent="0" algn="ctr">
              <a:buFont typeface="Arial" panose="020B0604020202020204" pitchFamily="34" charset="0"/>
              <a:buNone/>
              <a:defRPr sz="1050"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What dynamics and constraints </a:t>
            </a:r>
          </a:p>
          <a:p>
            <a:pPr lvl="0"/>
            <a:r>
              <a:rPr lang="en-US"/>
              <a:t>should you be monitoring upstream?</a:t>
            </a:r>
          </a:p>
        </p:txBody>
      </p:sp>
      <p:sp>
        <p:nvSpPr>
          <p:cNvPr id="27" name="Text Placeholder 10">
            <a:extLst>
              <a:ext uri="{FF2B5EF4-FFF2-40B4-BE49-F238E27FC236}">
                <a16:creationId xmlns:a16="http://schemas.microsoft.com/office/drawing/2014/main" id="{7FB6A13B-22B9-FFEE-3316-1637CA24F67B}"/>
              </a:ext>
            </a:extLst>
          </p:cNvPr>
          <p:cNvSpPr>
            <a:spLocks noGrp="1"/>
          </p:cNvSpPr>
          <p:nvPr>
            <p:ph type="body" sz="quarter" idx="14" hasCustomPrompt="1"/>
          </p:nvPr>
        </p:nvSpPr>
        <p:spPr>
          <a:xfrm>
            <a:off x="5149540" y="1380780"/>
            <a:ext cx="3352802" cy="2992367"/>
          </a:xfrm>
        </p:spPr>
        <p:txBody>
          <a:bodyPr anchor="ctr">
            <a:noAutofit/>
          </a:bodyPr>
          <a:lstStyle>
            <a:lvl1pPr marL="0" indent="0" algn="ctr">
              <a:buFont typeface="Arial" panose="020B0604020202020204" pitchFamily="34" charset="0"/>
              <a:buNone/>
              <a:defRPr sz="1050"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What dynamics and constraints </a:t>
            </a:r>
          </a:p>
          <a:p>
            <a:pPr lvl="0"/>
            <a:r>
              <a:rPr lang="en-US"/>
              <a:t>should you be monitoring downstream?</a:t>
            </a:r>
          </a:p>
        </p:txBody>
      </p:sp>
      <p:pic>
        <p:nvPicPr>
          <p:cNvPr id="20" name="Graphic 19">
            <a:extLst>
              <a:ext uri="{FF2B5EF4-FFF2-40B4-BE49-F238E27FC236}">
                <a16:creationId xmlns:a16="http://schemas.microsoft.com/office/drawing/2014/main" id="{5A6EE56B-B87E-727D-5F93-756E1FA4AEA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296099" y="2590602"/>
            <a:ext cx="548640" cy="548640"/>
          </a:xfrm>
          <a:prstGeom prst="rect">
            <a:avLst/>
          </a:prstGeom>
        </p:spPr>
      </p:pic>
      <p:pic>
        <p:nvPicPr>
          <p:cNvPr id="5" name="Graphic 4">
            <a:extLst>
              <a:ext uri="{FF2B5EF4-FFF2-40B4-BE49-F238E27FC236}">
                <a16:creationId xmlns:a16="http://schemas.microsoft.com/office/drawing/2014/main" id="{50763395-7EF3-5743-1071-CEA8DB64F7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71064" y="2544882"/>
            <a:ext cx="640080" cy="640080"/>
          </a:xfrm>
          <a:prstGeom prst="rect">
            <a:avLst/>
          </a:prstGeom>
        </p:spPr>
      </p:pic>
      <p:pic>
        <p:nvPicPr>
          <p:cNvPr id="7" name="Picture 6">
            <a:extLst>
              <a:ext uri="{FF2B5EF4-FFF2-40B4-BE49-F238E27FC236}">
                <a16:creationId xmlns:a16="http://schemas.microsoft.com/office/drawing/2014/main" id="{C94AFA68-5AB6-1ED8-ACD2-529372D5E4A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0" y="2544882"/>
            <a:ext cx="640080" cy="640080"/>
          </a:xfrm>
          <a:prstGeom prst="rect">
            <a:avLst/>
          </a:prstGeom>
        </p:spPr>
      </p:pic>
      <p:sp>
        <p:nvSpPr>
          <p:cNvPr id="28" name="Rectangle 27">
            <a:extLst>
              <a:ext uri="{FF2B5EF4-FFF2-40B4-BE49-F238E27FC236}">
                <a16:creationId xmlns:a16="http://schemas.microsoft.com/office/drawing/2014/main" id="{952DB6DA-3812-BCC2-A7E9-2125C48326FF}"/>
              </a:ext>
            </a:extLst>
          </p:cNvPr>
          <p:cNvSpPr/>
          <p:nvPr/>
        </p:nvSpPr>
        <p:spPr>
          <a:xfrm>
            <a:off x="5149534" y="807881"/>
            <a:ext cx="3384866" cy="457199"/>
          </a:xfrm>
          <a:prstGeom prst="rect">
            <a:avLst/>
          </a:prstGeom>
          <a:solidFill>
            <a:schemeClr val="tx2"/>
          </a:solidFill>
          <a:ln>
            <a:noFill/>
          </a:ln>
          <a:effectLst/>
        </p:spPr>
        <p:txBody>
          <a:bodyPr wrap="square" lIns="91019" tIns="45510" rIns="91019" bIns="45510" rtlCol="0" anchor="ctr">
            <a:noAutofit/>
          </a:bodyPr>
          <a:lstStyle/>
          <a:p>
            <a:pPr marL="0" marR="0" indent="0" algn="ctr" defTabSz="455089" rtl="0" eaLnBrk="1" fontAlgn="base" latinLnBrk="0" hangingPunct="1">
              <a:lnSpc>
                <a:spcPct val="100000"/>
              </a:lnSpc>
              <a:spcBef>
                <a:spcPct val="0"/>
              </a:spcBef>
              <a:spcAft>
                <a:spcPct val="0"/>
              </a:spcAft>
              <a:buClrTx/>
              <a:buSzTx/>
              <a:buFontTx/>
              <a:buNone/>
              <a:tabLst/>
              <a:defRPr/>
            </a:pPr>
            <a:r>
              <a:rPr lang="en-US" sz="1395" b="0" i="0">
                <a:solidFill>
                  <a:schemeClr val="bg1"/>
                </a:solidFill>
                <a:latin typeface="+mj-lt"/>
              </a:rPr>
              <a:t>DOWNSTREAM</a:t>
            </a:r>
          </a:p>
        </p:txBody>
      </p:sp>
      <p:sp>
        <p:nvSpPr>
          <p:cNvPr id="9" name="Rectangle 8">
            <a:extLst>
              <a:ext uri="{FF2B5EF4-FFF2-40B4-BE49-F238E27FC236}">
                <a16:creationId xmlns:a16="http://schemas.microsoft.com/office/drawing/2014/main" id="{86924659-A115-3211-077E-60E23B3024AD}"/>
              </a:ext>
            </a:extLst>
          </p:cNvPr>
          <p:cNvSpPr/>
          <p:nvPr/>
        </p:nvSpPr>
        <p:spPr>
          <a:xfrm>
            <a:off x="609600" y="812803"/>
            <a:ext cx="3383280" cy="457199"/>
          </a:xfrm>
          <a:prstGeom prst="rect">
            <a:avLst/>
          </a:prstGeom>
          <a:solidFill>
            <a:schemeClr val="tx2"/>
          </a:solidFill>
          <a:ln>
            <a:noFill/>
          </a:ln>
          <a:effectLst/>
        </p:spPr>
        <p:txBody>
          <a:bodyPr wrap="square" lIns="91019" tIns="45510" rIns="91019" bIns="45510" rtlCol="0" anchor="ctr">
            <a:noAutofit/>
          </a:bodyPr>
          <a:lstStyle/>
          <a:p>
            <a:pPr marL="0" marR="0" indent="0" algn="ctr" defTabSz="455089" rtl="0" eaLnBrk="1" fontAlgn="base" latinLnBrk="0" hangingPunct="1">
              <a:lnSpc>
                <a:spcPct val="100000"/>
              </a:lnSpc>
              <a:spcBef>
                <a:spcPct val="0"/>
              </a:spcBef>
              <a:spcAft>
                <a:spcPct val="0"/>
              </a:spcAft>
              <a:buClrTx/>
              <a:buSzTx/>
              <a:buFontTx/>
              <a:buNone/>
              <a:tabLst/>
              <a:defRPr/>
            </a:pPr>
            <a:r>
              <a:rPr lang="en-US" sz="1395" b="0" i="0">
                <a:solidFill>
                  <a:schemeClr val="bg1"/>
                </a:solidFill>
                <a:latin typeface="+mj-lt"/>
              </a:rPr>
              <a:t>UPSTREAM</a:t>
            </a:r>
          </a:p>
        </p:txBody>
      </p:sp>
      <p:sp>
        <p:nvSpPr>
          <p:cNvPr id="19" name="TextBox 18">
            <a:extLst>
              <a:ext uri="{FF2B5EF4-FFF2-40B4-BE49-F238E27FC236}">
                <a16:creationId xmlns:a16="http://schemas.microsoft.com/office/drawing/2014/main" id="{B649A802-D5F2-F321-0E86-5A9A2F4412CE}"/>
              </a:ext>
            </a:extLst>
          </p:cNvPr>
          <p:cNvSpPr txBox="1"/>
          <p:nvPr/>
        </p:nvSpPr>
        <p:spPr>
          <a:xfrm>
            <a:off x="4049296" y="812803"/>
            <a:ext cx="1042252" cy="449841"/>
          </a:xfrm>
          <a:prstGeom prst="rect">
            <a:avLst/>
          </a:prstGeom>
          <a:solidFill>
            <a:schemeClr val="tx2"/>
          </a:solidFill>
        </p:spPr>
        <p:txBody>
          <a:bodyPr wrap="square" rtlCol="0" anchor="ctr">
            <a:noAutofit/>
          </a:bodyPr>
          <a:lstStyle/>
          <a:p>
            <a:pPr algn="ctr"/>
            <a:r>
              <a:rPr lang="en-US" sz="1400">
                <a:solidFill>
                  <a:schemeClr val="bg1"/>
                </a:solidFill>
                <a:latin typeface="Calibri" panose="020F0502020204030204" pitchFamily="34" charset="0"/>
                <a:ea typeface="Century Gothic" charset="0"/>
                <a:cs typeface="Calibri" panose="020F0502020204030204" pitchFamily="34" charset="0"/>
              </a:rPr>
              <a:t>Your</a:t>
            </a:r>
            <a:r>
              <a:rPr lang="en-US" sz="1400">
                <a:latin typeface="Calibri" panose="020F0502020204030204" pitchFamily="34" charset="0"/>
                <a:ea typeface="Century Gothic" charset="0"/>
                <a:cs typeface="Calibri" panose="020F0502020204030204" pitchFamily="34" charset="0"/>
              </a:rPr>
              <a:t> </a:t>
            </a:r>
            <a:r>
              <a:rPr lang="en-US" sz="1400">
                <a:solidFill>
                  <a:schemeClr val="bg1"/>
                </a:solidFill>
                <a:latin typeface="Calibri" panose="020F0502020204030204" pitchFamily="34" charset="0"/>
                <a:ea typeface="Century Gothic" charset="0"/>
                <a:cs typeface="Calibri" panose="020F0502020204030204" pitchFamily="34" charset="0"/>
              </a:rPr>
              <a:t>products</a:t>
            </a:r>
          </a:p>
        </p:txBody>
      </p:sp>
      <p:grpSp>
        <p:nvGrpSpPr>
          <p:cNvPr id="22" name="Group 21">
            <a:extLst>
              <a:ext uri="{FF2B5EF4-FFF2-40B4-BE49-F238E27FC236}">
                <a16:creationId xmlns:a16="http://schemas.microsoft.com/office/drawing/2014/main" id="{DA24DF0E-3299-720F-B61C-9F3B97CCF1ED}"/>
              </a:ext>
            </a:extLst>
          </p:cNvPr>
          <p:cNvGrpSpPr/>
          <p:nvPr/>
        </p:nvGrpSpPr>
        <p:grpSpPr>
          <a:xfrm>
            <a:off x="1026896" y="4840393"/>
            <a:ext cx="7090208" cy="200055"/>
            <a:chOff x="1234440" y="4840393"/>
            <a:chExt cx="7090208" cy="200055"/>
          </a:xfrm>
        </p:grpSpPr>
        <p:sp>
          <p:nvSpPr>
            <p:cNvPr id="23" name="TextBox 22">
              <a:extLst>
                <a:ext uri="{FF2B5EF4-FFF2-40B4-BE49-F238E27FC236}">
                  <a16:creationId xmlns:a16="http://schemas.microsoft.com/office/drawing/2014/main" id="{45EA7352-D29B-E92D-59BA-B0563C3FF68D}"/>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4" name="Picture 23">
              <a:extLst>
                <a:ext uri="{FF2B5EF4-FFF2-40B4-BE49-F238E27FC236}">
                  <a16:creationId xmlns:a16="http://schemas.microsoft.com/office/drawing/2014/main" id="{64BABE6F-ADEA-6407-AEC3-5EF205037B1C}"/>
                </a:ext>
              </a:extLst>
            </p:cNvPr>
            <p:cNvPicPr>
              <a:picLocks noChangeAspect="1"/>
            </p:cNvPicPr>
            <p:nvPr/>
          </p:nvPicPr>
          <p:blipFill>
            <a:blip r:embed="rId8"/>
            <a:stretch>
              <a:fillRect/>
            </a:stretch>
          </p:blipFill>
          <p:spPr>
            <a:xfrm>
              <a:off x="7867448" y="4859890"/>
              <a:ext cx="457200" cy="161059"/>
            </a:xfrm>
            <a:prstGeom prst="rect">
              <a:avLst/>
            </a:prstGeom>
          </p:spPr>
        </p:pic>
      </p:grpSp>
      <p:sp>
        <p:nvSpPr>
          <p:cNvPr id="3" name="TextBox 2">
            <a:extLst>
              <a:ext uri="{FF2B5EF4-FFF2-40B4-BE49-F238E27FC236}">
                <a16:creationId xmlns:a16="http://schemas.microsoft.com/office/drawing/2014/main" id="{15FE1D09-5651-C33E-7FB5-DAD8E39F5B55}"/>
              </a:ext>
            </a:extLst>
          </p:cNvPr>
          <p:cNvSpPr txBox="1"/>
          <p:nvPr/>
        </p:nvSpPr>
        <p:spPr>
          <a:xfrm>
            <a:off x="384048" y="457200"/>
            <a:ext cx="8148767" cy="239904"/>
          </a:xfrm>
          <a:prstGeom prst="rect">
            <a:avLst/>
          </a:prstGeom>
          <a:noFill/>
        </p:spPr>
        <p:txBody>
          <a:bodyPr wrap="square"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218510345"/>
      </p:ext>
    </p:extLst>
  </p:cSld>
  <p:clrMapOvr>
    <a:masterClrMapping/>
  </p:clrMapOvr>
  <p:hf sldNum="0" hdr="0" dt="0"/>
  <p:extLst>
    <p:ext uri="{DCECCB84-F9BA-43D5-87BE-67443E8EF086}">
      <p15:sldGuideLst xmlns:p15="http://schemas.microsoft.com/office/powerpoint/2012/main">
        <p15:guide id="1" orient="horz" pos="1548">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Product Lifecycle Strategy">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24997E9-B349-1B76-CF2B-5DE19FEC9935}"/>
              </a:ext>
            </a:extLst>
          </p:cNvPr>
          <p:cNvSpPr/>
          <p:nvPr/>
        </p:nvSpPr>
        <p:spPr>
          <a:xfrm>
            <a:off x="3243595" y="1232135"/>
            <a:ext cx="2651760" cy="3294973"/>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Calibri" panose="020F0502020204030204" pitchFamily="34" charset="0"/>
            </a:endParaRPr>
          </a:p>
        </p:txBody>
      </p:sp>
      <p:sp>
        <p:nvSpPr>
          <p:cNvPr id="17" name="Rectangle 16">
            <a:extLst>
              <a:ext uri="{FF2B5EF4-FFF2-40B4-BE49-F238E27FC236}">
                <a16:creationId xmlns:a16="http://schemas.microsoft.com/office/drawing/2014/main" id="{BC0593F4-4046-8979-42A2-BF49DD6E99EA}"/>
              </a:ext>
            </a:extLst>
          </p:cNvPr>
          <p:cNvSpPr/>
          <p:nvPr/>
        </p:nvSpPr>
        <p:spPr>
          <a:xfrm>
            <a:off x="6028421" y="1219877"/>
            <a:ext cx="2651760" cy="3306019"/>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Calibri" panose="020F0502020204030204" pitchFamily="34" charset="0"/>
            </a:endParaRPr>
          </a:p>
        </p:txBody>
      </p:sp>
      <p:sp>
        <p:nvSpPr>
          <p:cNvPr id="6" name="Rectangle 5">
            <a:extLst>
              <a:ext uri="{FF2B5EF4-FFF2-40B4-BE49-F238E27FC236}">
                <a16:creationId xmlns:a16="http://schemas.microsoft.com/office/drawing/2014/main" id="{1DB929BA-D987-2D48-BF11-C6EB87597CF8}"/>
              </a:ext>
            </a:extLst>
          </p:cNvPr>
          <p:cNvSpPr/>
          <p:nvPr/>
        </p:nvSpPr>
        <p:spPr>
          <a:xfrm>
            <a:off x="458769" y="1232135"/>
            <a:ext cx="2651760" cy="3282715"/>
          </a:xfrm>
          <a:prstGeom prst="rect">
            <a:avLst/>
          </a:prstGeom>
          <a:solidFill>
            <a:schemeClr val="bg1"/>
          </a:solidFill>
          <a:ln>
            <a:solidFill>
              <a:schemeClr val="bg1">
                <a:lumMod val="75000"/>
              </a:schemeClr>
            </a:solidFill>
          </a:ln>
          <a:effectLst/>
        </p:spPr>
        <p:txBody>
          <a:bodyPr wrap="square" lIns="91103" tIns="45552" rIns="91103" bIns="45552" rtlCol="0" anchor="ctr">
            <a:noAutofit/>
          </a:bodyPr>
          <a:lstStyle/>
          <a:p>
            <a:pPr algn="ctr"/>
            <a:endParaRPr lang="en-US" sz="1793" b="0" i="0" cap="none" spc="0">
              <a:ln w="0">
                <a:noFill/>
              </a:ln>
              <a:solidFill>
                <a:schemeClr val="tx2"/>
              </a:solidFill>
              <a:latin typeface="Calibri" panose="020F0502020204030204" pitchFamily="34" charset="0"/>
            </a:endParaRPr>
          </a:p>
        </p:txBody>
      </p:sp>
      <p:sp>
        <p:nvSpPr>
          <p:cNvPr id="16" name="Text Placeholder 10">
            <a:extLst>
              <a:ext uri="{FF2B5EF4-FFF2-40B4-BE49-F238E27FC236}">
                <a16:creationId xmlns:a16="http://schemas.microsoft.com/office/drawing/2014/main" id="{D8DE94AC-F516-D54D-B19F-A2E8469433CC}"/>
              </a:ext>
            </a:extLst>
          </p:cNvPr>
          <p:cNvSpPr>
            <a:spLocks noGrp="1"/>
          </p:cNvSpPr>
          <p:nvPr>
            <p:ph type="body" sz="quarter" idx="13" hasCustomPrompt="1"/>
          </p:nvPr>
        </p:nvSpPr>
        <p:spPr>
          <a:xfrm>
            <a:off x="458769" y="1238409"/>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#1 Prioritized Initiative</a:t>
            </a:r>
          </a:p>
        </p:txBody>
      </p:sp>
      <p:sp>
        <p:nvSpPr>
          <p:cNvPr id="3" name="Rectangle 2">
            <a:extLst>
              <a:ext uri="{FF2B5EF4-FFF2-40B4-BE49-F238E27FC236}">
                <a16:creationId xmlns:a16="http://schemas.microsoft.com/office/drawing/2014/main" id="{2841C9C9-072E-0945-B03B-1D39AD4FDD4D}"/>
              </a:ext>
            </a:extLst>
          </p:cNvPr>
          <p:cNvSpPr/>
          <p:nvPr/>
        </p:nvSpPr>
        <p:spPr>
          <a:xfrm>
            <a:off x="458769" y="706135"/>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ctr" defTabSz="455499" rtl="0" eaLnBrk="1" fontAlgn="base" latinLnBrk="0" hangingPunct="1">
              <a:lnSpc>
                <a:spcPct val="100000"/>
              </a:lnSpc>
              <a:spcBef>
                <a:spcPct val="0"/>
              </a:spcBef>
              <a:spcAft>
                <a:spcPct val="0"/>
              </a:spcAft>
              <a:buClrTx/>
              <a:buSzTx/>
              <a:buFontTx/>
              <a:buNone/>
              <a:tabLst/>
              <a:defRPr/>
            </a:pPr>
            <a:r>
              <a:rPr lang="en-US" sz="1396" b="0" i="0">
                <a:solidFill>
                  <a:schemeClr val="bg1"/>
                </a:solidFill>
                <a:latin typeface="+mj-lt"/>
              </a:rPr>
              <a:t>INITIATIVE FOCUS</a:t>
            </a:r>
          </a:p>
        </p:txBody>
      </p:sp>
      <p:sp>
        <p:nvSpPr>
          <p:cNvPr id="26" name="Rectangle 25">
            <a:extLst>
              <a:ext uri="{FF2B5EF4-FFF2-40B4-BE49-F238E27FC236}">
                <a16:creationId xmlns:a16="http://schemas.microsoft.com/office/drawing/2014/main" id="{CE4452AC-ABE2-8146-A7B9-CC41E42B6B24}"/>
              </a:ext>
            </a:extLst>
          </p:cNvPr>
          <p:cNvSpPr/>
          <p:nvPr/>
        </p:nvSpPr>
        <p:spPr>
          <a:xfrm>
            <a:off x="3243595" y="706135"/>
            <a:ext cx="2651760" cy="457199"/>
          </a:xfrm>
          <a:prstGeom prst="rect">
            <a:avLst/>
          </a:prstGeom>
          <a:solidFill>
            <a:schemeClr val="tx2"/>
          </a:solidFill>
          <a:ln>
            <a:noFill/>
          </a:ln>
          <a:effectLst/>
        </p:spPr>
        <p:txBody>
          <a:bodyPr wrap="square" lIns="91103" tIns="45552" rIns="91103" bIns="45552" rtlCol="0" anchor="ctr">
            <a:noAutofit/>
          </a:bodyPr>
          <a:lstStyle/>
          <a:p>
            <a:pPr marL="0" marR="0" indent="0" algn="ctr" defTabSz="455499" rtl="0" eaLnBrk="1" fontAlgn="base" latinLnBrk="0" hangingPunct="1">
              <a:lnSpc>
                <a:spcPct val="100000"/>
              </a:lnSpc>
              <a:spcBef>
                <a:spcPct val="0"/>
              </a:spcBef>
              <a:spcAft>
                <a:spcPct val="0"/>
              </a:spcAft>
              <a:buClrTx/>
              <a:buSzTx/>
              <a:buFontTx/>
              <a:buNone/>
              <a:tabLst/>
              <a:defRPr/>
            </a:pPr>
            <a:r>
              <a:rPr lang="en-US" sz="1396" b="0" i="0">
                <a:solidFill>
                  <a:schemeClr val="bg1"/>
                </a:solidFill>
                <a:latin typeface="+mj-lt"/>
              </a:rPr>
              <a:t>WHAT IS NEXT</a:t>
            </a:r>
          </a:p>
        </p:txBody>
      </p:sp>
      <p:sp>
        <p:nvSpPr>
          <p:cNvPr id="27" name="Rectangle 26">
            <a:extLst>
              <a:ext uri="{FF2B5EF4-FFF2-40B4-BE49-F238E27FC236}">
                <a16:creationId xmlns:a16="http://schemas.microsoft.com/office/drawing/2014/main" id="{2AA0A43B-C913-114C-9CB5-BB9A4DC619B0}"/>
              </a:ext>
            </a:extLst>
          </p:cNvPr>
          <p:cNvSpPr/>
          <p:nvPr/>
        </p:nvSpPr>
        <p:spPr>
          <a:xfrm>
            <a:off x="6028421" y="706135"/>
            <a:ext cx="2651760" cy="457199"/>
          </a:xfrm>
          <a:prstGeom prst="rect">
            <a:avLst/>
          </a:prstGeom>
          <a:solidFill>
            <a:schemeClr val="tx2"/>
          </a:solidFill>
          <a:ln>
            <a:noFill/>
          </a:ln>
          <a:effectLst/>
        </p:spPr>
        <p:txBody>
          <a:bodyPr wrap="square" lIns="91103" tIns="45552" rIns="91103" bIns="45552" rtlCol="0" anchor="ctr">
            <a:noAutofit/>
          </a:bodyPr>
          <a:lstStyle/>
          <a:p>
            <a:pPr algn="ctr"/>
            <a:r>
              <a:rPr lang="en-US" sz="1396" b="0" i="0">
                <a:solidFill>
                  <a:schemeClr val="bg1"/>
                </a:solidFill>
                <a:latin typeface="+mj-lt"/>
              </a:rPr>
              <a:t>WHO IS ACCOUNTABLE</a:t>
            </a:r>
          </a:p>
        </p:txBody>
      </p:sp>
      <p:sp>
        <p:nvSpPr>
          <p:cNvPr id="37" name="Text Placeholder 10">
            <a:extLst>
              <a:ext uri="{FF2B5EF4-FFF2-40B4-BE49-F238E27FC236}">
                <a16:creationId xmlns:a16="http://schemas.microsoft.com/office/drawing/2014/main" id="{36DF92B1-C1F5-A44E-800A-59E4B633B82B}"/>
              </a:ext>
            </a:extLst>
          </p:cNvPr>
          <p:cNvSpPr>
            <a:spLocks noGrp="1"/>
          </p:cNvSpPr>
          <p:nvPr>
            <p:ph type="body" sz="quarter" idx="14" hasCustomPrompt="1"/>
          </p:nvPr>
        </p:nvSpPr>
        <p:spPr>
          <a:xfrm>
            <a:off x="3243595" y="1238409"/>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What are the next steps to better understand or validate the opportunity?</a:t>
            </a:r>
          </a:p>
        </p:txBody>
      </p:sp>
      <p:sp>
        <p:nvSpPr>
          <p:cNvPr id="38" name="Text Placeholder 10">
            <a:extLst>
              <a:ext uri="{FF2B5EF4-FFF2-40B4-BE49-F238E27FC236}">
                <a16:creationId xmlns:a16="http://schemas.microsoft.com/office/drawing/2014/main" id="{84B7D0C3-237A-F54D-ACE0-A34BF16764D2}"/>
              </a:ext>
            </a:extLst>
          </p:cNvPr>
          <p:cNvSpPr>
            <a:spLocks noGrp="1"/>
          </p:cNvSpPr>
          <p:nvPr>
            <p:ph type="body" sz="quarter" idx="15" hasCustomPrompt="1"/>
          </p:nvPr>
        </p:nvSpPr>
        <p:spPr>
          <a:xfrm>
            <a:off x="6028421" y="1238409"/>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Who is accountable for this next step?</a:t>
            </a:r>
          </a:p>
        </p:txBody>
      </p:sp>
      <p:sp>
        <p:nvSpPr>
          <p:cNvPr id="20" name="Text Placeholder 10">
            <a:extLst>
              <a:ext uri="{FF2B5EF4-FFF2-40B4-BE49-F238E27FC236}">
                <a16:creationId xmlns:a16="http://schemas.microsoft.com/office/drawing/2014/main" id="{5445F386-67CD-A249-90D9-30FBE5AB6AE6}"/>
              </a:ext>
            </a:extLst>
          </p:cNvPr>
          <p:cNvSpPr>
            <a:spLocks noGrp="1"/>
          </p:cNvSpPr>
          <p:nvPr>
            <p:ph type="body" sz="quarter" idx="16" hasCustomPrompt="1"/>
          </p:nvPr>
        </p:nvSpPr>
        <p:spPr>
          <a:xfrm>
            <a:off x="458769" y="2367426"/>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#2 Prioritized Initiative (if you have one)</a:t>
            </a:r>
          </a:p>
        </p:txBody>
      </p:sp>
      <p:sp>
        <p:nvSpPr>
          <p:cNvPr id="21" name="Text Placeholder 10">
            <a:extLst>
              <a:ext uri="{FF2B5EF4-FFF2-40B4-BE49-F238E27FC236}">
                <a16:creationId xmlns:a16="http://schemas.microsoft.com/office/drawing/2014/main" id="{45F20410-3A8D-8445-966D-7B882200F123}"/>
              </a:ext>
            </a:extLst>
          </p:cNvPr>
          <p:cNvSpPr>
            <a:spLocks noGrp="1"/>
          </p:cNvSpPr>
          <p:nvPr>
            <p:ph type="body" sz="quarter" idx="17" hasCustomPrompt="1"/>
          </p:nvPr>
        </p:nvSpPr>
        <p:spPr>
          <a:xfrm>
            <a:off x="3243595" y="2367426"/>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What are the next steps to better understand or validate the opportunity?</a:t>
            </a:r>
          </a:p>
        </p:txBody>
      </p:sp>
      <p:sp>
        <p:nvSpPr>
          <p:cNvPr id="22" name="Text Placeholder 10">
            <a:extLst>
              <a:ext uri="{FF2B5EF4-FFF2-40B4-BE49-F238E27FC236}">
                <a16:creationId xmlns:a16="http://schemas.microsoft.com/office/drawing/2014/main" id="{B26AC4A5-21E3-0843-8664-1EF3BDB565FD}"/>
              </a:ext>
            </a:extLst>
          </p:cNvPr>
          <p:cNvSpPr>
            <a:spLocks noGrp="1"/>
          </p:cNvSpPr>
          <p:nvPr>
            <p:ph type="body" sz="quarter" idx="18" hasCustomPrompt="1"/>
          </p:nvPr>
        </p:nvSpPr>
        <p:spPr>
          <a:xfrm>
            <a:off x="6028421" y="2367426"/>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Who is accountable for this next step?</a:t>
            </a:r>
          </a:p>
        </p:txBody>
      </p:sp>
      <p:sp>
        <p:nvSpPr>
          <p:cNvPr id="23" name="Text Placeholder 10">
            <a:extLst>
              <a:ext uri="{FF2B5EF4-FFF2-40B4-BE49-F238E27FC236}">
                <a16:creationId xmlns:a16="http://schemas.microsoft.com/office/drawing/2014/main" id="{7C68952B-57B7-7249-95BF-D8A99E743D05}"/>
              </a:ext>
            </a:extLst>
          </p:cNvPr>
          <p:cNvSpPr>
            <a:spLocks noGrp="1"/>
          </p:cNvSpPr>
          <p:nvPr>
            <p:ph type="body" sz="quarter" idx="19" hasCustomPrompt="1"/>
          </p:nvPr>
        </p:nvSpPr>
        <p:spPr>
          <a:xfrm>
            <a:off x="458769" y="3509010"/>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#3 Prioritized Initiative (if you have one)</a:t>
            </a:r>
          </a:p>
        </p:txBody>
      </p:sp>
      <p:sp>
        <p:nvSpPr>
          <p:cNvPr id="24" name="Text Placeholder 10">
            <a:extLst>
              <a:ext uri="{FF2B5EF4-FFF2-40B4-BE49-F238E27FC236}">
                <a16:creationId xmlns:a16="http://schemas.microsoft.com/office/drawing/2014/main" id="{5CE93501-C0E9-4442-9F49-5963DF34801C}"/>
              </a:ext>
            </a:extLst>
          </p:cNvPr>
          <p:cNvSpPr>
            <a:spLocks noGrp="1"/>
          </p:cNvSpPr>
          <p:nvPr>
            <p:ph type="body" sz="quarter" idx="20" hasCustomPrompt="1"/>
          </p:nvPr>
        </p:nvSpPr>
        <p:spPr>
          <a:xfrm>
            <a:off x="3243595" y="3509010"/>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What are the next steps to better understand or validate the opportunity?</a:t>
            </a:r>
          </a:p>
        </p:txBody>
      </p:sp>
      <p:sp>
        <p:nvSpPr>
          <p:cNvPr id="28" name="Text Placeholder 10">
            <a:extLst>
              <a:ext uri="{FF2B5EF4-FFF2-40B4-BE49-F238E27FC236}">
                <a16:creationId xmlns:a16="http://schemas.microsoft.com/office/drawing/2014/main" id="{7CE87AFD-6956-1041-BCDB-6281C5E27D42}"/>
              </a:ext>
            </a:extLst>
          </p:cNvPr>
          <p:cNvSpPr>
            <a:spLocks noGrp="1"/>
          </p:cNvSpPr>
          <p:nvPr>
            <p:ph type="body" sz="quarter" idx="21" hasCustomPrompt="1"/>
          </p:nvPr>
        </p:nvSpPr>
        <p:spPr>
          <a:xfrm>
            <a:off x="6028421" y="3509010"/>
            <a:ext cx="2651760" cy="1005840"/>
          </a:xfrm>
        </p:spPr>
        <p:txBody>
          <a:bodyPr>
            <a:noAutofit/>
          </a:bodyPr>
          <a:lstStyle>
            <a:lvl1pPr marL="0" indent="0" algn="ctr">
              <a:buFont typeface="Arial" panose="020B0604020202020204" pitchFamily="34" charset="0"/>
              <a:buNone/>
              <a:defRPr sz="1196" b="0" i="0"/>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Who is accountable for this next step?</a:t>
            </a:r>
          </a:p>
        </p:txBody>
      </p:sp>
      <p:sp>
        <p:nvSpPr>
          <p:cNvPr id="7" name="Rectangle 6">
            <a:extLst>
              <a:ext uri="{FF2B5EF4-FFF2-40B4-BE49-F238E27FC236}">
                <a16:creationId xmlns:a16="http://schemas.microsoft.com/office/drawing/2014/main" id="{7CEC5233-0F20-5490-3B46-4DBD11AF9C03}"/>
              </a:ext>
            </a:extLst>
          </p:cNvPr>
          <p:cNvSpPr/>
          <p:nvPr/>
        </p:nvSpPr>
        <p:spPr>
          <a:xfrm>
            <a:off x="6035040" y="139786"/>
            <a:ext cx="2651760"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cap="none" spc="0">
                <a:ln w="0">
                  <a:noFill/>
                </a:ln>
                <a:latin typeface="+mj-lt"/>
                <a:ea typeface="+mj-ea"/>
                <a:cs typeface="Calibri" panose="020F0502020204030204" pitchFamily="34" charset="0"/>
              </a:rPr>
              <a:t>PRODUCT</a:t>
            </a:r>
          </a:p>
        </p:txBody>
      </p:sp>
      <p:sp>
        <p:nvSpPr>
          <p:cNvPr id="9" name="Text Placeholder 2">
            <a:extLst>
              <a:ext uri="{FF2B5EF4-FFF2-40B4-BE49-F238E27FC236}">
                <a16:creationId xmlns:a16="http://schemas.microsoft.com/office/drawing/2014/main" id="{AC43B7D7-DD41-05CC-BF65-89B0E04EB958}"/>
              </a:ext>
            </a:extLst>
          </p:cNvPr>
          <p:cNvSpPr>
            <a:spLocks noGrp="1"/>
          </p:cNvSpPr>
          <p:nvPr>
            <p:ph type="body" sz="quarter" idx="10" hasCustomPrompt="1"/>
          </p:nvPr>
        </p:nvSpPr>
        <p:spPr>
          <a:xfrm>
            <a:off x="6034922" y="327465"/>
            <a:ext cx="2651760" cy="303389"/>
          </a:xfrm>
        </p:spPr>
        <p:txBody>
          <a:bodyPr lIns="91440">
            <a:normAutofit/>
          </a:bodyPr>
          <a:lstStyle>
            <a:lvl1pPr>
              <a:defRPr sz="1046">
                <a:latin typeface="+mn-lt"/>
                <a:ea typeface="+mn-ea"/>
              </a:defRPr>
            </a:lvl1pPr>
          </a:lstStyle>
          <a:p>
            <a:pPr lvl="0" defTabSz="455511">
              <a:spcBef>
                <a:spcPct val="0"/>
              </a:spcBef>
            </a:pPr>
            <a:r>
              <a:rPr lang="en-US"/>
              <a:t>Product, service, release, model </a:t>
            </a:r>
          </a:p>
        </p:txBody>
      </p:sp>
      <p:sp>
        <p:nvSpPr>
          <p:cNvPr id="5" name="Title 1">
            <a:extLst>
              <a:ext uri="{FF2B5EF4-FFF2-40B4-BE49-F238E27FC236}">
                <a16:creationId xmlns:a16="http://schemas.microsoft.com/office/drawing/2014/main" id="{D44C2DF4-9E80-30A3-E3CA-7500850E22CE}"/>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defTabSz="914400"/>
            <a:r>
              <a:rPr lang="en-US"/>
              <a:t>Product Lifecycle Strategy</a:t>
            </a:r>
          </a:p>
        </p:txBody>
      </p:sp>
      <p:sp>
        <p:nvSpPr>
          <p:cNvPr id="10" name="TextBox 9">
            <a:extLst>
              <a:ext uri="{FF2B5EF4-FFF2-40B4-BE49-F238E27FC236}">
                <a16:creationId xmlns:a16="http://schemas.microsoft.com/office/drawing/2014/main" id="{712E0CB0-CD82-BD0B-C235-570DF31D156C}"/>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2" name="Group 11">
            <a:extLst>
              <a:ext uri="{FF2B5EF4-FFF2-40B4-BE49-F238E27FC236}">
                <a16:creationId xmlns:a16="http://schemas.microsoft.com/office/drawing/2014/main" id="{55192356-D2FC-91ED-7ABB-365FCCA978B8}"/>
              </a:ext>
            </a:extLst>
          </p:cNvPr>
          <p:cNvGrpSpPr/>
          <p:nvPr/>
        </p:nvGrpSpPr>
        <p:grpSpPr>
          <a:xfrm>
            <a:off x="1026896" y="4840393"/>
            <a:ext cx="7090208" cy="200055"/>
            <a:chOff x="1234440" y="4840393"/>
            <a:chExt cx="7090208" cy="200055"/>
          </a:xfrm>
        </p:grpSpPr>
        <p:sp>
          <p:nvSpPr>
            <p:cNvPr id="13" name="TextBox 12">
              <a:extLst>
                <a:ext uri="{FF2B5EF4-FFF2-40B4-BE49-F238E27FC236}">
                  <a16:creationId xmlns:a16="http://schemas.microsoft.com/office/drawing/2014/main" id="{54221ACF-8BE5-DF4E-888B-1CDBF48CD067}"/>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4" name="Picture 13">
              <a:extLst>
                <a:ext uri="{FF2B5EF4-FFF2-40B4-BE49-F238E27FC236}">
                  <a16:creationId xmlns:a16="http://schemas.microsoft.com/office/drawing/2014/main" id="{8C5C1471-29DF-E5EF-85F3-C525D8EC6461}"/>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4" name="TextBox 3">
            <a:extLst>
              <a:ext uri="{FF2B5EF4-FFF2-40B4-BE49-F238E27FC236}">
                <a16:creationId xmlns:a16="http://schemas.microsoft.com/office/drawing/2014/main" id="{C1AA7FA8-9AC9-D0CD-2231-215B6EBD0DFD}"/>
              </a:ext>
            </a:extLst>
          </p:cNvPr>
          <p:cNvSpPr txBox="1"/>
          <p:nvPr/>
        </p:nvSpPr>
        <p:spPr>
          <a:xfrm>
            <a:off x="384048" y="457200"/>
            <a:ext cx="5511307" cy="180019"/>
          </a:xfrm>
          <a:prstGeom prst="rect">
            <a:avLst/>
          </a:prstGeom>
          <a:noFill/>
        </p:spPr>
        <p:txBody>
          <a:bodyPr wrap="square"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2438942610"/>
      </p:ext>
    </p:extLst>
  </p:cSld>
  <p:clrMapOvr>
    <a:masterClrMapping/>
  </p:clrMapOvr>
  <p:hf sldNum="0" hdr="0" dt="0"/>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Value Creation Matrix">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12FE43A-C4F1-AC83-E191-88B1B0953999}"/>
              </a:ext>
            </a:extLst>
          </p:cNvPr>
          <p:cNvSpPr txBox="1">
            <a:spLocks/>
          </p:cNvSpPr>
          <p:nvPr/>
        </p:nvSpPr>
        <p:spPr>
          <a:xfrm>
            <a:off x="374903" y="162264"/>
            <a:ext cx="4969607" cy="430085"/>
          </a:xfrm>
          <a:prstGeom prst="rect">
            <a:avLst/>
          </a:prstGeom>
        </p:spPr>
        <p:txBody>
          <a:bodyPr vert="horz" wrap="square" lIns="91440" tIns="45720" rIns="91440" bIns="45720" rtlCol="0" anchor="ctr">
            <a:normAutofit/>
          </a:bodyPr>
          <a:lstStyle>
            <a:lvl1pPr algn="l" rtl="0" eaLnBrk="1" fontAlgn="base" hangingPunct="1">
              <a:spcBef>
                <a:spcPct val="0"/>
              </a:spcBef>
              <a:spcAft>
                <a:spcPct val="0"/>
              </a:spcAft>
              <a:defRPr sz="1800" b="0" i="0" kern="1200">
                <a:solidFill>
                  <a:schemeClr val="tx1"/>
                </a:solidFill>
                <a:latin typeface="+mj-lt"/>
                <a:ea typeface="+mj-ea"/>
                <a:cs typeface="Calibri" panose="020F0502020204030204" pitchFamily="34" charset="0"/>
              </a:defRPr>
            </a:lvl1pPr>
            <a:lvl2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788">
                <a:solidFill>
                  <a:srgbClr val="002060"/>
                </a:solidFill>
                <a:latin typeface="Arial" charset="0"/>
                <a:ea typeface="ＭＳ Ｐゴシック" pitchFamily="-1" charset="-128"/>
                <a:cs typeface="ＭＳ Ｐゴシック" pitchFamily="-1" charset="-128"/>
              </a:defRPr>
            </a:lvl5pPr>
            <a:lvl6pPr marL="320252"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algn="l" rtl="0" eaLnBrk="1" fontAlgn="base" hangingPunct="1">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mj-lt"/>
                <a:ea typeface="+mj-ea"/>
                <a:cs typeface="Calibri" panose="020F0502020204030204" pitchFamily="34" charset="0"/>
              </a:rPr>
              <a:t>Value Creation Matrix</a:t>
            </a:r>
          </a:p>
        </p:txBody>
      </p:sp>
      <p:sp>
        <p:nvSpPr>
          <p:cNvPr id="110" name="Rectangle 109">
            <a:extLst>
              <a:ext uri="{FF2B5EF4-FFF2-40B4-BE49-F238E27FC236}">
                <a16:creationId xmlns:a16="http://schemas.microsoft.com/office/drawing/2014/main" id="{A78E4FA2-B51F-6346-9987-977093CE3721}"/>
              </a:ext>
            </a:extLst>
          </p:cNvPr>
          <p:cNvSpPr/>
          <p:nvPr/>
        </p:nvSpPr>
        <p:spPr>
          <a:xfrm>
            <a:off x="1105493" y="704538"/>
            <a:ext cx="7060497" cy="3517605"/>
          </a:xfrm>
          <a:prstGeom prst="rect">
            <a:avLst/>
          </a:prstGeom>
          <a:solidFill>
            <a:schemeClr val="bg1"/>
          </a:solidFill>
          <a:ln>
            <a:solidFill>
              <a:schemeClr val="bg1">
                <a:lumMod val="75000"/>
              </a:schemeClr>
            </a:solidFill>
          </a:ln>
          <a:effectLst/>
        </p:spPr>
        <p:txBody>
          <a:bodyPr wrap="square" lIns="91019" tIns="45510" rIns="91019" bIns="45510" rtlCol="0" anchor="ctr">
            <a:noAutofit/>
          </a:bodyPr>
          <a:lstStyle/>
          <a:p>
            <a:pPr algn="ctr"/>
            <a:endParaRPr lang="en-US" sz="1791" b="0" i="0" cap="none" spc="0">
              <a:ln w="0">
                <a:noFill/>
              </a:ln>
              <a:solidFill>
                <a:schemeClr val="tx2"/>
              </a:solidFill>
              <a:latin typeface="+mj-lt"/>
            </a:endParaRPr>
          </a:p>
        </p:txBody>
      </p:sp>
      <p:sp>
        <p:nvSpPr>
          <p:cNvPr id="63" name="Text Placeholder 10">
            <a:extLst>
              <a:ext uri="{FF2B5EF4-FFF2-40B4-BE49-F238E27FC236}">
                <a16:creationId xmlns:a16="http://schemas.microsoft.com/office/drawing/2014/main" id="{D88033A4-F5AA-9741-8867-700EF36797EE}"/>
              </a:ext>
            </a:extLst>
          </p:cNvPr>
          <p:cNvSpPr>
            <a:spLocks noGrp="1"/>
          </p:cNvSpPr>
          <p:nvPr>
            <p:ph type="body" sz="quarter" idx="10"/>
          </p:nvPr>
        </p:nvSpPr>
        <p:spPr>
          <a:xfrm>
            <a:off x="1189768" y="846048"/>
            <a:ext cx="3388618" cy="1572479"/>
          </a:xfrm>
          <a:noFill/>
          <a:ln w="28575">
            <a:solidFill>
              <a:schemeClr val="tx2"/>
            </a:solidFill>
          </a:ln>
        </p:spPr>
        <p:txBody>
          <a:bodyPr>
            <a:noAutofit/>
          </a:bodyPr>
          <a:lstStyle>
            <a:lvl1pPr marL="0" indent="0">
              <a:buFont typeface="Arial" panose="020B0604020202020204" pitchFamily="34" charset="0"/>
              <a:buNone/>
              <a:defRPr sz="1195" b="0" i="0">
                <a:latin typeface="+mn-lt"/>
              </a:defRPr>
            </a:lvl1pPr>
            <a:lvl2pPr marL="363449" indent="0">
              <a:buFont typeface="Arial" panose="020B0604020202020204" pitchFamily="34" charset="0"/>
              <a:buNone/>
              <a:defRPr sz="1395"/>
            </a:lvl2pPr>
            <a:lvl3pPr marL="682652" indent="0">
              <a:buNone/>
              <a:defRPr sz="1395"/>
            </a:lvl3pPr>
            <a:lvl4pPr marL="1137753" indent="0">
              <a:buNone/>
              <a:defRPr sz="1395"/>
            </a:lvl4pPr>
            <a:lvl5pPr marL="1592854" indent="0">
              <a:buNone/>
              <a:defRPr sz="1395"/>
            </a:lvl5pPr>
          </a:lstStyle>
          <a:p>
            <a:pPr lvl="0"/>
            <a:r>
              <a:rPr lang="en-US"/>
              <a:t>Click to edit Master text styles</a:t>
            </a:r>
          </a:p>
        </p:txBody>
      </p:sp>
      <p:sp>
        <p:nvSpPr>
          <p:cNvPr id="65" name="Text Placeholder 10">
            <a:extLst>
              <a:ext uri="{FF2B5EF4-FFF2-40B4-BE49-F238E27FC236}">
                <a16:creationId xmlns:a16="http://schemas.microsoft.com/office/drawing/2014/main" id="{7250F5E7-3252-AF4A-B5EF-4650906E0CC6}"/>
              </a:ext>
            </a:extLst>
          </p:cNvPr>
          <p:cNvSpPr>
            <a:spLocks noGrp="1"/>
          </p:cNvSpPr>
          <p:nvPr>
            <p:ph type="body" sz="quarter" idx="12"/>
          </p:nvPr>
        </p:nvSpPr>
        <p:spPr>
          <a:xfrm>
            <a:off x="4678297" y="846048"/>
            <a:ext cx="3386180" cy="1572479"/>
          </a:xfrm>
          <a:noFill/>
          <a:ln w="57150">
            <a:solidFill>
              <a:schemeClr val="accent1"/>
            </a:solidFill>
          </a:ln>
        </p:spPr>
        <p:txBody>
          <a:bodyPr>
            <a:noAutofit/>
          </a:bodyPr>
          <a:lstStyle>
            <a:lvl1pPr marL="0" indent="0">
              <a:buFont typeface="Arial" panose="020B0604020202020204" pitchFamily="34" charset="0"/>
              <a:buNone/>
              <a:defRPr sz="1195" b="0" i="0">
                <a:latin typeface="+mn-lt"/>
              </a:defRPr>
            </a:lvl1pPr>
            <a:lvl2pPr marL="363449" indent="0">
              <a:buFont typeface="Arial" panose="020B0604020202020204" pitchFamily="34" charset="0"/>
              <a:buNone/>
              <a:defRPr sz="1395"/>
            </a:lvl2pPr>
            <a:lvl3pPr marL="682652" indent="0">
              <a:buNone/>
              <a:defRPr sz="1395"/>
            </a:lvl3pPr>
            <a:lvl4pPr marL="1137753" indent="0">
              <a:buNone/>
              <a:defRPr sz="1395"/>
            </a:lvl4pPr>
            <a:lvl5pPr marL="1592854" indent="0">
              <a:buNone/>
              <a:defRPr sz="1395"/>
            </a:lvl5pPr>
          </a:lstStyle>
          <a:p>
            <a:pPr lvl="0"/>
            <a:r>
              <a:rPr lang="en-US"/>
              <a:t>Click to edit Master text styles</a:t>
            </a:r>
          </a:p>
        </p:txBody>
      </p:sp>
      <p:sp>
        <p:nvSpPr>
          <p:cNvPr id="71" name="Text Placeholder 10">
            <a:extLst>
              <a:ext uri="{FF2B5EF4-FFF2-40B4-BE49-F238E27FC236}">
                <a16:creationId xmlns:a16="http://schemas.microsoft.com/office/drawing/2014/main" id="{33197630-9D7A-B748-BE1B-E9863F5B2064}"/>
              </a:ext>
            </a:extLst>
          </p:cNvPr>
          <p:cNvSpPr>
            <a:spLocks noGrp="1"/>
          </p:cNvSpPr>
          <p:nvPr>
            <p:ph type="body" sz="quarter" idx="16"/>
          </p:nvPr>
        </p:nvSpPr>
        <p:spPr>
          <a:xfrm>
            <a:off x="1189768" y="2551183"/>
            <a:ext cx="3388618" cy="1572479"/>
          </a:xfrm>
          <a:noFill/>
          <a:ln w="57150">
            <a:solidFill>
              <a:schemeClr val="accent3"/>
            </a:solidFill>
          </a:ln>
        </p:spPr>
        <p:txBody>
          <a:bodyPr>
            <a:noAutofit/>
          </a:bodyPr>
          <a:lstStyle>
            <a:lvl1pPr marL="0" indent="0">
              <a:buFont typeface="Arial" panose="020B0604020202020204" pitchFamily="34" charset="0"/>
              <a:buNone/>
              <a:defRPr sz="1195" b="0" i="0">
                <a:latin typeface="+mn-lt"/>
              </a:defRPr>
            </a:lvl1pPr>
            <a:lvl2pPr marL="363449" indent="0">
              <a:buFont typeface="Arial" panose="020B0604020202020204" pitchFamily="34" charset="0"/>
              <a:buNone/>
              <a:defRPr sz="1395"/>
            </a:lvl2pPr>
            <a:lvl3pPr marL="682652" indent="0">
              <a:buNone/>
              <a:defRPr sz="1395"/>
            </a:lvl3pPr>
            <a:lvl4pPr marL="1137753" indent="0">
              <a:buNone/>
              <a:defRPr sz="1395"/>
            </a:lvl4pPr>
            <a:lvl5pPr marL="1592854" indent="0">
              <a:buNone/>
              <a:defRPr sz="1395"/>
            </a:lvl5pPr>
          </a:lstStyle>
          <a:p>
            <a:pPr lvl="0"/>
            <a:r>
              <a:rPr lang="en-US"/>
              <a:t>Click to edit Master text styles</a:t>
            </a:r>
          </a:p>
        </p:txBody>
      </p:sp>
      <p:sp>
        <p:nvSpPr>
          <p:cNvPr id="73" name="Text Placeholder 10">
            <a:extLst>
              <a:ext uri="{FF2B5EF4-FFF2-40B4-BE49-F238E27FC236}">
                <a16:creationId xmlns:a16="http://schemas.microsoft.com/office/drawing/2014/main" id="{2E65F8F9-AEC4-0B4E-AAAA-1E1864E9367B}"/>
              </a:ext>
            </a:extLst>
          </p:cNvPr>
          <p:cNvSpPr>
            <a:spLocks noGrp="1"/>
          </p:cNvSpPr>
          <p:nvPr>
            <p:ph type="body" sz="quarter" idx="18"/>
          </p:nvPr>
        </p:nvSpPr>
        <p:spPr>
          <a:xfrm>
            <a:off x="4678297" y="2551183"/>
            <a:ext cx="3386180" cy="1572479"/>
          </a:xfrm>
          <a:noFill/>
          <a:ln w="28575">
            <a:solidFill>
              <a:schemeClr val="tx2"/>
            </a:solidFill>
          </a:ln>
        </p:spPr>
        <p:txBody>
          <a:bodyPr>
            <a:noAutofit/>
          </a:bodyPr>
          <a:lstStyle>
            <a:lvl1pPr marL="0" indent="0">
              <a:buFont typeface="Arial" panose="020B0604020202020204" pitchFamily="34" charset="0"/>
              <a:buNone/>
              <a:defRPr sz="1195" b="0" i="0">
                <a:latin typeface="+mn-lt"/>
              </a:defRPr>
            </a:lvl1pPr>
            <a:lvl2pPr marL="363449" indent="0">
              <a:buFont typeface="Arial" panose="020B0604020202020204" pitchFamily="34" charset="0"/>
              <a:buNone/>
              <a:defRPr sz="1395"/>
            </a:lvl2pPr>
            <a:lvl3pPr marL="682652" indent="0">
              <a:buNone/>
              <a:defRPr sz="1395"/>
            </a:lvl3pPr>
            <a:lvl4pPr marL="1137753" indent="0">
              <a:buNone/>
              <a:defRPr sz="1395"/>
            </a:lvl4pPr>
            <a:lvl5pPr marL="1592854" indent="0">
              <a:buNone/>
              <a:defRPr sz="1395"/>
            </a:lvl5pPr>
          </a:lstStyle>
          <a:p>
            <a:pPr lvl="0"/>
            <a:r>
              <a:rPr lang="en-US"/>
              <a:t>Click to edit Master text styles</a:t>
            </a:r>
          </a:p>
        </p:txBody>
      </p:sp>
      <p:grpSp>
        <p:nvGrpSpPr>
          <p:cNvPr id="9" name="Group 8">
            <a:extLst>
              <a:ext uri="{FF2B5EF4-FFF2-40B4-BE49-F238E27FC236}">
                <a16:creationId xmlns:a16="http://schemas.microsoft.com/office/drawing/2014/main" id="{4503A286-213D-90F7-381F-8ABAD8578B3A}"/>
              </a:ext>
            </a:extLst>
          </p:cNvPr>
          <p:cNvGrpSpPr/>
          <p:nvPr/>
        </p:nvGrpSpPr>
        <p:grpSpPr>
          <a:xfrm>
            <a:off x="1105493" y="4282066"/>
            <a:ext cx="7060497" cy="214079"/>
            <a:chOff x="1646408" y="1074558"/>
            <a:chExt cx="7060497" cy="214079"/>
          </a:xfrm>
          <a:solidFill>
            <a:schemeClr val="tx2"/>
          </a:solidFill>
        </p:grpSpPr>
        <p:sp>
          <p:nvSpPr>
            <p:cNvPr id="96" name="Rectangle 95">
              <a:extLst>
                <a:ext uri="{FF2B5EF4-FFF2-40B4-BE49-F238E27FC236}">
                  <a16:creationId xmlns:a16="http://schemas.microsoft.com/office/drawing/2014/main" id="{63D96111-2F63-7844-AFC4-27094895BE77}"/>
                </a:ext>
              </a:extLst>
            </p:cNvPr>
            <p:cNvSpPr/>
            <p:nvPr/>
          </p:nvSpPr>
          <p:spPr>
            <a:xfrm>
              <a:off x="1646408" y="1074560"/>
              <a:ext cx="3465651" cy="214077"/>
            </a:xfrm>
            <a:prstGeom prst="rect">
              <a:avLst/>
            </a:prstGeom>
            <a:grpFill/>
            <a:ln>
              <a:noFill/>
            </a:ln>
            <a:effectLst/>
          </p:spPr>
          <p:txBody>
            <a:bodyPr wrap="square" lIns="91440" tIns="45720" rIns="91440" bIns="45720" rtlCol="0" anchor="ctr">
              <a:noAutofit/>
            </a:bodyPr>
            <a:lstStyle/>
            <a:p>
              <a:pPr marL="0" marR="0" indent="0" algn="l" defTabSz="455089" rtl="0" eaLnBrk="1" fontAlgn="base" latinLnBrk="0" hangingPunct="1">
                <a:lnSpc>
                  <a:spcPct val="100000"/>
                </a:lnSpc>
                <a:spcBef>
                  <a:spcPct val="0"/>
                </a:spcBef>
                <a:spcAft>
                  <a:spcPct val="0"/>
                </a:spcAft>
                <a:buClrTx/>
                <a:buSzTx/>
                <a:buFontTx/>
                <a:buNone/>
                <a:tabLst/>
                <a:defRPr/>
              </a:pPr>
              <a:r>
                <a:rPr lang="en-US" sz="1196" b="0" i="0">
                  <a:solidFill>
                    <a:schemeClr val="bg1"/>
                  </a:solidFill>
                  <a:latin typeface="+mj-lt"/>
                  <a:ea typeface="+mj-ea"/>
                </a:rPr>
                <a:t>LOW</a:t>
              </a:r>
            </a:p>
          </p:txBody>
        </p:sp>
        <p:sp>
          <p:nvSpPr>
            <p:cNvPr id="98" name="Rectangle 97">
              <a:extLst>
                <a:ext uri="{FF2B5EF4-FFF2-40B4-BE49-F238E27FC236}">
                  <a16:creationId xmlns:a16="http://schemas.microsoft.com/office/drawing/2014/main" id="{FC5DEFCB-7313-AA45-8857-70D301124960}"/>
                </a:ext>
              </a:extLst>
            </p:cNvPr>
            <p:cNvSpPr/>
            <p:nvPr/>
          </p:nvSpPr>
          <p:spPr>
            <a:xfrm>
              <a:off x="5112059" y="1074558"/>
              <a:ext cx="3594846" cy="214077"/>
            </a:xfrm>
            <a:prstGeom prst="rect">
              <a:avLst/>
            </a:prstGeom>
            <a:grpFill/>
            <a:ln>
              <a:noFill/>
            </a:ln>
            <a:effectLst/>
          </p:spPr>
          <p:txBody>
            <a:bodyPr wrap="square" lIns="91440" tIns="45720" rIns="91440" bIns="45720" rtlCol="0" anchor="ctr">
              <a:noAutofit/>
            </a:bodyPr>
            <a:lstStyle/>
            <a:p>
              <a:pPr algn="r"/>
              <a:r>
                <a:rPr lang="en-US" sz="1196" b="0" i="0">
                  <a:solidFill>
                    <a:schemeClr val="bg1"/>
                  </a:solidFill>
                  <a:latin typeface="+mj-lt"/>
                  <a:ea typeface="+mj-ea"/>
                </a:rPr>
                <a:t>HIGH</a:t>
              </a:r>
            </a:p>
          </p:txBody>
        </p:sp>
      </p:grpSp>
      <p:sp>
        <p:nvSpPr>
          <p:cNvPr id="100" name="Rectangle 99">
            <a:extLst>
              <a:ext uri="{FF2B5EF4-FFF2-40B4-BE49-F238E27FC236}">
                <a16:creationId xmlns:a16="http://schemas.microsoft.com/office/drawing/2014/main" id="{025DFDC3-5A2F-4441-8793-D23C1B56D2FD}"/>
              </a:ext>
            </a:extLst>
          </p:cNvPr>
          <p:cNvSpPr/>
          <p:nvPr/>
        </p:nvSpPr>
        <p:spPr>
          <a:xfrm rot="16200000">
            <a:off x="66295" y="3247776"/>
            <a:ext cx="1740008" cy="208726"/>
          </a:xfrm>
          <a:prstGeom prst="rect">
            <a:avLst/>
          </a:prstGeom>
          <a:solidFill>
            <a:schemeClr val="tx2"/>
          </a:solidFill>
          <a:ln>
            <a:noFill/>
          </a:ln>
          <a:effectLst/>
        </p:spPr>
        <p:txBody>
          <a:bodyPr wrap="square" lIns="91019" tIns="45510" rIns="91019" bIns="45510" rtlCol="0" anchor="ctr">
            <a:noAutofit/>
          </a:bodyPr>
          <a:lstStyle/>
          <a:p>
            <a:pPr marL="0" marR="0" indent="0" algn="l" defTabSz="455089" rtl="0" eaLnBrk="1" fontAlgn="base" latinLnBrk="0" hangingPunct="1">
              <a:lnSpc>
                <a:spcPct val="100000"/>
              </a:lnSpc>
              <a:spcBef>
                <a:spcPct val="0"/>
              </a:spcBef>
              <a:spcAft>
                <a:spcPct val="0"/>
              </a:spcAft>
              <a:buClrTx/>
              <a:buSzTx/>
              <a:buFontTx/>
              <a:buNone/>
              <a:tabLst/>
              <a:defRPr/>
            </a:pPr>
            <a:r>
              <a:rPr lang="en-US" sz="1196" b="0" i="0">
                <a:solidFill>
                  <a:schemeClr val="bg1"/>
                </a:solidFill>
                <a:latin typeface="+mj-lt"/>
                <a:ea typeface="+mj-ea"/>
              </a:rPr>
              <a:t>LOW</a:t>
            </a:r>
          </a:p>
        </p:txBody>
      </p:sp>
      <p:sp>
        <p:nvSpPr>
          <p:cNvPr id="101" name="Rectangle 100">
            <a:extLst>
              <a:ext uri="{FF2B5EF4-FFF2-40B4-BE49-F238E27FC236}">
                <a16:creationId xmlns:a16="http://schemas.microsoft.com/office/drawing/2014/main" id="{E6D47B73-9A67-514E-B9DC-9578087F25AC}"/>
              </a:ext>
            </a:extLst>
          </p:cNvPr>
          <p:cNvSpPr/>
          <p:nvPr/>
        </p:nvSpPr>
        <p:spPr>
          <a:xfrm rot="16200000">
            <a:off x="47499" y="1488974"/>
            <a:ext cx="1777597" cy="208724"/>
          </a:xfrm>
          <a:prstGeom prst="rect">
            <a:avLst/>
          </a:prstGeom>
          <a:solidFill>
            <a:schemeClr val="tx2"/>
          </a:solidFill>
          <a:ln>
            <a:noFill/>
          </a:ln>
          <a:effectLst/>
        </p:spPr>
        <p:txBody>
          <a:bodyPr wrap="square" lIns="91019" tIns="45510" rIns="91019" bIns="45510" rtlCol="0" anchor="ctr">
            <a:noAutofit/>
          </a:bodyPr>
          <a:lstStyle/>
          <a:p>
            <a:pPr marL="0" marR="0" indent="0" algn="r" defTabSz="455089" rtl="0" eaLnBrk="1" fontAlgn="base" latinLnBrk="0" hangingPunct="1">
              <a:lnSpc>
                <a:spcPct val="100000"/>
              </a:lnSpc>
              <a:spcBef>
                <a:spcPct val="0"/>
              </a:spcBef>
              <a:spcAft>
                <a:spcPct val="0"/>
              </a:spcAft>
              <a:buClrTx/>
              <a:buSzTx/>
              <a:buFontTx/>
              <a:buNone/>
              <a:tabLst/>
              <a:defRPr/>
            </a:pPr>
            <a:r>
              <a:rPr lang="en-US" sz="1196" b="0" i="0">
                <a:solidFill>
                  <a:schemeClr val="bg1"/>
                </a:solidFill>
                <a:latin typeface="+mj-lt"/>
                <a:ea typeface="+mj-ea"/>
              </a:rPr>
              <a:t>HIGH</a:t>
            </a:r>
          </a:p>
        </p:txBody>
      </p:sp>
      <p:sp>
        <p:nvSpPr>
          <p:cNvPr id="2" name="TextBox 1">
            <a:extLst>
              <a:ext uri="{FF2B5EF4-FFF2-40B4-BE49-F238E27FC236}">
                <a16:creationId xmlns:a16="http://schemas.microsoft.com/office/drawing/2014/main" id="{BFABC00F-7A9E-5B69-B900-5D005D8894C5}"/>
              </a:ext>
            </a:extLst>
          </p:cNvPr>
          <p:cNvSpPr txBox="1"/>
          <p:nvPr/>
        </p:nvSpPr>
        <p:spPr>
          <a:xfrm>
            <a:off x="3135515" y="4565196"/>
            <a:ext cx="3047214" cy="269964"/>
          </a:xfrm>
          <a:prstGeom prst="rect">
            <a:avLst/>
          </a:prstGeom>
          <a:noFill/>
        </p:spPr>
        <p:txBody>
          <a:bodyPr wrap="square" rtlCol="0" anchor="ctr">
            <a:noAutofit/>
          </a:bodyPr>
          <a:lstStyle/>
          <a:p>
            <a:pPr algn="ctr"/>
            <a:r>
              <a:rPr lang="en-US" sz="1495">
                <a:solidFill>
                  <a:schemeClr val="tx1"/>
                </a:solidFill>
                <a:latin typeface="+mj-lt"/>
                <a:ea typeface="Century Gothic" charset="0"/>
                <a:cs typeface="Century Gothic" charset="0"/>
              </a:rPr>
              <a:t>ADVANTAGE TO COMPANY</a:t>
            </a:r>
          </a:p>
        </p:txBody>
      </p:sp>
      <p:sp>
        <p:nvSpPr>
          <p:cNvPr id="3" name="TextBox 2">
            <a:extLst>
              <a:ext uri="{FF2B5EF4-FFF2-40B4-BE49-F238E27FC236}">
                <a16:creationId xmlns:a16="http://schemas.microsoft.com/office/drawing/2014/main" id="{84E134C6-89D3-2B0A-BC1C-233B2241AF90}"/>
              </a:ext>
            </a:extLst>
          </p:cNvPr>
          <p:cNvSpPr txBox="1"/>
          <p:nvPr/>
        </p:nvSpPr>
        <p:spPr>
          <a:xfrm rot="16200000">
            <a:off x="-692524" y="2461970"/>
            <a:ext cx="2682240" cy="269964"/>
          </a:xfrm>
          <a:prstGeom prst="rect">
            <a:avLst/>
          </a:prstGeom>
          <a:noFill/>
        </p:spPr>
        <p:txBody>
          <a:bodyPr wrap="square" rtlCol="0" anchor="ctr">
            <a:noAutofit/>
          </a:bodyPr>
          <a:lstStyle/>
          <a:p>
            <a:pPr algn="ctr"/>
            <a:r>
              <a:rPr lang="en-US" sz="1495">
                <a:solidFill>
                  <a:schemeClr val="tx1"/>
                </a:solidFill>
                <a:latin typeface="+mj-lt"/>
                <a:ea typeface="Century Gothic" charset="0"/>
                <a:cs typeface="Century Gothic" charset="0"/>
              </a:rPr>
              <a:t>IMPACT TO MARKET</a:t>
            </a:r>
          </a:p>
        </p:txBody>
      </p:sp>
      <p:sp>
        <p:nvSpPr>
          <p:cNvPr id="12" name="Rectangle 11">
            <a:extLst>
              <a:ext uri="{FF2B5EF4-FFF2-40B4-BE49-F238E27FC236}">
                <a16:creationId xmlns:a16="http://schemas.microsoft.com/office/drawing/2014/main" id="{E8B69BAD-A6DC-7884-B1F6-9E98DD919B13}"/>
              </a:ext>
            </a:extLst>
          </p:cNvPr>
          <p:cNvSpPr/>
          <p:nvPr/>
        </p:nvSpPr>
        <p:spPr>
          <a:xfrm>
            <a:off x="5567855" y="153545"/>
            <a:ext cx="2597791"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cap="none" spc="0">
                <a:ln w="0">
                  <a:noFill/>
                </a:ln>
                <a:latin typeface="+mj-lt"/>
                <a:ea typeface="+mj-ea"/>
                <a:cs typeface="Calibri" panose="020F0502020204030204" pitchFamily="34" charset="0"/>
              </a:rPr>
              <a:t>PRODUCT</a:t>
            </a:r>
            <a:endParaRPr lang="en-US" sz="1046" b="1" i="0" cap="none" spc="0">
              <a:ln w="0">
                <a:noFill/>
              </a:ln>
              <a:latin typeface="+mj-lt"/>
              <a:ea typeface="+mj-ea"/>
              <a:cs typeface="Calibri" panose="020F0502020204030204" pitchFamily="34" charset="0"/>
            </a:endParaRPr>
          </a:p>
        </p:txBody>
      </p:sp>
      <p:sp>
        <p:nvSpPr>
          <p:cNvPr id="13" name="Text Placeholder 2">
            <a:extLst>
              <a:ext uri="{FF2B5EF4-FFF2-40B4-BE49-F238E27FC236}">
                <a16:creationId xmlns:a16="http://schemas.microsoft.com/office/drawing/2014/main" id="{A7F33D71-46B6-BDEC-5254-7B04D1D0CBCA}"/>
              </a:ext>
            </a:extLst>
          </p:cNvPr>
          <p:cNvSpPr>
            <a:spLocks noGrp="1"/>
          </p:cNvSpPr>
          <p:nvPr>
            <p:ph type="body" sz="quarter" idx="19" hasCustomPrompt="1"/>
          </p:nvPr>
        </p:nvSpPr>
        <p:spPr>
          <a:xfrm>
            <a:off x="5567737" y="341224"/>
            <a:ext cx="2598253" cy="303389"/>
          </a:xfrm>
        </p:spPr>
        <p:txBody>
          <a:bodyPr lIns="91440">
            <a:normAutofit/>
          </a:bodyPr>
          <a:lstStyle>
            <a:lvl1pPr>
              <a:defRPr sz="1046">
                <a:latin typeface="+mn-lt"/>
                <a:ea typeface="+mn-ea"/>
              </a:defRPr>
            </a:lvl1pPr>
          </a:lstStyle>
          <a:p>
            <a:pPr lvl="0" defTabSz="455511">
              <a:spcBef>
                <a:spcPct val="0"/>
              </a:spcBef>
            </a:pPr>
            <a:r>
              <a:rPr lang="en-US"/>
              <a:t>Product, service, release, model </a:t>
            </a:r>
          </a:p>
        </p:txBody>
      </p:sp>
      <p:sp>
        <p:nvSpPr>
          <p:cNvPr id="11" name="TextBox 10">
            <a:extLst>
              <a:ext uri="{FF2B5EF4-FFF2-40B4-BE49-F238E27FC236}">
                <a16:creationId xmlns:a16="http://schemas.microsoft.com/office/drawing/2014/main" id="{E72621E0-6328-15AF-0C47-30871F872ACB}"/>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5" name="Group 14">
            <a:extLst>
              <a:ext uri="{FF2B5EF4-FFF2-40B4-BE49-F238E27FC236}">
                <a16:creationId xmlns:a16="http://schemas.microsoft.com/office/drawing/2014/main" id="{5A12E4E1-3DC7-D2A2-1032-CB86A5003718}"/>
              </a:ext>
            </a:extLst>
          </p:cNvPr>
          <p:cNvGrpSpPr/>
          <p:nvPr/>
        </p:nvGrpSpPr>
        <p:grpSpPr>
          <a:xfrm>
            <a:off x="1026896" y="4840393"/>
            <a:ext cx="7090208" cy="200055"/>
            <a:chOff x="1234440" y="4840393"/>
            <a:chExt cx="7090208" cy="200055"/>
          </a:xfrm>
        </p:grpSpPr>
        <p:sp>
          <p:nvSpPr>
            <p:cNvPr id="16" name="TextBox 15">
              <a:extLst>
                <a:ext uri="{FF2B5EF4-FFF2-40B4-BE49-F238E27FC236}">
                  <a16:creationId xmlns:a16="http://schemas.microsoft.com/office/drawing/2014/main" id="{75788BFA-CD7C-BF52-06F1-427CFEA4AE2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7" name="Picture 16">
              <a:extLst>
                <a:ext uri="{FF2B5EF4-FFF2-40B4-BE49-F238E27FC236}">
                  <a16:creationId xmlns:a16="http://schemas.microsoft.com/office/drawing/2014/main" id="{1D00B3AF-5594-E025-A962-927B849A0197}"/>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CCD746F5-1F91-5B87-2D3C-1A1035B51781}"/>
              </a:ext>
            </a:extLst>
          </p:cNvPr>
          <p:cNvSpPr txBox="1"/>
          <p:nvPr/>
        </p:nvSpPr>
        <p:spPr>
          <a:xfrm>
            <a:off x="384048" y="457200"/>
            <a:ext cx="4969607" cy="187412"/>
          </a:xfrm>
          <a:prstGeom prst="rect">
            <a:avLst/>
          </a:prstGeom>
          <a:noFill/>
        </p:spPr>
        <p:txBody>
          <a:bodyPr wrap="square"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118827192"/>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o_bullets">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40080" y="978408"/>
            <a:ext cx="4309999" cy="3725861"/>
          </a:xfrm>
          <a:noFill/>
          <a:ln>
            <a:noFill/>
          </a:ln>
        </p:spPr>
        <p:txBody>
          <a:bodyPr vert="horz" wrap="square" lIns="91440" tIns="45716" rIns="91430" bIns="45716" numCol="1" anchor="t" anchorCtr="0" compatLnSpc="1">
            <a:prstTxWarp prst="textNoShape">
              <a:avLst/>
            </a:prstTxWarp>
            <a:normAutofit/>
          </a:bodyPr>
          <a:lstStyle>
            <a:lvl1pPr>
              <a:defRPr lang="en-US" b="0" i="0" dirty="0" smtClean="0"/>
            </a:lvl1pPr>
          </a:lstStyle>
          <a:p>
            <a:pPr lvl="0"/>
            <a:r>
              <a:rPr lang="en-US"/>
              <a:t>Click to edit Master text styles</a:t>
            </a:r>
          </a:p>
        </p:txBody>
      </p:sp>
      <p:sp>
        <p:nvSpPr>
          <p:cNvPr id="3" name="Title 2">
            <a:extLst>
              <a:ext uri="{FF2B5EF4-FFF2-40B4-BE49-F238E27FC236}">
                <a16:creationId xmlns:a16="http://schemas.microsoft.com/office/drawing/2014/main" id="{7EC66A95-5F50-B267-BD9A-1934159F78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94530057"/>
      </p:ext>
    </p:extLst>
  </p:cSld>
  <p:clrMapOvr>
    <a:masterClrMapping/>
  </p:clrMapOvr>
  <p:hf sldNum="0" hdr="0" dt="0"/>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Strategy Overview">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F513A4-9E95-0789-668E-F84CC8252AD0}"/>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mj-lt"/>
                <a:ea typeface="+mj-ea"/>
                <a:cs typeface="Calibri" panose="020F0502020204030204" pitchFamily="34" charset="0"/>
              </a:rPr>
              <a:t>Strategy Overview</a:t>
            </a:r>
          </a:p>
        </p:txBody>
      </p:sp>
      <p:sp>
        <p:nvSpPr>
          <p:cNvPr id="23" name="Rectangle 22">
            <a:extLst>
              <a:ext uri="{FF2B5EF4-FFF2-40B4-BE49-F238E27FC236}">
                <a16:creationId xmlns:a16="http://schemas.microsoft.com/office/drawing/2014/main" id="{8B128DD2-45DC-4546-AF93-9E169142E2DB}"/>
              </a:ext>
            </a:extLst>
          </p:cNvPr>
          <p:cNvSpPr/>
          <p:nvPr/>
        </p:nvSpPr>
        <p:spPr>
          <a:xfrm>
            <a:off x="458337" y="760405"/>
            <a:ext cx="2651760" cy="3754446"/>
          </a:xfrm>
          <a:prstGeom prst="rect">
            <a:avLst/>
          </a:prstGeom>
          <a:solidFill>
            <a:schemeClr val="bg1"/>
          </a:solidFill>
          <a:ln>
            <a:solidFill>
              <a:schemeClr val="bg1">
                <a:lumMod val="75000"/>
              </a:schemeClr>
            </a:solidFill>
          </a:ln>
          <a:effectLst/>
        </p:spPr>
        <p:txBody>
          <a:bodyPr wrap="square" lIns="91440" tIns="45552" rIns="91103" bIns="45552" rtlCol="0" anchor="t" anchorCtr="0">
            <a:noAutofit/>
          </a:bodyPr>
          <a:lstStyle/>
          <a:p>
            <a:pPr marL="0" marR="0" lvl="0" indent="0" defTabSz="455499" eaLnBrk="1" latinLnBrk="0" hangingPunct="1">
              <a:lnSpc>
                <a:spcPct val="100000"/>
              </a:lnSpc>
              <a:buClrTx/>
              <a:buSzTx/>
              <a:buFontTx/>
              <a:buNone/>
              <a:tabLst/>
            </a:pPr>
            <a:r>
              <a:rPr lang="en-US" sz="800" b="1">
                <a:solidFill>
                  <a:schemeClr val="tx1"/>
                </a:solidFill>
                <a:latin typeface="+mj-lt"/>
                <a:ea typeface="+mj-ea"/>
              </a:rPr>
              <a:t>STRATEGY CANVAS</a:t>
            </a:r>
          </a:p>
        </p:txBody>
      </p:sp>
      <p:sp>
        <p:nvSpPr>
          <p:cNvPr id="19" name="Rectangle 18">
            <a:hlinkClick r:id="rId2"/>
            <a:extLst>
              <a:ext uri="{FF2B5EF4-FFF2-40B4-BE49-F238E27FC236}">
                <a16:creationId xmlns:a16="http://schemas.microsoft.com/office/drawing/2014/main" id="{0AFD7E4D-4A62-9840-9731-6367A84BF471}"/>
              </a:ext>
            </a:extLst>
          </p:cNvPr>
          <p:cNvSpPr/>
          <p:nvPr/>
        </p:nvSpPr>
        <p:spPr>
          <a:xfrm>
            <a:off x="5933395" y="4890058"/>
            <a:ext cx="1719745" cy="74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3">
              <a:latin typeface="+mj-lt"/>
            </a:endParaRPr>
          </a:p>
        </p:txBody>
      </p:sp>
      <p:sp>
        <p:nvSpPr>
          <p:cNvPr id="24" name="Rectangle 23">
            <a:extLst>
              <a:ext uri="{FF2B5EF4-FFF2-40B4-BE49-F238E27FC236}">
                <a16:creationId xmlns:a16="http://schemas.microsoft.com/office/drawing/2014/main" id="{0F9E5A84-3734-2943-820A-993AFFA5E19C}"/>
              </a:ext>
            </a:extLst>
          </p:cNvPr>
          <p:cNvSpPr/>
          <p:nvPr/>
        </p:nvSpPr>
        <p:spPr>
          <a:xfrm>
            <a:off x="6037450" y="760403"/>
            <a:ext cx="2651760" cy="3754446"/>
          </a:xfrm>
          <a:prstGeom prst="rect">
            <a:avLst/>
          </a:prstGeom>
          <a:solidFill>
            <a:schemeClr val="bg1"/>
          </a:solidFill>
          <a:ln>
            <a:solidFill>
              <a:schemeClr val="bg1">
                <a:lumMod val="75000"/>
              </a:schemeClr>
            </a:solidFill>
          </a:ln>
          <a:effectLst/>
        </p:spPr>
        <p:txBody>
          <a:bodyPr wrap="square" lIns="91440" tIns="45552" rIns="91103" bIns="45552" rtlCol="0" anchor="t" anchorCtr="0">
            <a:noAutofit/>
          </a:bodyPr>
          <a:lstStyle/>
          <a:p>
            <a:pPr marL="0" marR="0" lvl="0" indent="0" defTabSz="455499" eaLnBrk="1" latinLnBrk="0" hangingPunct="1">
              <a:lnSpc>
                <a:spcPct val="100000"/>
              </a:lnSpc>
              <a:buClrTx/>
              <a:buSzTx/>
              <a:buFontTx/>
              <a:buNone/>
              <a:tabLst/>
            </a:pPr>
            <a:r>
              <a:rPr lang="en-US" sz="800" b="1">
                <a:solidFill>
                  <a:schemeClr val="tx1"/>
                </a:solidFill>
                <a:latin typeface="+mj-lt"/>
                <a:ea typeface="+mj-ea"/>
              </a:rPr>
              <a:t>STRATEGY VALIDATION</a:t>
            </a:r>
          </a:p>
        </p:txBody>
      </p:sp>
      <p:sp>
        <p:nvSpPr>
          <p:cNvPr id="5" name="Text Placeholder 4">
            <a:extLst>
              <a:ext uri="{FF2B5EF4-FFF2-40B4-BE49-F238E27FC236}">
                <a16:creationId xmlns:a16="http://schemas.microsoft.com/office/drawing/2014/main" id="{97344B4D-256D-8741-BA45-B3A969BF77AB}"/>
              </a:ext>
            </a:extLst>
          </p:cNvPr>
          <p:cNvSpPr>
            <a:spLocks noGrp="1"/>
          </p:cNvSpPr>
          <p:nvPr>
            <p:ph type="body" sz="quarter" idx="14" hasCustomPrompt="1"/>
          </p:nvPr>
        </p:nvSpPr>
        <p:spPr>
          <a:xfrm>
            <a:off x="458335" y="1258234"/>
            <a:ext cx="2651760" cy="591350"/>
          </a:xfrm>
          <a:prstGeom prst="rect">
            <a:avLst/>
          </a:prstGeom>
        </p:spPr>
        <p:txBody>
          <a:bodyPr anchor="ctr">
            <a:normAutofit/>
          </a:bodyPr>
          <a:lstStyle>
            <a:lvl1pPr marL="0" indent="0" algn="l">
              <a:buNone/>
              <a:defRPr sz="1046" b="0">
                <a:latin typeface="+mn-lt"/>
                <a:ea typeface="+mn-ea"/>
              </a:defRPr>
            </a:lvl1pPr>
          </a:lstStyle>
          <a:p>
            <a:pPr lvl="0"/>
            <a:r>
              <a:rPr lang="en-US"/>
              <a:t>What is your winning aspiration?  </a:t>
            </a:r>
          </a:p>
        </p:txBody>
      </p:sp>
      <p:sp>
        <p:nvSpPr>
          <p:cNvPr id="14" name="Rectangle 13">
            <a:extLst>
              <a:ext uri="{FF2B5EF4-FFF2-40B4-BE49-F238E27FC236}">
                <a16:creationId xmlns:a16="http://schemas.microsoft.com/office/drawing/2014/main" id="{1A82D0F8-9C44-CE4F-B29D-DC0BB0260FCC}"/>
              </a:ext>
            </a:extLst>
          </p:cNvPr>
          <p:cNvSpPr/>
          <p:nvPr/>
        </p:nvSpPr>
        <p:spPr>
          <a:xfrm>
            <a:off x="3252609" y="760404"/>
            <a:ext cx="2651760" cy="3754446"/>
          </a:xfrm>
          <a:prstGeom prst="rect">
            <a:avLst/>
          </a:prstGeom>
          <a:solidFill>
            <a:schemeClr val="bg1"/>
          </a:solidFill>
          <a:ln>
            <a:solidFill>
              <a:schemeClr val="bg1">
                <a:lumMod val="75000"/>
              </a:schemeClr>
            </a:solidFill>
          </a:ln>
          <a:effectLst/>
        </p:spPr>
        <p:txBody>
          <a:bodyPr wrap="square" lIns="91440" tIns="45552" rIns="91103" bIns="45552" rtlCol="0" anchor="t" anchorCtr="0">
            <a:noAutofit/>
          </a:bodyPr>
          <a:lstStyle/>
          <a:p>
            <a:pPr marL="0" marR="0" lvl="0" indent="0" defTabSz="455499" eaLnBrk="1" latinLnBrk="0" hangingPunct="1">
              <a:lnSpc>
                <a:spcPct val="100000"/>
              </a:lnSpc>
              <a:buClrTx/>
              <a:buSzTx/>
              <a:buFontTx/>
              <a:buNone/>
              <a:tabLst/>
            </a:pPr>
            <a:r>
              <a:rPr lang="en-US" sz="800" b="1">
                <a:solidFill>
                  <a:schemeClr val="tx1"/>
                </a:solidFill>
                <a:latin typeface="+mj-lt"/>
                <a:ea typeface="+mj-ea"/>
              </a:rPr>
              <a:t>STRATEGY CONSTRAINTS</a:t>
            </a:r>
          </a:p>
        </p:txBody>
      </p:sp>
      <p:sp>
        <p:nvSpPr>
          <p:cNvPr id="15" name="TextBox 14">
            <a:extLst>
              <a:ext uri="{FF2B5EF4-FFF2-40B4-BE49-F238E27FC236}">
                <a16:creationId xmlns:a16="http://schemas.microsoft.com/office/drawing/2014/main" id="{4888545B-A8CC-284D-9F0A-F9B561A27EC6}"/>
              </a:ext>
            </a:extLst>
          </p:cNvPr>
          <p:cNvSpPr txBox="1"/>
          <p:nvPr/>
        </p:nvSpPr>
        <p:spPr>
          <a:xfrm>
            <a:off x="458336" y="1004314"/>
            <a:ext cx="1587215" cy="253274"/>
          </a:xfrm>
          <a:prstGeom prst="rect">
            <a:avLst/>
          </a:prstGeom>
          <a:noFill/>
        </p:spPr>
        <p:txBody>
          <a:bodyPr wrap="square">
            <a:spAutoFit/>
          </a:bodyPr>
          <a:lstStyle/>
          <a:p>
            <a:r>
              <a:rPr lang="en-US" sz="1046" b="0" i="0" cap="none" spc="0">
                <a:ln w="0">
                  <a:noFill/>
                </a:ln>
                <a:solidFill>
                  <a:schemeClr val="tx2"/>
                </a:solidFill>
                <a:latin typeface="+mj-lt"/>
                <a:ea typeface="+mj-ea"/>
              </a:rPr>
              <a:t>Winning Aspiration</a:t>
            </a:r>
            <a:endParaRPr lang="en-US" sz="1046" b="0">
              <a:solidFill>
                <a:schemeClr val="tx2"/>
              </a:solidFill>
              <a:latin typeface="+mj-lt"/>
              <a:ea typeface="+mj-ea"/>
            </a:endParaRPr>
          </a:p>
        </p:txBody>
      </p:sp>
      <p:sp>
        <p:nvSpPr>
          <p:cNvPr id="17" name="Text Placeholder 4">
            <a:extLst>
              <a:ext uri="{FF2B5EF4-FFF2-40B4-BE49-F238E27FC236}">
                <a16:creationId xmlns:a16="http://schemas.microsoft.com/office/drawing/2014/main" id="{E868528F-52A9-764F-97E3-6DF8F6000740}"/>
              </a:ext>
            </a:extLst>
          </p:cNvPr>
          <p:cNvSpPr>
            <a:spLocks noGrp="1"/>
          </p:cNvSpPr>
          <p:nvPr>
            <p:ph type="body" sz="quarter" idx="16" hasCustomPrompt="1"/>
          </p:nvPr>
        </p:nvSpPr>
        <p:spPr>
          <a:xfrm>
            <a:off x="458337" y="2127881"/>
            <a:ext cx="2651760" cy="591350"/>
          </a:xfrm>
          <a:prstGeom prst="rect">
            <a:avLst/>
          </a:prstGeom>
        </p:spPr>
        <p:txBody>
          <a:bodyPr anchor="ctr">
            <a:normAutofit/>
          </a:bodyPr>
          <a:lstStyle>
            <a:lvl1pPr marL="0" indent="0" algn="l">
              <a:buNone/>
              <a:defRPr sz="1046" b="0">
                <a:latin typeface="+mn-lt"/>
                <a:ea typeface="+mn-ea"/>
              </a:defRPr>
            </a:lvl1pPr>
          </a:lstStyle>
          <a:p>
            <a:pPr lvl="0"/>
            <a:r>
              <a:rPr lang="en-US"/>
              <a:t>What should be your playing field? </a:t>
            </a:r>
          </a:p>
        </p:txBody>
      </p:sp>
      <p:sp>
        <p:nvSpPr>
          <p:cNvPr id="18" name="TextBox 17">
            <a:extLst>
              <a:ext uri="{FF2B5EF4-FFF2-40B4-BE49-F238E27FC236}">
                <a16:creationId xmlns:a16="http://schemas.microsoft.com/office/drawing/2014/main" id="{A884747C-E04F-E042-AE48-8283E263BEEA}"/>
              </a:ext>
            </a:extLst>
          </p:cNvPr>
          <p:cNvSpPr txBox="1"/>
          <p:nvPr/>
        </p:nvSpPr>
        <p:spPr>
          <a:xfrm>
            <a:off x="446295" y="1873966"/>
            <a:ext cx="1587211" cy="253274"/>
          </a:xfrm>
          <a:prstGeom prst="rect">
            <a:avLst/>
          </a:prstGeom>
          <a:noFill/>
        </p:spPr>
        <p:txBody>
          <a:bodyPr wrap="square">
            <a:spAutoFit/>
          </a:bodyPr>
          <a:lstStyle/>
          <a:p>
            <a:r>
              <a:rPr lang="en-US" sz="1046" b="0" i="0" cap="none" spc="0">
                <a:ln w="0">
                  <a:noFill/>
                </a:ln>
                <a:solidFill>
                  <a:schemeClr val="tx2"/>
                </a:solidFill>
                <a:latin typeface="+mj-lt"/>
                <a:ea typeface="+mj-ea"/>
              </a:rPr>
              <a:t>Where to Play</a:t>
            </a:r>
            <a:endParaRPr lang="en-US" sz="1046" b="0">
              <a:solidFill>
                <a:schemeClr val="tx2"/>
              </a:solidFill>
              <a:latin typeface="+mj-lt"/>
              <a:ea typeface="+mj-ea"/>
            </a:endParaRPr>
          </a:p>
        </p:txBody>
      </p:sp>
      <p:sp>
        <p:nvSpPr>
          <p:cNvPr id="25" name="Text Placeholder 4">
            <a:extLst>
              <a:ext uri="{FF2B5EF4-FFF2-40B4-BE49-F238E27FC236}">
                <a16:creationId xmlns:a16="http://schemas.microsoft.com/office/drawing/2014/main" id="{95A39CB3-7337-7747-8135-908839CEF1EB}"/>
              </a:ext>
            </a:extLst>
          </p:cNvPr>
          <p:cNvSpPr>
            <a:spLocks noGrp="1"/>
          </p:cNvSpPr>
          <p:nvPr>
            <p:ph type="body" sz="quarter" idx="17" hasCustomPrompt="1"/>
          </p:nvPr>
        </p:nvSpPr>
        <p:spPr>
          <a:xfrm>
            <a:off x="458337" y="3036838"/>
            <a:ext cx="2651760" cy="591350"/>
          </a:xfrm>
          <a:prstGeom prst="rect">
            <a:avLst/>
          </a:prstGeom>
        </p:spPr>
        <p:txBody>
          <a:bodyPr anchor="ctr">
            <a:normAutofit/>
          </a:bodyPr>
          <a:lstStyle>
            <a:lvl1pPr marL="0" indent="0" algn="l">
              <a:buNone/>
              <a:defRPr sz="1046" b="0">
                <a:latin typeface="+mn-lt"/>
                <a:ea typeface="+mn-ea"/>
              </a:defRPr>
            </a:lvl1pPr>
          </a:lstStyle>
          <a:p>
            <a:pPr lvl="0"/>
            <a:r>
              <a:rPr lang="en-US"/>
              <a:t>What are your sources of sustainable competitive advantage and differentiation?  </a:t>
            </a:r>
          </a:p>
        </p:txBody>
      </p:sp>
      <p:sp>
        <p:nvSpPr>
          <p:cNvPr id="26" name="TextBox 25">
            <a:extLst>
              <a:ext uri="{FF2B5EF4-FFF2-40B4-BE49-F238E27FC236}">
                <a16:creationId xmlns:a16="http://schemas.microsoft.com/office/drawing/2014/main" id="{8E2BF18E-1234-1449-B363-380FB1324A97}"/>
              </a:ext>
            </a:extLst>
          </p:cNvPr>
          <p:cNvSpPr txBox="1"/>
          <p:nvPr/>
        </p:nvSpPr>
        <p:spPr>
          <a:xfrm>
            <a:off x="458336" y="2782921"/>
            <a:ext cx="1575170" cy="253274"/>
          </a:xfrm>
          <a:prstGeom prst="rect">
            <a:avLst/>
          </a:prstGeom>
          <a:noFill/>
        </p:spPr>
        <p:txBody>
          <a:bodyPr wrap="square">
            <a:spAutoFit/>
          </a:bodyPr>
          <a:lstStyle/>
          <a:p>
            <a:r>
              <a:rPr lang="en-US" sz="1046" b="0" i="0" cap="none" spc="0">
                <a:ln w="0">
                  <a:noFill/>
                </a:ln>
                <a:solidFill>
                  <a:schemeClr val="tx2"/>
                </a:solidFill>
                <a:latin typeface="+mj-lt"/>
                <a:ea typeface="+mj-ea"/>
              </a:rPr>
              <a:t>How to Win</a:t>
            </a:r>
            <a:endParaRPr lang="en-US" sz="1046" b="0">
              <a:solidFill>
                <a:schemeClr val="tx2"/>
              </a:solidFill>
              <a:latin typeface="+mj-lt"/>
              <a:ea typeface="+mj-ea"/>
            </a:endParaRPr>
          </a:p>
        </p:txBody>
      </p:sp>
      <p:sp>
        <p:nvSpPr>
          <p:cNvPr id="27" name="Text Placeholder 4">
            <a:extLst>
              <a:ext uri="{FF2B5EF4-FFF2-40B4-BE49-F238E27FC236}">
                <a16:creationId xmlns:a16="http://schemas.microsoft.com/office/drawing/2014/main" id="{28A215C3-FFAA-C745-B663-B119A1338217}"/>
              </a:ext>
            </a:extLst>
          </p:cNvPr>
          <p:cNvSpPr>
            <a:spLocks noGrp="1"/>
          </p:cNvSpPr>
          <p:nvPr>
            <p:ph type="body" sz="quarter" idx="18" hasCustomPrompt="1"/>
          </p:nvPr>
        </p:nvSpPr>
        <p:spPr>
          <a:xfrm>
            <a:off x="458337" y="3984636"/>
            <a:ext cx="2651760" cy="530214"/>
          </a:xfrm>
          <a:prstGeom prst="rect">
            <a:avLst/>
          </a:prstGeom>
        </p:spPr>
        <p:txBody>
          <a:bodyPr anchor="ctr">
            <a:normAutofit/>
          </a:bodyPr>
          <a:lstStyle>
            <a:lvl1pPr marL="0" indent="0" algn="l">
              <a:buNone/>
              <a:defRPr sz="1046" b="0">
                <a:latin typeface="+mn-lt"/>
                <a:ea typeface="+mn-ea"/>
              </a:defRPr>
            </a:lvl1pPr>
          </a:lstStyle>
          <a:p>
            <a:pPr lvl="0"/>
            <a:r>
              <a:rPr lang="en-US"/>
              <a:t>What does winning look like along the way? </a:t>
            </a:r>
          </a:p>
        </p:txBody>
      </p:sp>
      <p:sp>
        <p:nvSpPr>
          <p:cNvPr id="28" name="TextBox 27">
            <a:extLst>
              <a:ext uri="{FF2B5EF4-FFF2-40B4-BE49-F238E27FC236}">
                <a16:creationId xmlns:a16="http://schemas.microsoft.com/office/drawing/2014/main" id="{688479E7-BA7F-9F44-A971-8F9672DD76D0}"/>
              </a:ext>
            </a:extLst>
          </p:cNvPr>
          <p:cNvSpPr txBox="1"/>
          <p:nvPr/>
        </p:nvSpPr>
        <p:spPr>
          <a:xfrm>
            <a:off x="458336" y="3730717"/>
            <a:ext cx="1575170" cy="253274"/>
          </a:xfrm>
          <a:prstGeom prst="rect">
            <a:avLst/>
          </a:prstGeom>
          <a:noFill/>
        </p:spPr>
        <p:txBody>
          <a:bodyPr wrap="square">
            <a:spAutoFit/>
          </a:bodyPr>
          <a:lstStyle/>
          <a:p>
            <a:r>
              <a:rPr lang="en-US" sz="1046" b="0" i="0" cap="none" spc="0">
                <a:ln w="0">
                  <a:noFill/>
                </a:ln>
                <a:solidFill>
                  <a:schemeClr val="tx2"/>
                </a:solidFill>
                <a:latin typeface="+mj-lt"/>
                <a:ea typeface="+mj-ea"/>
              </a:rPr>
              <a:t>What Winning Looks Like</a:t>
            </a:r>
            <a:endParaRPr lang="en-US" sz="1046" b="0">
              <a:solidFill>
                <a:schemeClr val="tx2"/>
              </a:solidFill>
              <a:latin typeface="+mj-lt"/>
              <a:ea typeface="+mj-ea"/>
            </a:endParaRPr>
          </a:p>
        </p:txBody>
      </p:sp>
      <p:sp>
        <p:nvSpPr>
          <p:cNvPr id="29" name="Text Placeholder 4">
            <a:extLst>
              <a:ext uri="{FF2B5EF4-FFF2-40B4-BE49-F238E27FC236}">
                <a16:creationId xmlns:a16="http://schemas.microsoft.com/office/drawing/2014/main" id="{FD4E489C-8985-F749-9F3E-1604B272EBCA}"/>
              </a:ext>
            </a:extLst>
          </p:cNvPr>
          <p:cNvSpPr>
            <a:spLocks noGrp="1"/>
          </p:cNvSpPr>
          <p:nvPr>
            <p:ph type="body" sz="quarter" idx="19" hasCustomPrompt="1"/>
          </p:nvPr>
        </p:nvSpPr>
        <p:spPr>
          <a:xfrm>
            <a:off x="3252609" y="1258234"/>
            <a:ext cx="2651760" cy="1460999"/>
          </a:xfrm>
          <a:prstGeom prst="rect">
            <a:avLst/>
          </a:prstGeom>
        </p:spPr>
        <p:txBody>
          <a:bodyPr anchor="ctr">
            <a:normAutofit/>
          </a:bodyPr>
          <a:lstStyle>
            <a:lvl1pPr marL="0" indent="0" algn="l">
              <a:buNone/>
              <a:defRPr sz="1046" b="0">
                <a:latin typeface="+mn-lt"/>
                <a:ea typeface="+mn-ea"/>
              </a:defRPr>
            </a:lvl1pPr>
          </a:lstStyle>
          <a:p>
            <a:pPr lvl="0"/>
            <a:r>
              <a:rPr lang="en-US"/>
              <a:t>What critical skills and core activities are needed to deliver on ’How to win’? </a:t>
            </a:r>
          </a:p>
        </p:txBody>
      </p:sp>
      <p:sp>
        <p:nvSpPr>
          <p:cNvPr id="30" name="TextBox 29">
            <a:extLst>
              <a:ext uri="{FF2B5EF4-FFF2-40B4-BE49-F238E27FC236}">
                <a16:creationId xmlns:a16="http://schemas.microsoft.com/office/drawing/2014/main" id="{743FA673-796A-0843-8EBE-7A36BE8E1A1B}"/>
              </a:ext>
            </a:extLst>
          </p:cNvPr>
          <p:cNvSpPr txBox="1"/>
          <p:nvPr/>
        </p:nvSpPr>
        <p:spPr>
          <a:xfrm>
            <a:off x="3252608" y="1004314"/>
            <a:ext cx="1587221" cy="253274"/>
          </a:xfrm>
          <a:prstGeom prst="rect">
            <a:avLst/>
          </a:prstGeom>
          <a:noFill/>
        </p:spPr>
        <p:txBody>
          <a:bodyPr wrap="square">
            <a:spAutoFit/>
          </a:bodyPr>
          <a:lstStyle/>
          <a:p>
            <a:r>
              <a:rPr lang="en-US" sz="1046" b="0" i="0" cap="none" spc="0">
                <a:ln w="0">
                  <a:noFill/>
                </a:ln>
                <a:solidFill>
                  <a:schemeClr val="tx2"/>
                </a:solidFill>
                <a:latin typeface="+mj-lt"/>
                <a:ea typeface="+mj-ea"/>
              </a:rPr>
              <a:t>Capabilities Needed</a:t>
            </a:r>
            <a:endParaRPr lang="en-US" sz="1046" b="0">
              <a:solidFill>
                <a:schemeClr val="tx2"/>
              </a:solidFill>
              <a:latin typeface="+mj-lt"/>
              <a:ea typeface="+mj-ea"/>
            </a:endParaRPr>
          </a:p>
        </p:txBody>
      </p:sp>
      <p:sp>
        <p:nvSpPr>
          <p:cNvPr id="31" name="Text Placeholder 4">
            <a:extLst>
              <a:ext uri="{FF2B5EF4-FFF2-40B4-BE49-F238E27FC236}">
                <a16:creationId xmlns:a16="http://schemas.microsoft.com/office/drawing/2014/main" id="{FA06277C-DE98-D94D-8323-6B62B3310FBF}"/>
              </a:ext>
            </a:extLst>
          </p:cNvPr>
          <p:cNvSpPr>
            <a:spLocks noGrp="1"/>
          </p:cNvSpPr>
          <p:nvPr>
            <p:ph type="body" sz="quarter" idx="20" hasCustomPrompt="1"/>
          </p:nvPr>
        </p:nvSpPr>
        <p:spPr>
          <a:xfrm>
            <a:off x="3252608" y="3036840"/>
            <a:ext cx="2651760" cy="1478010"/>
          </a:xfrm>
          <a:prstGeom prst="rect">
            <a:avLst/>
          </a:prstGeom>
        </p:spPr>
        <p:txBody>
          <a:bodyPr anchor="ctr">
            <a:normAutofit/>
          </a:bodyPr>
          <a:lstStyle>
            <a:lvl1pPr marL="0" indent="0" algn="l">
              <a:buNone/>
              <a:defRPr sz="1046" b="0">
                <a:latin typeface="+mn-lt"/>
                <a:ea typeface="+mn-ea"/>
              </a:defRPr>
            </a:lvl1pPr>
          </a:lstStyle>
          <a:p>
            <a:pPr lvl="0"/>
            <a:r>
              <a:rPr lang="en-US"/>
              <a:t>What key management systems, processes and structures must we have to build and sustain the capabilities?   </a:t>
            </a:r>
          </a:p>
        </p:txBody>
      </p:sp>
      <p:sp>
        <p:nvSpPr>
          <p:cNvPr id="32" name="TextBox 31">
            <a:extLst>
              <a:ext uri="{FF2B5EF4-FFF2-40B4-BE49-F238E27FC236}">
                <a16:creationId xmlns:a16="http://schemas.microsoft.com/office/drawing/2014/main" id="{BBCC1AE7-CF4E-3047-AC80-B9B80BB8DEF7}"/>
              </a:ext>
            </a:extLst>
          </p:cNvPr>
          <p:cNvSpPr txBox="1"/>
          <p:nvPr/>
        </p:nvSpPr>
        <p:spPr>
          <a:xfrm>
            <a:off x="3252608" y="2782921"/>
            <a:ext cx="1926676" cy="253274"/>
          </a:xfrm>
          <a:prstGeom prst="rect">
            <a:avLst/>
          </a:prstGeom>
          <a:noFill/>
        </p:spPr>
        <p:txBody>
          <a:bodyPr wrap="square">
            <a:spAutoFit/>
          </a:bodyPr>
          <a:lstStyle/>
          <a:p>
            <a:r>
              <a:rPr lang="en-US" sz="1046" b="0" i="0" cap="none" spc="0">
                <a:ln w="0">
                  <a:noFill/>
                </a:ln>
                <a:solidFill>
                  <a:schemeClr val="tx2"/>
                </a:solidFill>
                <a:latin typeface="+mj-lt"/>
                <a:ea typeface="+mj-ea"/>
              </a:rPr>
              <a:t>Management Systems Needed</a:t>
            </a:r>
            <a:endParaRPr lang="en-US" sz="1046" b="0">
              <a:solidFill>
                <a:schemeClr val="tx2"/>
              </a:solidFill>
              <a:latin typeface="+mj-lt"/>
              <a:ea typeface="+mj-ea"/>
            </a:endParaRPr>
          </a:p>
        </p:txBody>
      </p:sp>
      <p:sp>
        <p:nvSpPr>
          <p:cNvPr id="33" name="Text Placeholder 4">
            <a:extLst>
              <a:ext uri="{FF2B5EF4-FFF2-40B4-BE49-F238E27FC236}">
                <a16:creationId xmlns:a16="http://schemas.microsoft.com/office/drawing/2014/main" id="{B02CDE42-ED05-0D47-8EA0-9059A212158B}"/>
              </a:ext>
            </a:extLst>
          </p:cNvPr>
          <p:cNvSpPr>
            <a:spLocks noGrp="1"/>
          </p:cNvSpPr>
          <p:nvPr>
            <p:ph type="body" sz="quarter" idx="21" hasCustomPrompt="1"/>
          </p:nvPr>
        </p:nvSpPr>
        <p:spPr>
          <a:xfrm>
            <a:off x="6037450" y="1258234"/>
            <a:ext cx="2651760" cy="1460999"/>
          </a:xfrm>
          <a:prstGeom prst="rect">
            <a:avLst/>
          </a:prstGeom>
        </p:spPr>
        <p:txBody>
          <a:bodyPr anchor="ctr">
            <a:normAutofit/>
          </a:bodyPr>
          <a:lstStyle>
            <a:lvl1pPr marL="0" indent="0" algn="l">
              <a:buNone/>
              <a:defRPr sz="1046" b="0">
                <a:latin typeface="+mn-lt"/>
                <a:ea typeface="+mn-ea"/>
              </a:defRPr>
            </a:lvl1pPr>
          </a:lstStyle>
          <a:p>
            <a:pPr lvl="0"/>
            <a:r>
              <a:rPr lang="en-US"/>
              <a:t>What would have to be true for this strategy to be a winning choice?  </a:t>
            </a:r>
          </a:p>
        </p:txBody>
      </p:sp>
      <p:sp>
        <p:nvSpPr>
          <p:cNvPr id="34" name="TextBox 33">
            <a:extLst>
              <a:ext uri="{FF2B5EF4-FFF2-40B4-BE49-F238E27FC236}">
                <a16:creationId xmlns:a16="http://schemas.microsoft.com/office/drawing/2014/main" id="{548A5CBB-8361-8B4E-80A3-CF675B89E054}"/>
              </a:ext>
            </a:extLst>
          </p:cNvPr>
          <p:cNvSpPr txBox="1"/>
          <p:nvPr/>
        </p:nvSpPr>
        <p:spPr>
          <a:xfrm>
            <a:off x="6037450" y="1004314"/>
            <a:ext cx="1933724" cy="253274"/>
          </a:xfrm>
          <a:prstGeom prst="rect">
            <a:avLst/>
          </a:prstGeom>
          <a:noFill/>
        </p:spPr>
        <p:txBody>
          <a:bodyPr wrap="square">
            <a:spAutoFit/>
          </a:bodyPr>
          <a:lstStyle/>
          <a:p>
            <a:r>
              <a:rPr lang="en-US" sz="1046" b="0" i="0" cap="none" spc="0">
                <a:ln w="0">
                  <a:noFill/>
                </a:ln>
                <a:solidFill>
                  <a:schemeClr val="tx2"/>
                </a:solidFill>
                <a:latin typeface="+mj-lt"/>
                <a:ea typeface="+mj-ea"/>
              </a:rPr>
              <a:t>What Would Have to be True</a:t>
            </a:r>
            <a:endParaRPr lang="en-US" sz="1046" b="0">
              <a:solidFill>
                <a:schemeClr val="tx2"/>
              </a:solidFill>
              <a:latin typeface="+mj-lt"/>
              <a:ea typeface="+mj-ea"/>
            </a:endParaRPr>
          </a:p>
        </p:txBody>
      </p:sp>
      <p:sp>
        <p:nvSpPr>
          <p:cNvPr id="35" name="Text Placeholder 4">
            <a:extLst>
              <a:ext uri="{FF2B5EF4-FFF2-40B4-BE49-F238E27FC236}">
                <a16:creationId xmlns:a16="http://schemas.microsoft.com/office/drawing/2014/main" id="{3928ECEC-E375-1C49-B320-CA96296B5121}"/>
              </a:ext>
            </a:extLst>
          </p:cNvPr>
          <p:cNvSpPr>
            <a:spLocks noGrp="1"/>
          </p:cNvSpPr>
          <p:nvPr>
            <p:ph type="body" sz="quarter" idx="22" hasCustomPrompt="1"/>
          </p:nvPr>
        </p:nvSpPr>
        <p:spPr>
          <a:xfrm>
            <a:off x="6037450" y="3036840"/>
            <a:ext cx="2651760" cy="1478010"/>
          </a:xfrm>
          <a:prstGeom prst="rect">
            <a:avLst/>
          </a:prstGeom>
        </p:spPr>
        <p:txBody>
          <a:bodyPr anchor="ctr">
            <a:normAutofit/>
          </a:bodyPr>
          <a:lstStyle>
            <a:lvl1pPr marL="0" indent="0" algn="l">
              <a:buNone/>
              <a:defRPr sz="1046" b="0">
                <a:latin typeface="+mn-lt"/>
                <a:ea typeface="+mn-ea"/>
              </a:defRPr>
            </a:lvl1pPr>
          </a:lstStyle>
          <a:p>
            <a:pPr lvl="0"/>
            <a:r>
              <a:rPr lang="en-US"/>
              <a:t>How will you test if it is true? </a:t>
            </a:r>
          </a:p>
        </p:txBody>
      </p:sp>
      <p:sp>
        <p:nvSpPr>
          <p:cNvPr id="36" name="TextBox 35">
            <a:extLst>
              <a:ext uri="{FF2B5EF4-FFF2-40B4-BE49-F238E27FC236}">
                <a16:creationId xmlns:a16="http://schemas.microsoft.com/office/drawing/2014/main" id="{B311C92A-320C-A34A-ADD6-DEDFF0641B17}"/>
              </a:ext>
            </a:extLst>
          </p:cNvPr>
          <p:cNvSpPr txBox="1"/>
          <p:nvPr/>
        </p:nvSpPr>
        <p:spPr>
          <a:xfrm>
            <a:off x="6037450" y="2782921"/>
            <a:ext cx="1924862" cy="253274"/>
          </a:xfrm>
          <a:prstGeom prst="rect">
            <a:avLst/>
          </a:prstGeom>
          <a:noFill/>
        </p:spPr>
        <p:txBody>
          <a:bodyPr wrap="square">
            <a:spAutoFit/>
          </a:bodyPr>
          <a:lstStyle/>
          <a:p>
            <a:r>
              <a:rPr lang="en-US" sz="1046" b="0" i="0" cap="none" spc="0">
                <a:ln w="0">
                  <a:noFill/>
                </a:ln>
                <a:solidFill>
                  <a:schemeClr val="tx2"/>
                </a:solidFill>
                <a:latin typeface="+mj-lt"/>
                <a:ea typeface="+mj-ea"/>
              </a:rPr>
              <a:t>Strategic Tests</a:t>
            </a:r>
            <a:endParaRPr lang="en-US" sz="1046" b="0">
              <a:solidFill>
                <a:schemeClr val="tx2"/>
              </a:solidFill>
              <a:latin typeface="+mj-lt"/>
              <a:ea typeface="+mj-ea"/>
            </a:endParaRPr>
          </a:p>
        </p:txBody>
      </p:sp>
      <p:grpSp>
        <p:nvGrpSpPr>
          <p:cNvPr id="7" name="Group 6">
            <a:extLst>
              <a:ext uri="{FF2B5EF4-FFF2-40B4-BE49-F238E27FC236}">
                <a16:creationId xmlns:a16="http://schemas.microsoft.com/office/drawing/2014/main" id="{0807556D-62DF-F0B2-F529-E52A13874C2E}"/>
              </a:ext>
            </a:extLst>
          </p:cNvPr>
          <p:cNvGrpSpPr/>
          <p:nvPr/>
        </p:nvGrpSpPr>
        <p:grpSpPr>
          <a:xfrm>
            <a:off x="1026896" y="4840393"/>
            <a:ext cx="7090208" cy="200055"/>
            <a:chOff x="1234440" y="4840393"/>
            <a:chExt cx="7090208" cy="200055"/>
          </a:xfrm>
        </p:grpSpPr>
        <p:sp>
          <p:nvSpPr>
            <p:cNvPr id="8" name="TextBox 7">
              <a:extLst>
                <a:ext uri="{FF2B5EF4-FFF2-40B4-BE49-F238E27FC236}">
                  <a16:creationId xmlns:a16="http://schemas.microsoft.com/office/drawing/2014/main" id="{4585AA41-8A3D-B6C5-6BD8-49ADFE93DF31}"/>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9" name="Picture 8">
              <a:extLst>
                <a:ext uri="{FF2B5EF4-FFF2-40B4-BE49-F238E27FC236}">
                  <a16:creationId xmlns:a16="http://schemas.microsoft.com/office/drawing/2014/main" id="{DD6BE9A0-202C-E03F-4ABA-328EDDFD7F3F}"/>
                </a:ext>
              </a:extLst>
            </p:cNvPr>
            <p:cNvPicPr>
              <a:picLocks noChangeAspect="1"/>
            </p:cNvPicPr>
            <p:nvPr/>
          </p:nvPicPr>
          <p:blipFill>
            <a:blip r:embed="rId3"/>
            <a:stretch>
              <a:fillRect/>
            </a:stretch>
          </p:blipFill>
          <p:spPr>
            <a:xfrm>
              <a:off x="7867448" y="4859890"/>
              <a:ext cx="457200" cy="161059"/>
            </a:xfrm>
            <a:prstGeom prst="rect">
              <a:avLst/>
            </a:prstGeom>
          </p:spPr>
        </p:pic>
      </p:grpSp>
      <p:sp>
        <p:nvSpPr>
          <p:cNvPr id="16" name="TextBox 15">
            <a:extLst>
              <a:ext uri="{FF2B5EF4-FFF2-40B4-BE49-F238E27FC236}">
                <a16:creationId xmlns:a16="http://schemas.microsoft.com/office/drawing/2014/main" id="{101EC1E6-2A6D-B930-2C5C-2FBA0C3777F4}"/>
              </a:ext>
            </a:extLst>
          </p:cNvPr>
          <p:cNvSpPr txBox="1"/>
          <p:nvPr/>
        </p:nvSpPr>
        <p:spPr>
          <a:xfrm>
            <a:off x="384048" y="457200"/>
            <a:ext cx="8141387" cy="239513"/>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2199696029"/>
      </p:ext>
    </p:extLst>
  </p:cSld>
  <p:clrMapOvr>
    <a:masterClrMapping/>
  </p:clrMapOvr>
  <p:hf sldNum="0" hdr="0" dt="0"/>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Strategy Canvas">
    <p:bg>
      <p:bgPr>
        <a:solidFill>
          <a:schemeClr val="bg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B2FE324-4E55-AE49-E7C0-95B25EBAAC55}"/>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cs typeface="Calibri" panose="020F0502020204030204" pitchFamily="34" charset="0"/>
              </a:rPr>
              <a:t>Strategy Canvas</a:t>
            </a:r>
          </a:p>
        </p:txBody>
      </p:sp>
      <p:sp>
        <p:nvSpPr>
          <p:cNvPr id="3" name="Rectangle 2">
            <a:extLst>
              <a:ext uri="{FF2B5EF4-FFF2-40B4-BE49-F238E27FC236}">
                <a16:creationId xmlns:a16="http://schemas.microsoft.com/office/drawing/2014/main" id="{69F17B6C-5327-950B-FE0E-1C56614802CB}"/>
              </a:ext>
            </a:extLst>
          </p:cNvPr>
          <p:cNvSpPr/>
          <p:nvPr/>
        </p:nvSpPr>
        <p:spPr>
          <a:xfrm>
            <a:off x="4675866" y="236939"/>
            <a:ext cx="4023360" cy="402645"/>
          </a:xfrm>
          <a:prstGeom prst="rect">
            <a:avLst/>
          </a:prstGeom>
          <a:solidFill>
            <a:schemeClr val="bg1"/>
          </a:solidFill>
          <a:ln>
            <a:solidFill>
              <a:schemeClr val="bg1">
                <a:lumMod val="75000"/>
              </a:schemeClr>
            </a:solidFill>
          </a:ln>
          <a:effectLst/>
        </p:spPr>
        <p:txBody>
          <a:bodyPr wrap="square" lIns="68264" tIns="45510" rIns="91019" bIns="45510" rtlCol="0" anchor="t" anchorCtr="0">
            <a:noAutofit/>
          </a:bodyPr>
          <a:lstStyle/>
          <a:p>
            <a:pPr marL="0" marR="0" lvl="0" indent="0" defTabSz="455101" eaLnBrk="1" latinLnBrk="0" hangingPunct="1">
              <a:lnSpc>
                <a:spcPct val="100000"/>
              </a:lnSpc>
              <a:buClrTx/>
              <a:buSzTx/>
              <a:buFontTx/>
              <a:buNone/>
              <a:tabLst/>
            </a:pPr>
            <a:r>
              <a:rPr lang="en-US" sz="800" b="1" i="0">
                <a:latin typeface="+mn-lt"/>
                <a:ea typeface="+mj-ea"/>
              </a:rPr>
              <a:t>FOR</a:t>
            </a:r>
          </a:p>
        </p:txBody>
      </p:sp>
      <p:sp>
        <p:nvSpPr>
          <p:cNvPr id="23" name="Rectangle 22">
            <a:extLst>
              <a:ext uri="{FF2B5EF4-FFF2-40B4-BE49-F238E27FC236}">
                <a16:creationId xmlns:a16="http://schemas.microsoft.com/office/drawing/2014/main" id="{8B128DD2-45DC-4546-AF93-9E169142E2DB}"/>
              </a:ext>
            </a:extLst>
          </p:cNvPr>
          <p:cNvSpPr/>
          <p:nvPr/>
        </p:nvSpPr>
        <p:spPr>
          <a:xfrm>
            <a:off x="457200" y="760399"/>
            <a:ext cx="4023360" cy="1828800"/>
          </a:xfrm>
          <a:prstGeom prst="rect">
            <a:avLst/>
          </a:prstGeom>
          <a:solidFill>
            <a:schemeClr val="bg1"/>
          </a:solidFill>
          <a:ln>
            <a:solidFill>
              <a:schemeClr val="bg1">
                <a:lumMod val="75000"/>
              </a:schemeClr>
            </a:solidFill>
          </a:ln>
          <a:effectLst/>
        </p:spPr>
        <p:txBody>
          <a:bodyPr wrap="square" lIns="68264" tIns="45510" rIns="91019" bIns="45510" rtlCol="0" anchor="t" anchorCtr="0">
            <a:noAutofit/>
          </a:bodyPr>
          <a:lstStyle/>
          <a:p>
            <a:pPr marL="0" marR="0" lvl="0" indent="0" defTabSz="455101" eaLnBrk="1" latinLnBrk="0" hangingPunct="1">
              <a:lnSpc>
                <a:spcPct val="100000"/>
              </a:lnSpc>
              <a:buClrTx/>
              <a:buSzTx/>
              <a:buFontTx/>
              <a:buNone/>
              <a:tabLst/>
            </a:pPr>
            <a:r>
              <a:rPr lang="en-US" sz="800" b="1" i="0">
                <a:latin typeface="+mn-lt"/>
                <a:ea typeface="+mj-ea"/>
              </a:rPr>
              <a:t>STRATEGIC VISION</a:t>
            </a:r>
          </a:p>
        </p:txBody>
      </p:sp>
      <p:sp>
        <p:nvSpPr>
          <p:cNvPr id="24" name="Rectangle 23">
            <a:extLst>
              <a:ext uri="{FF2B5EF4-FFF2-40B4-BE49-F238E27FC236}">
                <a16:creationId xmlns:a16="http://schemas.microsoft.com/office/drawing/2014/main" id="{0F9E5A84-3734-2943-820A-993AFFA5E19C}"/>
              </a:ext>
            </a:extLst>
          </p:cNvPr>
          <p:cNvSpPr/>
          <p:nvPr/>
        </p:nvSpPr>
        <p:spPr>
          <a:xfrm>
            <a:off x="4675866" y="760399"/>
            <a:ext cx="4023360" cy="1828800"/>
          </a:xfrm>
          <a:prstGeom prst="rect">
            <a:avLst/>
          </a:prstGeom>
          <a:solidFill>
            <a:schemeClr val="bg1"/>
          </a:solidFill>
          <a:ln>
            <a:solidFill>
              <a:schemeClr val="bg1">
                <a:lumMod val="75000"/>
              </a:schemeClr>
            </a:solidFill>
          </a:ln>
          <a:effectLst/>
        </p:spPr>
        <p:txBody>
          <a:bodyPr wrap="square" lIns="68264" tIns="45510" rIns="91019" bIns="45510" rtlCol="0" anchor="t" anchorCtr="0">
            <a:noAutofit/>
          </a:bodyPr>
          <a:lstStyle/>
          <a:p>
            <a:pPr marL="0" marR="0" lvl="0" indent="0" defTabSz="455101" eaLnBrk="1" latinLnBrk="0" hangingPunct="1">
              <a:lnSpc>
                <a:spcPct val="100000"/>
              </a:lnSpc>
              <a:buClrTx/>
              <a:buSzTx/>
              <a:buFontTx/>
              <a:buNone/>
              <a:tabLst/>
            </a:pPr>
            <a:r>
              <a:rPr lang="en-US" sz="800" b="1" i="0">
                <a:latin typeface="+mn-lt"/>
                <a:ea typeface="+mj-ea"/>
              </a:rPr>
              <a:t>IDEAL TARGET CUSTOMER</a:t>
            </a:r>
          </a:p>
        </p:txBody>
      </p:sp>
      <p:sp>
        <p:nvSpPr>
          <p:cNvPr id="25" name="Rectangle 24">
            <a:extLst>
              <a:ext uri="{FF2B5EF4-FFF2-40B4-BE49-F238E27FC236}">
                <a16:creationId xmlns:a16="http://schemas.microsoft.com/office/drawing/2014/main" id="{0B81E29B-BFB1-DE48-AD8F-E7C9769C0E9F}"/>
              </a:ext>
            </a:extLst>
          </p:cNvPr>
          <p:cNvSpPr/>
          <p:nvPr/>
        </p:nvSpPr>
        <p:spPr>
          <a:xfrm>
            <a:off x="457200" y="2681112"/>
            <a:ext cx="4023360" cy="1828800"/>
          </a:xfrm>
          <a:prstGeom prst="rect">
            <a:avLst/>
          </a:prstGeom>
          <a:solidFill>
            <a:schemeClr val="bg1"/>
          </a:solidFill>
          <a:ln>
            <a:solidFill>
              <a:schemeClr val="bg1">
                <a:lumMod val="75000"/>
              </a:schemeClr>
            </a:solidFill>
          </a:ln>
          <a:effectLst/>
        </p:spPr>
        <p:txBody>
          <a:bodyPr wrap="square" lIns="68264" tIns="45510" rIns="91019" bIns="45510" rtlCol="0" anchor="t" anchorCtr="0">
            <a:noAutofit/>
          </a:bodyPr>
          <a:lstStyle/>
          <a:p>
            <a:pPr marL="0" marR="0" lvl="0" indent="0" defTabSz="455101" eaLnBrk="1" latinLnBrk="0" hangingPunct="1">
              <a:lnSpc>
                <a:spcPct val="100000"/>
              </a:lnSpc>
              <a:buClrTx/>
              <a:buSzTx/>
              <a:buFontTx/>
              <a:buNone/>
              <a:tabLst/>
            </a:pPr>
            <a:r>
              <a:rPr lang="en-US" sz="800" b="1" i="0">
                <a:latin typeface="+mn-lt"/>
                <a:ea typeface="+mj-ea"/>
              </a:rPr>
              <a:t>COMPETITIVE ADVANTAGE</a:t>
            </a:r>
          </a:p>
        </p:txBody>
      </p:sp>
      <p:sp>
        <p:nvSpPr>
          <p:cNvPr id="26" name="Rectangle 25">
            <a:extLst>
              <a:ext uri="{FF2B5EF4-FFF2-40B4-BE49-F238E27FC236}">
                <a16:creationId xmlns:a16="http://schemas.microsoft.com/office/drawing/2014/main" id="{4196783C-244C-EB41-9DDE-26A5D0F35BA0}"/>
              </a:ext>
            </a:extLst>
          </p:cNvPr>
          <p:cNvSpPr/>
          <p:nvPr/>
        </p:nvSpPr>
        <p:spPr>
          <a:xfrm>
            <a:off x="4675866" y="2681112"/>
            <a:ext cx="4023360" cy="1828800"/>
          </a:xfrm>
          <a:prstGeom prst="rect">
            <a:avLst/>
          </a:prstGeom>
          <a:solidFill>
            <a:schemeClr val="bg1"/>
          </a:solidFill>
          <a:ln>
            <a:solidFill>
              <a:schemeClr val="bg1">
                <a:lumMod val="75000"/>
              </a:schemeClr>
            </a:solidFill>
          </a:ln>
          <a:effectLst/>
        </p:spPr>
        <p:txBody>
          <a:bodyPr wrap="square" lIns="68264" tIns="45510" rIns="91019" bIns="45510" rtlCol="0" anchor="t" anchorCtr="0">
            <a:noAutofit/>
          </a:bodyPr>
          <a:lstStyle/>
          <a:p>
            <a:pPr marL="0" marR="0" lvl="0" indent="0" defTabSz="455101" eaLnBrk="1" latinLnBrk="0" hangingPunct="1">
              <a:lnSpc>
                <a:spcPct val="100000"/>
              </a:lnSpc>
              <a:buClrTx/>
              <a:buSzTx/>
              <a:buFontTx/>
              <a:buNone/>
              <a:tabLst/>
            </a:pPr>
            <a:r>
              <a:rPr lang="en-US" sz="800" b="1" i="0">
                <a:latin typeface="+mn-lt"/>
                <a:ea typeface="+mj-ea"/>
              </a:rPr>
              <a:t>SUCCESS METRICS</a:t>
            </a:r>
          </a:p>
        </p:txBody>
      </p:sp>
      <p:sp>
        <p:nvSpPr>
          <p:cNvPr id="5" name="Text Placeholder 4">
            <a:extLst>
              <a:ext uri="{FF2B5EF4-FFF2-40B4-BE49-F238E27FC236}">
                <a16:creationId xmlns:a16="http://schemas.microsoft.com/office/drawing/2014/main" id="{97344B4D-256D-8741-BA45-B3A969BF77AB}"/>
              </a:ext>
            </a:extLst>
          </p:cNvPr>
          <p:cNvSpPr>
            <a:spLocks noGrp="1"/>
          </p:cNvSpPr>
          <p:nvPr>
            <p:ph type="body" sz="quarter" idx="14" hasCustomPrompt="1"/>
          </p:nvPr>
        </p:nvSpPr>
        <p:spPr>
          <a:xfrm>
            <a:off x="457200" y="1020205"/>
            <a:ext cx="4023360" cy="1554480"/>
          </a:xfrm>
          <a:prstGeom prst="rect">
            <a:avLst/>
          </a:prstGeom>
        </p:spPr>
        <p:txBody>
          <a:bodyPr anchor="ctr"/>
          <a:lstStyle>
            <a:lvl1pPr marL="0" indent="0" algn="l">
              <a:buNone/>
              <a:defRPr sz="1200">
                <a:latin typeface="+mn-lt"/>
                <a:ea typeface="+mn-ea"/>
              </a:defRPr>
            </a:lvl1pPr>
          </a:lstStyle>
          <a:p>
            <a:pPr lvl="0"/>
            <a:r>
              <a:rPr lang="en-US"/>
              <a:t>What is the strategic vision for your product? Be aspirational.</a:t>
            </a:r>
          </a:p>
        </p:txBody>
      </p:sp>
      <p:sp>
        <p:nvSpPr>
          <p:cNvPr id="16" name="Text Placeholder 4">
            <a:extLst>
              <a:ext uri="{FF2B5EF4-FFF2-40B4-BE49-F238E27FC236}">
                <a16:creationId xmlns:a16="http://schemas.microsoft.com/office/drawing/2014/main" id="{27C7E792-4B07-B74D-BE99-F0B6D427317C}"/>
              </a:ext>
            </a:extLst>
          </p:cNvPr>
          <p:cNvSpPr>
            <a:spLocks noGrp="1"/>
          </p:cNvSpPr>
          <p:nvPr>
            <p:ph type="body" sz="quarter" idx="15" hasCustomPrompt="1"/>
          </p:nvPr>
        </p:nvSpPr>
        <p:spPr>
          <a:xfrm>
            <a:off x="4675367" y="1020205"/>
            <a:ext cx="4023361" cy="1554480"/>
          </a:xfrm>
          <a:prstGeom prst="rect">
            <a:avLst/>
          </a:prstGeom>
        </p:spPr>
        <p:txBody>
          <a:bodyPr anchor="ctr"/>
          <a:lstStyle>
            <a:lvl1pPr marL="0" indent="0" algn="l">
              <a:buNone/>
              <a:defRPr sz="1200">
                <a:latin typeface="+mn-lt"/>
                <a:ea typeface="+mn-ea"/>
              </a:defRPr>
            </a:lvl1pPr>
          </a:lstStyle>
          <a:p>
            <a:pPr lvl="0"/>
            <a:r>
              <a:rPr lang="en-US"/>
              <a:t>What does your ideal target customers look like? Be specific on their motivations and what they value.</a:t>
            </a:r>
          </a:p>
        </p:txBody>
      </p:sp>
      <p:sp>
        <p:nvSpPr>
          <p:cNvPr id="17" name="Text Placeholder 4">
            <a:extLst>
              <a:ext uri="{FF2B5EF4-FFF2-40B4-BE49-F238E27FC236}">
                <a16:creationId xmlns:a16="http://schemas.microsoft.com/office/drawing/2014/main" id="{D11C412A-49AC-5548-9042-E7C4B47DC5E0}"/>
              </a:ext>
            </a:extLst>
          </p:cNvPr>
          <p:cNvSpPr>
            <a:spLocks noGrp="1"/>
          </p:cNvSpPr>
          <p:nvPr>
            <p:ph type="body" sz="quarter" idx="16" hasCustomPrompt="1"/>
          </p:nvPr>
        </p:nvSpPr>
        <p:spPr>
          <a:xfrm>
            <a:off x="457200" y="2915775"/>
            <a:ext cx="4025900" cy="1554480"/>
          </a:xfrm>
          <a:prstGeom prst="rect">
            <a:avLst/>
          </a:prstGeom>
        </p:spPr>
        <p:txBody>
          <a:bodyPr anchor="ctr"/>
          <a:lstStyle>
            <a:lvl1pPr marL="0" indent="0" algn="l">
              <a:buNone/>
              <a:defRPr sz="1200">
                <a:latin typeface="+mn-lt"/>
                <a:ea typeface="+mn-ea"/>
              </a:defRPr>
            </a:lvl1pPr>
          </a:lstStyle>
          <a:p>
            <a:pPr lvl="0"/>
            <a:r>
              <a:rPr lang="en-US"/>
              <a:t>What are your sources of sustainable competitive advantage?  Be realistic on what is truly unique.</a:t>
            </a:r>
          </a:p>
        </p:txBody>
      </p:sp>
      <p:sp>
        <p:nvSpPr>
          <p:cNvPr id="18" name="Text Placeholder 4">
            <a:extLst>
              <a:ext uri="{FF2B5EF4-FFF2-40B4-BE49-F238E27FC236}">
                <a16:creationId xmlns:a16="http://schemas.microsoft.com/office/drawing/2014/main" id="{3D478532-F9CE-794A-B6D1-73A0B5C21AFD}"/>
              </a:ext>
            </a:extLst>
          </p:cNvPr>
          <p:cNvSpPr>
            <a:spLocks noGrp="1"/>
          </p:cNvSpPr>
          <p:nvPr>
            <p:ph type="body" sz="quarter" idx="17" hasCustomPrompt="1"/>
          </p:nvPr>
        </p:nvSpPr>
        <p:spPr>
          <a:xfrm>
            <a:off x="4666223" y="2926051"/>
            <a:ext cx="4032505" cy="1554480"/>
          </a:xfrm>
          <a:prstGeom prst="rect">
            <a:avLst/>
          </a:prstGeom>
        </p:spPr>
        <p:txBody>
          <a:bodyPr anchor="ctr">
            <a:normAutofit/>
          </a:bodyPr>
          <a:lstStyle>
            <a:lvl1pPr marL="0" indent="0" algn="l">
              <a:buNone/>
              <a:defRPr sz="1200">
                <a:latin typeface="+mn-lt"/>
                <a:ea typeface="+mn-ea"/>
              </a:defRPr>
            </a:lvl1pPr>
          </a:lstStyle>
          <a:p>
            <a:pPr lvl="0"/>
            <a:r>
              <a:rPr lang="en-US"/>
              <a:t>What does successfully achieving your vision look like? Make it something you can measure.</a:t>
            </a:r>
          </a:p>
        </p:txBody>
      </p:sp>
      <p:sp>
        <p:nvSpPr>
          <p:cNvPr id="2" name="text placeholder">
            <a:extLst>
              <a:ext uri="{FF2B5EF4-FFF2-40B4-BE49-F238E27FC236}">
                <a16:creationId xmlns:a16="http://schemas.microsoft.com/office/drawing/2014/main" id="{DAB69723-18B7-90C3-E629-8CE723B5D2C7}"/>
              </a:ext>
            </a:extLst>
          </p:cNvPr>
          <p:cNvSpPr>
            <a:spLocks noGrp="1"/>
          </p:cNvSpPr>
          <p:nvPr>
            <p:ph type="title" hasCustomPrompt="1"/>
          </p:nvPr>
        </p:nvSpPr>
        <p:spPr>
          <a:xfrm>
            <a:off x="4666223" y="400537"/>
            <a:ext cx="4023360" cy="246221"/>
          </a:xfrm>
          <a:noFill/>
        </p:spPr>
        <p:txBody>
          <a:bodyPr wrap="square">
            <a:spAutoFit/>
          </a:bodyPr>
          <a:lstStyle>
            <a:lvl1pPr algn="l">
              <a:defRPr lang="en-US" sz="1000" b="0" i="0" dirty="0">
                <a:latin typeface="+mj-lt"/>
                <a:ea typeface="ＭＳ Ｐゴシック" charset="0"/>
                <a:cs typeface="Calibri" panose="020F0502020204030204" pitchFamily="34" charset="0"/>
              </a:defRPr>
            </a:lvl1pPr>
          </a:lstStyle>
          <a:p>
            <a:pPr lvl="0" defTabSz="455523"/>
            <a:r>
              <a:rPr lang="en-US"/>
              <a:t>product/portfolio/division/organization</a:t>
            </a:r>
          </a:p>
        </p:txBody>
      </p:sp>
      <p:grpSp>
        <p:nvGrpSpPr>
          <p:cNvPr id="9" name="Group 8">
            <a:extLst>
              <a:ext uri="{FF2B5EF4-FFF2-40B4-BE49-F238E27FC236}">
                <a16:creationId xmlns:a16="http://schemas.microsoft.com/office/drawing/2014/main" id="{3B4CDB33-D7C8-C822-EB02-A55321EA7B2E}"/>
              </a:ext>
            </a:extLst>
          </p:cNvPr>
          <p:cNvGrpSpPr/>
          <p:nvPr/>
        </p:nvGrpSpPr>
        <p:grpSpPr>
          <a:xfrm>
            <a:off x="1026896" y="4840393"/>
            <a:ext cx="7090208" cy="200055"/>
            <a:chOff x="1234440" y="4840393"/>
            <a:chExt cx="7090208" cy="200055"/>
          </a:xfrm>
        </p:grpSpPr>
        <p:sp>
          <p:nvSpPr>
            <p:cNvPr id="10" name="TextBox 9">
              <a:extLst>
                <a:ext uri="{FF2B5EF4-FFF2-40B4-BE49-F238E27FC236}">
                  <a16:creationId xmlns:a16="http://schemas.microsoft.com/office/drawing/2014/main" id="{C2279D7E-6B49-0E34-BE44-130CF401FC63}"/>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1" name="Picture 10">
              <a:extLst>
                <a:ext uri="{FF2B5EF4-FFF2-40B4-BE49-F238E27FC236}">
                  <a16:creationId xmlns:a16="http://schemas.microsoft.com/office/drawing/2014/main" id="{91AAFFD6-CF86-D297-57B4-319EED1FC1FF}"/>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12" name="TextBox 11">
            <a:extLst>
              <a:ext uri="{FF2B5EF4-FFF2-40B4-BE49-F238E27FC236}">
                <a16:creationId xmlns:a16="http://schemas.microsoft.com/office/drawing/2014/main" id="{01A37F26-FC50-FBCE-EE78-1663132103D8}"/>
              </a:ext>
            </a:extLst>
          </p:cNvPr>
          <p:cNvSpPr txBox="1"/>
          <p:nvPr/>
        </p:nvSpPr>
        <p:spPr>
          <a:xfrm>
            <a:off x="384048" y="457200"/>
            <a:ext cx="4093730" cy="211286"/>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1123988173"/>
      </p:ext>
    </p:extLst>
  </p:cSld>
  <p:clrMapOvr>
    <a:masterClrMapping/>
  </p:clrMapOvr>
  <p:hf sldNum="0" hdr="0" dt="0"/>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Strategy Contraints">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F9D4AEC-3988-3466-4A66-0FAA592DF38D}"/>
              </a:ext>
            </a:extLst>
          </p:cNvPr>
          <p:cNvSpPr/>
          <p:nvPr/>
        </p:nvSpPr>
        <p:spPr>
          <a:xfrm>
            <a:off x="458583" y="2535436"/>
            <a:ext cx="1965960" cy="1979414"/>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pPr algn="l"/>
            <a:r>
              <a:rPr lang="en-US" sz="800" b="1" i="0" cap="none" spc="0">
                <a:ln w="0">
                  <a:noFill/>
                </a:ln>
                <a:solidFill>
                  <a:schemeClr val="accent1"/>
                </a:solidFill>
                <a:latin typeface="+mj-lt"/>
                <a:ea typeface="+mj-ea"/>
              </a:rPr>
              <a:t>AVAILABLE</a:t>
            </a:r>
            <a:endParaRPr lang="en-US" sz="800" b="1" i="0" cap="none" spc="0">
              <a:ln w="0">
                <a:noFill/>
              </a:ln>
              <a:solidFill>
                <a:schemeClr val="tx1"/>
              </a:solidFill>
              <a:latin typeface="+mj-lt"/>
              <a:ea typeface="+mj-ea"/>
            </a:endParaRPr>
          </a:p>
        </p:txBody>
      </p:sp>
      <p:sp>
        <p:nvSpPr>
          <p:cNvPr id="14" name="Rectangle 13">
            <a:extLst>
              <a:ext uri="{FF2B5EF4-FFF2-40B4-BE49-F238E27FC236}">
                <a16:creationId xmlns:a16="http://schemas.microsoft.com/office/drawing/2014/main" id="{800B7C56-003B-CA59-78F9-195D34536FEF}"/>
              </a:ext>
            </a:extLst>
          </p:cNvPr>
          <p:cNvSpPr/>
          <p:nvPr/>
        </p:nvSpPr>
        <p:spPr>
          <a:xfrm>
            <a:off x="2514600" y="2535436"/>
            <a:ext cx="1965960" cy="1979414"/>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r>
              <a:rPr lang="en-US" sz="800" b="1" i="0" cap="none" spc="0">
                <a:ln w="0">
                  <a:noFill/>
                </a:ln>
                <a:solidFill>
                  <a:schemeClr val="accent3"/>
                </a:solidFill>
                <a:latin typeface="+mj-lt"/>
                <a:ea typeface="+mj-ea"/>
              </a:rPr>
              <a:t>MUST DEVELOP</a:t>
            </a:r>
            <a:endParaRPr lang="en-US" sz="800" b="1" i="0">
              <a:solidFill>
                <a:schemeClr val="accent3"/>
              </a:solidFill>
              <a:latin typeface="+mj-lt"/>
              <a:ea typeface="+mj-ea"/>
            </a:endParaRPr>
          </a:p>
        </p:txBody>
      </p:sp>
      <p:sp>
        <p:nvSpPr>
          <p:cNvPr id="3" name="Title 1">
            <a:extLst>
              <a:ext uri="{FF2B5EF4-FFF2-40B4-BE49-F238E27FC236}">
                <a16:creationId xmlns:a16="http://schemas.microsoft.com/office/drawing/2014/main" id="{C561817F-87AD-9004-FBE3-0B4854642F06}"/>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cs typeface="Calibri" panose="020F0502020204030204" pitchFamily="34" charset="0"/>
              </a:rPr>
              <a:t>Strategy Constraints</a:t>
            </a:r>
          </a:p>
        </p:txBody>
      </p:sp>
      <p:sp>
        <p:nvSpPr>
          <p:cNvPr id="23" name="Rectangle 22">
            <a:extLst>
              <a:ext uri="{FF2B5EF4-FFF2-40B4-BE49-F238E27FC236}">
                <a16:creationId xmlns:a16="http://schemas.microsoft.com/office/drawing/2014/main" id="{8B128DD2-45DC-4546-AF93-9E169142E2DB}"/>
              </a:ext>
            </a:extLst>
          </p:cNvPr>
          <p:cNvSpPr/>
          <p:nvPr/>
        </p:nvSpPr>
        <p:spPr>
          <a:xfrm>
            <a:off x="457200" y="760405"/>
            <a:ext cx="4023360" cy="1689342"/>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pPr algn="l"/>
            <a:r>
              <a:rPr lang="en-US" sz="800" b="1" i="0" cap="none" spc="0">
                <a:ln w="0">
                  <a:noFill/>
                </a:ln>
                <a:solidFill>
                  <a:schemeClr val="tx1"/>
                </a:solidFill>
                <a:latin typeface="+mj-lt"/>
                <a:ea typeface="+mj-ea"/>
              </a:rPr>
              <a:t>CAPABILITIES NEEDED</a:t>
            </a:r>
          </a:p>
        </p:txBody>
      </p:sp>
      <p:sp>
        <p:nvSpPr>
          <p:cNvPr id="24" name="Rectangle 23">
            <a:extLst>
              <a:ext uri="{FF2B5EF4-FFF2-40B4-BE49-F238E27FC236}">
                <a16:creationId xmlns:a16="http://schemas.microsoft.com/office/drawing/2014/main" id="{0F9E5A84-3734-2943-820A-993AFFA5E19C}"/>
              </a:ext>
            </a:extLst>
          </p:cNvPr>
          <p:cNvSpPr/>
          <p:nvPr/>
        </p:nvSpPr>
        <p:spPr>
          <a:xfrm>
            <a:off x="4675866" y="760405"/>
            <a:ext cx="4023360" cy="3754446"/>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pPr algn="l"/>
            <a:r>
              <a:rPr lang="en-US" sz="800" b="1" i="0" cap="none" spc="0">
                <a:ln w="0">
                  <a:noFill/>
                </a:ln>
                <a:solidFill>
                  <a:schemeClr val="tx1"/>
                </a:solidFill>
                <a:latin typeface="+mj-lt"/>
                <a:ea typeface="+mj-ea"/>
              </a:rPr>
              <a:t>MANAGEMENT SYSTEMS NEEDED</a:t>
            </a:r>
          </a:p>
        </p:txBody>
      </p:sp>
      <p:sp>
        <p:nvSpPr>
          <p:cNvPr id="5" name="Text Placeholder 4">
            <a:extLst>
              <a:ext uri="{FF2B5EF4-FFF2-40B4-BE49-F238E27FC236}">
                <a16:creationId xmlns:a16="http://schemas.microsoft.com/office/drawing/2014/main" id="{97344B4D-256D-8741-BA45-B3A969BF77AB}"/>
              </a:ext>
            </a:extLst>
          </p:cNvPr>
          <p:cNvSpPr>
            <a:spLocks noGrp="1"/>
          </p:cNvSpPr>
          <p:nvPr>
            <p:ph type="body" sz="quarter" idx="14" hasCustomPrompt="1"/>
          </p:nvPr>
        </p:nvSpPr>
        <p:spPr>
          <a:xfrm>
            <a:off x="457199" y="1020201"/>
            <a:ext cx="4023359" cy="1405388"/>
          </a:xfrm>
          <a:prstGeom prst="rect">
            <a:avLst/>
          </a:prstGeom>
        </p:spPr>
        <p:txBody>
          <a:bodyPr anchor="ctr"/>
          <a:lstStyle>
            <a:lvl1pPr marL="0" indent="0" algn="l">
              <a:buNone/>
              <a:defRPr sz="1050">
                <a:latin typeface="+mn-lt"/>
                <a:ea typeface="+mn-ea"/>
              </a:defRPr>
            </a:lvl1pPr>
          </a:lstStyle>
          <a:p>
            <a:pPr lvl="0"/>
            <a:r>
              <a:rPr lang="en-US"/>
              <a:t>What critical skills and core activities are needed to deliver on “How to win”? </a:t>
            </a:r>
          </a:p>
        </p:txBody>
      </p:sp>
      <p:sp>
        <p:nvSpPr>
          <p:cNvPr id="16" name="Text Placeholder 4">
            <a:extLst>
              <a:ext uri="{FF2B5EF4-FFF2-40B4-BE49-F238E27FC236}">
                <a16:creationId xmlns:a16="http://schemas.microsoft.com/office/drawing/2014/main" id="{27C7E792-4B07-B74D-BE99-F0B6D427317C}"/>
              </a:ext>
            </a:extLst>
          </p:cNvPr>
          <p:cNvSpPr>
            <a:spLocks noGrp="1"/>
          </p:cNvSpPr>
          <p:nvPr>
            <p:ph type="body" sz="quarter" idx="15" hasCustomPrompt="1"/>
          </p:nvPr>
        </p:nvSpPr>
        <p:spPr>
          <a:xfrm>
            <a:off x="4666223" y="1020205"/>
            <a:ext cx="4020577" cy="3494645"/>
          </a:xfrm>
          <a:prstGeom prst="rect">
            <a:avLst/>
          </a:prstGeom>
        </p:spPr>
        <p:txBody>
          <a:bodyPr anchor="ctr">
            <a:normAutofit/>
          </a:bodyPr>
          <a:lstStyle>
            <a:lvl1pPr marL="0" indent="0" algn="l">
              <a:buNone/>
              <a:defRPr sz="1050">
                <a:latin typeface="+mn-lt"/>
                <a:ea typeface="+mn-ea"/>
              </a:defRPr>
            </a:lvl1pPr>
          </a:lstStyle>
          <a:p>
            <a:pPr lvl="0"/>
            <a:r>
              <a:rPr lang="en-US"/>
              <a:t>What key management systems, processes and structures must you have in place to build and sustain the capabilities?   </a:t>
            </a:r>
          </a:p>
        </p:txBody>
      </p:sp>
      <p:sp>
        <p:nvSpPr>
          <p:cNvPr id="13" name="Text Placeholder 12">
            <a:extLst>
              <a:ext uri="{FF2B5EF4-FFF2-40B4-BE49-F238E27FC236}">
                <a16:creationId xmlns:a16="http://schemas.microsoft.com/office/drawing/2014/main" id="{828CBFB7-69A7-4D49-B3D4-2D771992E4DD}"/>
              </a:ext>
            </a:extLst>
          </p:cNvPr>
          <p:cNvSpPr>
            <a:spLocks noGrp="1"/>
          </p:cNvSpPr>
          <p:nvPr>
            <p:ph type="body" sz="quarter" idx="18" hasCustomPrompt="1"/>
          </p:nvPr>
        </p:nvSpPr>
        <p:spPr>
          <a:xfrm>
            <a:off x="457198" y="2717911"/>
            <a:ext cx="1965960" cy="1816000"/>
          </a:xfrm>
        </p:spPr>
        <p:txBody>
          <a:bodyPr>
            <a:normAutofit/>
          </a:bodyPr>
          <a:lstStyle>
            <a:lvl1pPr algn="l">
              <a:defRPr sz="1050">
                <a:latin typeface="+mn-lt"/>
                <a:ea typeface="+mn-ea"/>
              </a:defRPr>
            </a:lvl1pPr>
          </a:lstStyle>
          <a:p>
            <a:pPr lvl="0"/>
            <a:r>
              <a:rPr lang="en-US"/>
              <a:t>What of those critical skills and core activities do you currently have that you can leverage?</a:t>
            </a:r>
          </a:p>
        </p:txBody>
      </p:sp>
      <p:sp>
        <p:nvSpPr>
          <p:cNvPr id="27" name="Text Placeholder 26">
            <a:extLst>
              <a:ext uri="{FF2B5EF4-FFF2-40B4-BE49-F238E27FC236}">
                <a16:creationId xmlns:a16="http://schemas.microsoft.com/office/drawing/2014/main" id="{F72F8734-9D77-2D46-982D-F6AE48C54EDC}"/>
              </a:ext>
            </a:extLst>
          </p:cNvPr>
          <p:cNvSpPr>
            <a:spLocks noGrp="1"/>
          </p:cNvSpPr>
          <p:nvPr>
            <p:ph type="body" sz="quarter" idx="19" hasCustomPrompt="1"/>
          </p:nvPr>
        </p:nvSpPr>
        <p:spPr>
          <a:xfrm>
            <a:off x="2502174" y="2717913"/>
            <a:ext cx="1978386" cy="1816000"/>
          </a:xfrm>
        </p:spPr>
        <p:txBody>
          <a:bodyPr>
            <a:normAutofit/>
          </a:bodyPr>
          <a:lstStyle>
            <a:lvl1pPr algn="l">
              <a:defRPr sz="1050">
                <a:latin typeface="+mn-lt"/>
                <a:ea typeface="+mn-ea"/>
              </a:defRPr>
            </a:lvl1pPr>
          </a:lstStyle>
          <a:p>
            <a:pPr lvl="0"/>
            <a:r>
              <a:rPr lang="en-US"/>
              <a:t>What of those critical skills and core activities do you need to develop?</a:t>
            </a:r>
          </a:p>
        </p:txBody>
      </p:sp>
      <p:grpSp>
        <p:nvGrpSpPr>
          <p:cNvPr id="7" name="Group 6">
            <a:extLst>
              <a:ext uri="{FF2B5EF4-FFF2-40B4-BE49-F238E27FC236}">
                <a16:creationId xmlns:a16="http://schemas.microsoft.com/office/drawing/2014/main" id="{5DF52096-FF1A-6444-9033-CA6A4C660E5C}"/>
              </a:ext>
            </a:extLst>
          </p:cNvPr>
          <p:cNvGrpSpPr/>
          <p:nvPr/>
        </p:nvGrpSpPr>
        <p:grpSpPr>
          <a:xfrm>
            <a:off x="1026896" y="4840393"/>
            <a:ext cx="7090208" cy="200055"/>
            <a:chOff x="1234440" y="4840393"/>
            <a:chExt cx="7090208" cy="200055"/>
          </a:xfrm>
        </p:grpSpPr>
        <p:sp>
          <p:nvSpPr>
            <p:cNvPr id="8" name="TextBox 7">
              <a:extLst>
                <a:ext uri="{FF2B5EF4-FFF2-40B4-BE49-F238E27FC236}">
                  <a16:creationId xmlns:a16="http://schemas.microsoft.com/office/drawing/2014/main" id="{9C6BE768-63B0-C647-23C2-139A4F7CB5D9}"/>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9" name="Picture 8">
              <a:extLst>
                <a:ext uri="{FF2B5EF4-FFF2-40B4-BE49-F238E27FC236}">
                  <a16:creationId xmlns:a16="http://schemas.microsoft.com/office/drawing/2014/main" id="{406D2749-D797-D57B-EE93-714660518E4F}"/>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10" name="TextBox 9">
            <a:extLst>
              <a:ext uri="{FF2B5EF4-FFF2-40B4-BE49-F238E27FC236}">
                <a16:creationId xmlns:a16="http://schemas.microsoft.com/office/drawing/2014/main" id="{65F6CF18-C49C-9741-924B-FD9AE11ADB8F}"/>
              </a:ext>
            </a:extLst>
          </p:cNvPr>
          <p:cNvSpPr txBox="1"/>
          <p:nvPr/>
        </p:nvSpPr>
        <p:spPr>
          <a:xfrm>
            <a:off x="384048" y="457200"/>
            <a:ext cx="8302752" cy="237458"/>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2809821480"/>
      </p:ext>
    </p:extLst>
  </p:cSld>
  <p:clrMapOvr>
    <a:masterClrMapping/>
  </p:clrMapOvr>
  <p:hf sldNum="0" hdr="0" dt="0"/>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Strategy Validation">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516980-0FE3-3F61-171E-1B91628D9DC7}"/>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cs typeface="Calibri" panose="020F0502020204030204" pitchFamily="34" charset="0"/>
              </a:rPr>
              <a:t>Strategy Validation</a:t>
            </a:r>
          </a:p>
        </p:txBody>
      </p:sp>
      <p:sp>
        <p:nvSpPr>
          <p:cNvPr id="23" name="Rectangle 22">
            <a:extLst>
              <a:ext uri="{FF2B5EF4-FFF2-40B4-BE49-F238E27FC236}">
                <a16:creationId xmlns:a16="http://schemas.microsoft.com/office/drawing/2014/main" id="{8B128DD2-45DC-4546-AF93-9E169142E2DB}"/>
              </a:ext>
            </a:extLst>
          </p:cNvPr>
          <p:cNvSpPr/>
          <p:nvPr/>
        </p:nvSpPr>
        <p:spPr>
          <a:xfrm>
            <a:off x="457200" y="760404"/>
            <a:ext cx="4023360" cy="3774211"/>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pPr algn="l"/>
            <a:r>
              <a:rPr lang="en-US" sz="800" b="1" i="0" kern="1200" cap="none" spc="0">
                <a:ln w="0">
                  <a:noFill/>
                </a:ln>
                <a:solidFill>
                  <a:schemeClr val="tx1"/>
                </a:solidFill>
                <a:latin typeface="+mj-lt"/>
                <a:ea typeface="+mj-ea"/>
                <a:cs typeface="+mn-cs"/>
              </a:rPr>
              <a:t> WHAT WOULD HAVE TO BE TRUE</a:t>
            </a:r>
          </a:p>
        </p:txBody>
      </p:sp>
      <p:sp>
        <p:nvSpPr>
          <p:cNvPr id="24" name="Rectangle 23">
            <a:extLst>
              <a:ext uri="{FF2B5EF4-FFF2-40B4-BE49-F238E27FC236}">
                <a16:creationId xmlns:a16="http://schemas.microsoft.com/office/drawing/2014/main" id="{0F9E5A84-3734-2943-820A-993AFFA5E19C}"/>
              </a:ext>
            </a:extLst>
          </p:cNvPr>
          <p:cNvSpPr/>
          <p:nvPr/>
        </p:nvSpPr>
        <p:spPr>
          <a:xfrm>
            <a:off x="4675866" y="760404"/>
            <a:ext cx="4023360" cy="3774211"/>
          </a:xfrm>
          <a:prstGeom prst="rect">
            <a:avLst/>
          </a:prstGeom>
          <a:solidFill>
            <a:schemeClr val="bg1"/>
          </a:solidFill>
          <a:ln>
            <a:solidFill>
              <a:schemeClr val="bg1">
                <a:lumMod val="75000"/>
              </a:schemeClr>
            </a:solidFill>
          </a:ln>
          <a:effectLst/>
        </p:spPr>
        <p:txBody>
          <a:bodyPr wrap="square" lIns="91103" tIns="45552" rIns="91103" bIns="45552" rtlCol="0" anchor="t">
            <a:noAutofit/>
          </a:bodyPr>
          <a:lstStyle/>
          <a:p>
            <a:pPr algn="l"/>
            <a:r>
              <a:rPr lang="en-US" sz="800" b="1" i="0" kern="1200" cap="none" spc="0">
                <a:ln w="0">
                  <a:noFill/>
                </a:ln>
                <a:solidFill>
                  <a:schemeClr val="tx1"/>
                </a:solidFill>
                <a:latin typeface="+mj-lt"/>
                <a:ea typeface="+mj-ea"/>
                <a:cs typeface="+mn-cs"/>
              </a:rPr>
              <a:t>STRATEGIC TESTS</a:t>
            </a:r>
          </a:p>
        </p:txBody>
      </p:sp>
      <p:sp>
        <p:nvSpPr>
          <p:cNvPr id="5" name="Text Placeholder 4">
            <a:extLst>
              <a:ext uri="{FF2B5EF4-FFF2-40B4-BE49-F238E27FC236}">
                <a16:creationId xmlns:a16="http://schemas.microsoft.com/office/drawing/2014/main" id="{97344B4D-256D-8741-BA45-B3A969BF77AB}"/>
              </a:ext>
            </a:extLst>
          </p:cNvPr>
          <p:cNvSpPr>
            <a:spLocks noGrp="1"/>
          </p:cNvSpPr>
          <p:nvPr>
            <p:ph type="body" sz="quarter" idx="14" hasCustomPrompt="1"/>
          </p:nvPr>
        </p:nvSpPr>
        <p:spPr>
          <a:xfrm>
            <a:off x="457200" y="1020200"/>
            <a:ext cx="4025900" cy="3514415"/>
          </a:xfrm>
          <a:prstGeom prst="rect">
            <a:avLst/>
          </a:prstGeom>
        </p:spPr>
        <p:txBody>
          <a:bodyPr anchor="ctr"/>
          <a:lstStyle>
            <a:lvl1pPr marL="0" indent="0" algn="l">
              <a:buNone/>
              <a:defRPr sz="1050">
                <a:latin typeface="+mn-lt"/>
                <a:ea typeface="+mn-ea"/>
              </a:defRPr>
            </a:lvl1pPr>
          </a:lstStyle>
          <a:p>
            <a:pPr lvl="0"/>
            <a:r>
              <a:rPr lang="en-US"/>
              <a:t>What would have to be true for this strategy to be a winning choice?  </a:t>
            </a:r>
          </a:p>
        </p:txBody>
      </p:sp>
      <p:sp>
        <p:nvSpPr>
          <p:cNvPr id="16" name="Text Placeholder 4">
            <a:extLst>
              <a:ext uri="{FF2B5EF4-FFF2-40B4-BE49-F238E27FC236}">
                <a16:creationId xmlns:a16="http://schemas.microsoft.com/office/drawing/2014/main" id="{27C7E792-4B07-B74D-BE99-F0B6D427317C}"/>
              </a:ext>
            </a:extLst>
          </p:cNvPr>
          <p:cNvSpPr>
            <a:spLocks noGrp="1"/>
          </p:cNvSpPr>
          <p:nvPr>
            <p:ph type="body" sz="quarter" idx="15" hasCustomPrompt="1"/>
          </p:nvPr>
        </p:nvSpPr>
        <p:spPr>
          <a:xfrm>
            <a:off x="4673326" y="1020200"/>
            <a:ext cx="3861074" cy="3514415"/>
          </a:xfrm>
          <a:prstGeom prst="rect">
            <a:avLst/>
          </a:prstGeom>
        </p:spPr>
        <p:txBody>
          <a:bodyPr anchor="ctr">
            <a:normAutofit/>
          </a:bodyPr>
          <a:lstStyle>
            <a:lvl1pPr marL="0" indent="0" algn="l">
              <a:buNone/>
              <a:defRPr sz="1050">
                <a:latin typeface="+mn-lt"/>
                <a:ea typeface="+mn-ea"/>
              </a:defRPr>
            </a:lvl1pPr>
          </a:lstStyle>
          <a:p>
            <a:pPr lvl="0"/>
            <a:r>
              <a:rPr lang="en-US"/>
              <a:t>How will you test if it is true? </a:t>
            </a:r>
          </a:p>
        </p:txBody>
      </p:sp>
      <p:grpSp>
        <p:nvGrpSpPr>
          <p:cNvPr id="7" name="Group 6">
            <a:extLst>
              <a:ext uri="{FF2B5EF4-FFF2-40B4-BE49-F238E27FC236}">
                <a16:creationId xmlns:a16="http://schemas.microsoft.com/office/drawing/2014/main" id="{710A9603-8C15-A1FA-B05F-70D95AB183BF}"/>
              </a:ext>
            </a:extLst>
          </p:cNvPr>
          <p:cNvGrpSpPr/>
          <p:nvPr/>
        </p:nvGrpSpPr>
        <p:grpSpPr>
          <a:xfrm>
            <a:off x="1026896" y="4840393"/>
            <a:ext cx="7090208" cy="200055"/>
            <a:chOff x="1234440" y="4840393"/>
            <a:chExt cx="7090208" cy="200055"/>
          </a:xfrm>
        </p:grpSpPr>
        <p:sp>
          <p:nvSpPr>
            <p:cNvPr id="8" name="TextBox 7">
              <a:extLst>
                <a:ext uri="{FF2B5EF4-FFF2-40B4-BE49-F238E27FC236}">
                  <a16:creationId xmlns:a16="http://schemas.microsoft.com/office/drawing/2014/main" id="{E78E0DE3-9782-7AC3-DCB0-2F4FD98A9D1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9" name="Picture 8">
              <a:extLst>
                <a:ext uri="{FF2B5EF4-FFF2-40B4-BE49-F238E27FC236}">
                  <a16:creationId xmlns:a16="http://schemas.microsoft.com/office/drawing/2014/main" id="{73B67F26-9E97-DF3B-9E6B-78907A906BA9}"/>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10" name="TextBox 9">
            <a:extLst>
              <a:ext uri="{FF2B5EF4-FFF2-40B4-BE49-F238E27FC236}">
                <a16:creationId xmlns:a16="http://schemas.microsoft.com/office/drawing/2014/main" id="{4BBC8D0E-99B5-958B-42EF-682A08A0D7BA}"/>
              </a:ext>
            </a:extLst>
          </p:cNvPr>
          <p:cNvSpPr txBox="1"/>
          <p:nvPr/>
        </p:nvSpPr>
        <p:spPr>
          <a:xfrm>
            <a:off x="384048" y="457200"/>
            <a:ext cx="8315178" cy="200055"/>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487771273"/>
      </p:ext>
    </p:extLst>
  </p:cSld>
  <p:clrMapOvr>
    <a:masterClrMapping/>
  </p:clrMapOvr>
  <p:hf sldNum="0" hdr="0" dt="0"/>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OKR_Worksheet">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03DF23-92BC-CFF5-B5FA-86A52D90AE2F}"/>
              </a:ext>
            </a:extLst>
          </p:cNvPr>
          <p:cNvSpPr/>
          <p:nvPr/>
        </p:nvSpPr>
        <p:spPr>
          <a:xfrm>
            <a:off x="451970" y="1878370"/>
            <a:ext cx="2762265" cy="804213"/>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KEY RESULT</a:t>
            </a:r>
          </a:p>
        </p:txBody>
      </p:sp>
      <p:sp>
        <p:nvSpPr>
          <p:cNvPr id="4" name="Rectangle 3">
            <a:extLst>
              <a:ext uri="{FF2B5EF4-FFF2-40B4-BE49-F238E27FC236}">
                <a16:creationId xmlns:a16="http://schemas.microsoft.com/office/drawing/2014/main" id="{F2E96AA9-8F0F-9AD1-BF0D-6E5696165267}"/>
              </a:ext>
            </a:extLst>
          </p:cNvPr>
          <p:cNvSpPr/>
          <p:nvPr/>
        </p:nvSpPr>
        <p:spPr>
          <a:xfrm>
            <a:off x="451970" y="2801997"/>
            <a:ext cx="2762265" cy="163142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ACTIVITIES</a:t>
            </a:r>
          </a:p>
        </p:txBody>
      </p:sp>
      <p:sp>
        <p:nvSpPr>
          <p:cNvPr id="5" name="Rectangle 4">
            <a:extLst>
              <a:ext uri="{FF2B5EF4-FFF2-40B4-BE49-F238E27FC236}">
                <a16:creationId xmlns:a16="http://schemas.microsoft.com/office/drawing/2014/main" id="{F62D44CB-ACDF-3A69-08E2-31E45DF4CA86}"/>
              </a:ext>
            </a:extLst>
          </p:cNvPr>
          <p:cNvSpPr/>
          <p:nvPr/>
        </p:nvSpPr>
        <p:spPr>
          <a:xfrm>
            <a:off x="3297018" y="1878460"/>
            <a:ext cx="2762265" cy="804213"/>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KEY RESULT</a:t>
            </a:r>
          </a:p>
        </p:txBody>
      </p:sp>
      <p:sp>
        <p:nvSpPr>
          <p:cNvPr id="6" name="Rectangle 5">
            <a:extLst>
              <a:ext uri="{FF2B5EF4-FFF2-40B4-BE49-F238E27FC236}">
                <a16:creationId xmlns:a16="http://schemas.microsoft.com/office/drawing/2014/main" id="{CF408415-CA9A-4C1F-82A1-30EB5FB6A658}"/>
              </a:ext>
            </a:extLst>
          </p:cNvPr>
          <p:cNvSpPr/>
          <p:nvPr/>
        </p:nvSpPr>
        <p:spPr>
          <a:xfrm>
            <a:off x="3297018" y="2802090"/>
            <a:ext cx="2762265" cy="163142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ACTIVITIES</a:t>
            </a:r>
          </a:p>
        </p:txBody>
      </p:sp>
      <p:sp>
        <p:nvSpPr>
          <p:cNvPr id="7" name="Rectangle 6">
            <a:extLst>
              <a:ext uri="{FF2B5EF4-FFF2-40B4-BE49-F238E27FC236}">
                <a16:creationId xmlns:a16="http://schemas.microsoft.com/office/drawing/2014/main" id="{F81A4477-AF08-D438-BD86-7911F5457565}"/>
              </a:ext>
            </a:extLst>
          </p:cNvPr>
          <p:cNvSpPr/>
          <p:nvPr/>
        </p:nvSpPr>
        <p:spPr>
          <a:xfrm>
            <a:off x="6142065" y="1878553"/>
            <a:ext cx="2762265" cy="804213"/>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KEY RESULT</a:t>
            </a:r>
          </a:p>
        </p:txBody>
      </p:sp>
      <p:sp>
        <p:nvSpPr>
          <p:cNvPr id="8" name="Rectangle 7">
            <a:extLst>
              <a:ext uri="{FF2B5EF4-FFF2-40B4-BE49-F238E27FC236}">
                <a16:creationId xmlns:a16="http://schemas.microsoft.com/office/drawing/2014/main" id="{11187F0E-56A9-7664-740A-C7AD3668F8C0}"/>
              </a:ext>
            </a:extLst>
          </p:cNvPr>
          <p:cNvSpPr/>
          <p:nvPr/>
        </p:nvSpPr>
        <p:spPr>
          <a:xfrm>
            <a:off x="6142065" y="2802185"/>
            <a:ext cx="2762265" cy="163142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a:r>
              <a:rPr lang="en-US" sz="800" b="1" i="0" kern="1200" cap="none" spc="0">
                <a:ln w="0">
                  <a:noFill/>
                </a:ln>
                <a:solidFill>
                  <a:schemeClr val="tx1"/>
                </a:solidFill>
                <a:latin typeface="+mj-lt"/>
                <a:ea typeface="+mj-ea"/>
                <a:cs typeface="+mn-cs"/>
              </a:rPr>
              <a:t>ACTIVITIES</a:t>
            </a:r>
          </a:p>
        </p:txBody>
      </p:sp>
      <p:sp>
        <p:nvSpPr>
          <p:cNvPr id="9" name="Rectangle 8">
            <a:extLst>
              <a:ext uri="{FF2B5EF4-FFF2-40B4-BE49-F238E27FC236}">
                <a16:creationId xmlns:a16="http://schemas.microsoft.com/office/drawing/2014/main" id="{58D75F0B-33E9-16EF-872D-50CCCA1BD437}"/>
              </a:ext>
            </a:extLst>
          </p:cNvPr>
          <p:cNvSpPr/>
          <p:nvPr/>
        </p:nvSpPr>
        <p:spPr>
          <a:xfrm>
            <a:off x="6503613" y="128020"/>
            <a:ext cx="2400729" cy="45719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r>
              <a:rPr lang="en-US" sz="800" b="1" i="0" kern="1200" cap="none" spc="0">
                <a:ln w="0">
                  <a:noFill/>
                </a:ln>
                <a:solidFill>
                  <a:schemeClr val="tx1"/>
                </a:solidFill>
                <a:latin typeface="+mj-lt"/>
                <a:ea typeface="+mj-ea"/>
                <a:cs typeface="+mn-cs"/>
              </a:rPr>
              <a:t>WRITTEN BY</a:t>
            </a:r>
          </a:p>
        </p:txBody>
      </p:sp>
      <p:sp>
        <p:nvSpPr>
          <p:cNvPr id="10" name="Title 1">
            <a:extLst>
              <a:ext uri="{FF2B5EF4-FFF2-40B4-BE49-F238E27FC236}">
                <a16:creationId xmlns:a16="http://schemas.microsoft.com/office/drawing/2014/main" id="{E45C91D2-D979-8E54-5B75-1E509D47EE78}"/>
              </a:ext>
            </a:extLst>
          </p:cNvPr>
          <p:cNvSpPr txBox="1">
            <a:spLocks/>
          </p:cNvSpPr>
          <p:nvPr/>
        </p:nvSpPr>
        <p:spPr bwMode="auto">
          <a:xfrm>
            <a:off x="457210" y="1222297"/>
            <a:ext cx="8455355" cy="558195"/>
          </a:xfrm>
          <a:prstGeom prst="rect">
            <a:avLst/>
          </a:prstGeom>
          <a:solidFill>
            <a:schemeClr val="bg1"/>
          </a:solidFill>
          <a:ln>
            <a:solidFill>
              <a:schemeClr val="bg1">
                <a:lumMod val="75000"/>
              </a:schemeClr>
            </a:solid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102" tIns="45510" rIns="91019" bIns="45510" rtlCol="0" anchor="t" anchorCtr="0">
            <a:noAutofit/>
          </a:bodyPr>
          <a:lstStyle>
            <a:defPPr>
              <a:defRPr lang="en-US"/>
            </a:defPPr>
            <a:lvl1pPr>
              <a:defRPr sz="1333" b="1" cap="none" spc="0">
                <a:ln w="0">
                  <a:noFill/>
                </a:ln>
                <a:ea typeface="Calibri" charset="0"/>
                <a:cs typeface="Calibri" charset="0"/>
              </a:defRPr>
            </a:lvl1pPr>
            <a:lvl2pPr algn="l" rtl="0" eaLnBrk="1" fontAlgn="base" hangingPunct="1">
              <a:spcBef>
                <a:spcPct val="0"/>
              </a:spcBef>
              <a:spcAft>
                <a:spcPct val="0"/>
              </a:spcAft>
              <a:defRPr sz="3800">
                <a:solidFill>
                  <a:srgbClr val="002060"/>
                </a:solidFill>
                <a:latin typeface="Arial" charset="0"/>
                <a:ea typeface="ＭＳ Ｐゴシック" pitchFamily="-1" charset="-128"/>
                <a:cs typeface="ＭＳ Ｐゴシック" pitchFamily="-1" charset="-128"/>
              </a:defRPr>
            </a:lvl2pPr>
            <a:lvl3pPr algn="l" rtl="0" eaLnBrk="1" fontAlgn="base" hangingPunct="1">
              <a:spcBef>
                <a:spcPct val="0"/>
              </a:spcBef>
              <a:spcAft>
                <a:spcPct val="0"/>
              </a:spcAft>
              <a:defRPr sz="3800">
                <a:solidFill>
                  <a:srgbClr val="002060"/>
                </a:solidFill>
                <a:latin typeface="Arial" charset="0"/>
                <a:ea typeface="ＭＳ Ｐゴシック" pitchFamily="-1" charset="-128"/>
                <a:cs typeface="ＭＳ Ｐゴシック" pitchFamily="-1" charset="-128"/>
              </a:defRPr>
            </a:lvl3pPr>
            <a:lvl4pPr algn="l" rtl="0" eaLnBrk="1" fontAlgn="base" hangingPunct="1">
              <a:spcBef>
                <a:spcPct val="0"/>
              </a:spcBef>
              <a:spcAft>
                <a:spcPct val="0"/>
              </a:spcAft>
              <a:defRPr sz="3800">
                <a:solidFill>
                  <a:srgbClr val="002060"/>
                </a:solidFill>
                <a:latin typeface="Arial" charset="0"/>
                <a:ea typeface="ＭＳ Ｐゴシック" pitchFamily="-1" charset="-128"/>
                <a:cs typeface="ＭＳ Ｐゴシック" pitchFamily="-1" charset="-128"/>
              </a:defRPr>
            </a:lvl4pPr>
            <a:lvl5pPr algn="l" rtl="0" eaLnBrk="1" fontAlgn="base" hangingPunct="1">
              <a:spcBef>
                <a:spcPct val="0"/>
              </a:spcBef>
              <a:spcAft>
                <a:spcPct val="0"/>
              </a:spcAft>
              <a:defRPr sz="3800">
                <a:solidFill>
                  <a:srgbClr val="002060"/>
                </a:solidFill>
                <a:latin typeface="Arial" charset="0"/>
                <a:ea typeface="ＭＳ Ｐゴシック" pitchFamily="-1" charset="-128"/>
                <a:cs typeface="ＭＳ Ｐゴシック" pitchFamily="-1" charset="-128"/>
              </a:defRPr>
            </a:lvl5pPr>
            <a:lvl6pPr marL="321440" algn="l" rtl="0" eaLnBrk="1" fontAlgn="base" hangingPunct="1">
              <a:spcBef>
                <a:spcPct val="0"/>
              </a:spcBef>
              <a:spcAft>
                <a:spcPct val="0"/>
              </a:spcAft>
              <a:defRPr sz="4400">
                <a:solidFill>
                  <a:schemeClr val="tx2"/>
                </a:solidFill>
                <a:latin typeface="Tw Cen MT" pitchFamily="-1" charset="0"/>
                <a:ea typeface="ＭＳ Ｐゴシック" pitchFamily="-1" charset="-128"/>
                <a:cs typeface="ＭＳ Ｐゴシック" pitchFamily="-1" charset="-128"/>
              </a:defRPr>
            </a:lvl6pPr>
            <a:lvl7pPr marL="642882" algn="l" rtl="0" eaLnBrk="1" fontAlgn="base" hangingPunct="1">
              <a:spcBef>
                <a:spcPct val="0"/>
              </a:spcBef>
              <a:spcAft>
                <a:spcPct val="0"/>
              </a:spcAft>
              <a:defRPr sz="4400">
                <a:solidFill>
                  <a:schemeClr val="tx2"/>
                </a:solidFill>
                <a:latin typeface="Tw Cen MT" pitchFamily="-1" charset="0"/>
                <a:ea typeface="ＭＳ Ｐゴシック" pitchFamily="-1" charset="-128"/>
                <a:cs typeface="ＭＳ Ｐゴシック" pitchFamily="-1" charset="-128"/>
              </a:defRPr>
            </a:lvl7pPr>
            <a:lvl8pPr marL="964323" algn="l" rtl="0" eaLnBrk="1" fontAlgn="base" hangingPunct="1">
              <a:spcBef>
                <a:spcPct val="0"/>
              </a:spcBef>
              <a:spcAft>
                <a:spcPct val="0"/>
              </a:spcAft>
              <a:defRPr sz="4400">
                <a:solidFill>
                  <a:schemeClr val="tx2"/>
                </a:solidFill>
                <a:latin typeface="Tw Cen MT" pitchFamily="-1" charset="0"/>
                <a:ea typeface="ＭＳ Ｐゴシック" pitchFamily="-1" charset="-128"/>
                <a:cs typeface="ＭＳ Ｐゴシック" pitchFamily="-1" charset="-128"/>
              </a:defRPr>
            </a:lvl8pPr>
            <a:lvl9pPr marL="1285763" algn="l" rtl="0" eaLnBrk="1" fontAlgn="base" hangingPunct="1">
              <a:spcBef>
                <a:spcPct val="0"/>
              </a:spcBef>
              <a:spcAft>
                <a:spcPct val="0"/>
              </a:spcAft>
              <a:defRPr sz="4400">
                <a:solidFill>
                  <a:schemeClr val="tx2"/>
                </a:solidFill>
                <a:latin typeface="Tw Cen MT" pitchFamily="-1" charset="0"/>
                <a:ea typeface="ＭＳ Ｐゴシック" pitchFamily="-1" charset="-128"/>
                <a:cs typeface="ＭＳ Ｐゴシック" pitchFamily="-1" charset="-128"/>
              </a:defRPr>
            </a:lvl9pPr>
          </a:lstStyle>
          <a:p>
            <a:pPr lvl="0"/>
            <a:r>
              <a:rPr lang="en-US" sz="800" b="1" i="0" kern="1200" cap="none" spc="0">
                <a:ln w="0">
                  <a:noFill/>
                </a:ln>
                <a:solidFill>
                  <a:schemeClr val="tx1"/>
                </a:solidFill>
                <a:latin typeface="+mj-lt"/>
                <a:ea typeface="+mj-ea"/>
                <a:cs typeface="+mn-cs"/>
              </a:rPr>
              <a:t>OBJECTIVE</a:t>
            </a:r>
          </a:p>
        </p:txBody>
      </p:sp>
      <p:sp>
        <p:nvSpPr>
          <p:cNvPr id="11" name="Text Placeholder 9">
            <a:extLst>
              <a:ext uri="{FF2B5EF4-FFF2-40B4-BE49-F238E27FC236}">
                <a16:creationId xmlns:a16="http://schemas.microsoft.com/office/drawing/2014/main" id="{C6AFE2FE-5E5D-026A-EEAC-21E339BCCD51}"/>
              </a:ext>
            </a:extLst>
          </p:cNvPr>
          <p:cNvSpPr>
            <a:spLocks noGrp="1"/>
          </p:cNvSpPr>
          <p:nvPr>
            <p:ph type="body" sz="quarter" idx="10" hasCustomPrompt="1"/>
          </p:nvPr>
        </p:nvSpPr>
        <p:spPr>
          <a:xfrm>
            <a:off x="451969" y="2047348"/>
            <a:ext cx="2762265" cy="632132"/>
          </a:xfrm>
        </p:spPr>
        <p:txBody>
          <a:bodyPr lIns="91440" rIns="91440">
            <a:normAutofit/>
          </a:bodyPr>
          <a:lstStyle>
            <a:lvl1pPr marL="0" indent="0">
              <a:buNone/>
              <a:defRPr sz="1047" b="0" i="0">
                <a:solidFill>
                  <a:schemeClr val="tx1"/>
                </a:solidFill>
                <a:latin typeface="+mn-lt"/>
              </a:defRPr>
            </a:lvl1pPr>
          </a:lstStyle>
          <a:p>
            <a:pPr lvl="0"/>
            <a:r>
              <a:rPr lang="en-US"/>
              <a:t>What must we do to reach the objective?</a:t>
            </a:r>
          </a:p>
        </p:txBody>
      </p:sp>
      <p:sp>
        <p:nvSpPr>
          <p:cNvPr id="12" name="Text Placeholder 9">
            <a:extLst>
              <a:ext uri="{FF2B5EF4-FFF2-40B4-BE49-F238E27FC236}">
                <a16:creationId xmlns:a16="http://schemas.microsoft.com/office/drawing/2014/main" id="{462941F5-155A-988A-0CCF-99F783F0DCF4}"/>
              </a:ext>
            </a:extLst>
          </p:cNvPr>
          <p:cNvSpPr>
            <a:spLocks noGrp="1"/>
          </p:cNvSpPr>
          <p:nvPr>
            <p:ph type="body" sz="quarter" idx="11" hasCustomPrompt="1"/>
          </p:nvPr>
        </p:nvSpPr>
        <p:spPr>
          <a:xfrm>
            <a:off x="452747" y="3004045"/>
            <a:ext cx="2761488" cy="1429380"/>
          </a:xfrm>
        </p:spPr>
        <p:txBody>
          <a:bodyPr lIns="91440" rIns="91440">
            <a:normAutofit/>
          </a:bodyPr>
          <a:lstStyle>
            <a:lvl1pPr marL="0" indent="0">
              <a:buNone/>
              <a:defRPr sz="1045" b="0">
                <a:solidFill>
                  <a:schemeClr val="tx1"/>
                </a:solidFill>
                <a:latin typeface="+mn-lt"/>
                <a:ea typeface="+mn-ea"/>
              </a:defRPr>
            </a:lvl1pPr>
          </a:lstStyle>
          <a:p>
            <a:pPr lvl="0"/>
            <a:r>
              <a:rPr lang="en-US"/>
              <a:t>What activities will we perform to achieve this key result?</a:t>
            </a:r>
          </a:p>
        </p:txBody>
      </p:sp>
      <p:sp>
        <p:nvSpPr>
          <p:cNvPr id="13" name="Rectangle 12">
            <a:extLst>
              <a:ext uri="{FF2B5EF4-FFF2-40B4-BE49-F238E27FC236}">
                <a16:creationId xmlns:a16="http://schemas.microsoft.com/office/drawing/2014/main" id="{93F7357F-DE9A-EBDF-7661-45CBCC921CF7}"/>
              </a:ext>
            </a:extLst>
          </p:cNvPr>
          <p:cNvSpPr/>
          <p:nvPr/>
        </p:nvSpPr>
        <p:spPr>
          <a:xfrm>
            <a:off x="460302" y="687581"/>
            <a:ext cx="4428717" cy="45719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pPr lvl="0" defTabSz="455101">
              <a:spcBef>
                <a:spcPct val="0"/>
              </a:spcBef>
            </a:pPr>
            <a:r>
              <a:rPr lang="en-US" sz="800" b="1" i="0" kern="1200" cap="none" spc="0">
                <a:ln w="0">
                  <a:noFill/>
                </a:ln>
                <a:solidFill>
                  <a:schemeClr val="tx1"/>
                </a:solidFill>
                <a:latin typeface="+mj-lt"/>
                <a:ea typeface="+mj-ea"/>
                <a:cs typeface="+mn-cs"/>
              </a:rPr>
              <a:t>PRODUCT NAME</a:t>
            </a:r>
          </a:p>
        </p:txBody>
      </p:sp>
      <p:sp>
        <p:nvSpPr>
          <p:cNvPr id="14" name="Text Placeholder 5">
            <a:extLst>
              <a:ext uri="{FF2B5EF4-FFF2-40B4-BE49-F238E27FC236}">
                <a16:creationId xmlns:a16="http://schemas.microsoft.com/office/drawing/2014/main" id="{C481FF5A-D3C5-7CF3-F5F2-8E9F2FA7ACA1}"/>
              </a:ext>
            </a:extLst>
          </p:cNvPr>
          <p:cNvSpPr>
            <a:spLocks noGrp="1"/>
          </p:cNvSpPr>
          <p:nvPr>
            <p:ph type="body" sz="quarter" idx="28" hasCustomPrompt="1"/>
          </p:nvPr>
        </p:nvSpPr>
        <p:spPr>
          <a:xfrm>
            <a:off x="457200" y="917085"/>
            <a:ext cx="4428717" cy="204792"/>
          </a:xfrm>
          <a:solidFill>
            <a:schemeClr val="bg1"/>
          </a:solidFill>
          <a:ln>
            <a:noFill/>
          </a:ln>
          <a:effectLst/>
        </p:spPr>
        <p:txBody>
          <a:bodyPr wrap="square" lIns="91440" tIns="45720" rIns="91440" bIns="45720" rtlCol="0" anchor="t" anchorCtr="0">
            <a:noAutofit/>
          </a:bodyPr>
          <a:lstStyle>
            <a:lvl1pPr>
              <a:defRPr lang="en-US" sz="1045" b="0" i="0" dirty="0">
                <a:ln w="0">
                  <a:noFill/>
                </a:ln>
                <a:latin typeface="+mn-lt"/>
                <a:ea typeface="+mn-ea"/>
                <a:cs typeface="Calibri" panose="020F0502020204030204" pitchFamily="34" charset="0"/>
              </a:defRPr>
            </a:lvl1pPr>
          </a:lstStyle>
          <a:p>
            <a:pPr lvl="0" defTabSz="455101">
              <a:spcBef>
                <a:spcPct val="0"/>
              </a:spcBef>
            </a:pPr>
            <a:r>
              <a:rPr lang="en-US"/>
              <a:t>Product, service, release, model </a:t>
            </a:r>
          </a:p>
        </p:txBody>
      </p:sp>
      <p:sp>
        <p:nvSpPr>
          <p:cNvPr id="15" name="Text Placeholder 9">
            <a:extLst>
              <a:ext uri="{FF2B5EF4-FFF2-40B4-BE49-F238E27FC236}">
                <a16:creationId xmlns:a16="http://schemas.microsoft.com/office/drawing/2014/main" id="{6CB8F105-F0DB-F6C6-D941-F33E986ABC9E}"/>
              </a:ext>
            </a:extLst>
          </p:cNvPr>
          <p:cNvSpPr>
            <a:spLocks noGrp="1"/>
          </p:cNvSpPr>
          <p:nvPr>
            <p:ph type="body" sz="quarter" idx="29" hasCustomPrompt="1"/>
          </p:nvPr>
        </p:nvSpPr>
        <p:spPr>
          <a:xfrm>
            <a:off x="3297795" y="2047347"/>
            <a:ext cx="2761488" cy="635235"/>
          </a:xfrm>
        </p:spPr>
        <p:txBody>
          <a:bodyPr lIns="91440" rIns="91440">
            <a:normAutofit/>
          </a:bodyPr>
          <a:lstStyle>
            <a:lvl1pPr marL="0" indent="0">
              <a:buNone/>
              <a:defRPr sz="1045" b="0">
                <a:solidFill>
                  <a:schemeClr val="tx1"/>
                </a:solidFill>
                <a:latin typeface="+mn-lt"/>
                <a:ea typeface="+mn-ea"/>
              </a:defRPr>
            </a:lvl1pPr>
          </a:lstStyle>
          <a:p>
            <a:pPr lvl="0"/>
            <a:r>
              <a:rPr lang="en-US"/>
              <a:t>What must we do to reach the objective?</a:t>
            </a:r>
          </a:p>
        </p:txBody>
      </p:sp>
      <p:sp>
        <p:nvSpPr>
          <p:cNvPr id="16" name="Text Placeholder 9">
            <a:extLst>
              <a:ext uri="{FF2B5EF4-FFF2-40B4-BE49-F238E27FC236}">
                <a16:creationId xmlns:a16="http://schemas.microsoft.com/office/drawing/2014/main" id="{C3EEC8AD-549D-2247-2826-0C3F152AA42E}"/>
              </a:ext>
            </a:extLst>
          </p:cNvPr>
          <p:cNvSpPr>
            <a:spLocks noGrp="1"/>
          </p:cNvSpPr>
          <p:nvPr>
            <p:ph type="body" sz="quarter" idx="30" hasCustomPrompt="1"/>
          </p:nvPr>
        </p:nvSpPr>
        <p:spPr>
          <a:xfrm>
            <a:off x="3297795" y="3004139"/>
            <a:ext cx="2761488" cy="1429380"/>
          </a:xfrm>
        </p:spPr>
        <p:txBody>
          <a:bodyPr lIns="91440" rIns="91440">
            <a:normAutofit/>
          </a:bodyPr>
          <a:lstStyle>
            <a:lvl1pPr marL="0" indent="0">
              <a:buNone/>
              <a:defRPr sz="1045" b="0">
                <a:solidFill>
                  <a:schemeClr val="tx1"/>
                </a:solidFill>
                <a:latin typeface="+mn-lt"/>
                <a:ea typeface="+mn-ea"/>
              </a:defRPr>
            </a:lvl1pPr>
          </a:lstStyle>
          <a:p>
            <a:pPr lvl="0"/>
            <a:r>
              <a:rPr lang="en-US"/>
              <a:t>What activities will we perform to achieve this key result?</a:t>
            </a:r>
          </a:p>
        </p:txBody>
      </p:sp>
      <p:sp>
        <p:nvSpPr>
          <p:cNvPr id="17" name="Text Placeholder 9">
            <a:extLst>
              <a:ext uri="{FF2B5EF4-FFF2-40B4-BE49-F238E27FC236}">
                <a16:creationId xmlns:a16="http://schemas.microsoft.com/office/drawing/2014/main" id="{1E61B2A0-DCC9-EAF3-3B0F-E13EE321CB5D}"/>
              </a:ext>
            </a:extLst>
          </p:cNvPr>
          <p:cNvSpPr>
            <a:spLocks noGrp="1"/>
          </p:cNvSpPr>
          <p:nvPr>
            <p:ph type="body" sz="quarter" idx="31" hasCustomPrompt="1"/>
          </p:nvPr>
        </p:nvSpPr>
        <p:spPr>
          <a:xfrm>
            <a:off x="6142842" y="2047347"/>
            <a:ext cx="2761488" cy="635235"/>
          </a:xfrm>
        </p:spPr>
        <p:txBody>
          <a:bodyPr lIns="91440" rIns="91440">
            <a:normAutofit/>
          </a:bodyPr>
          <a:lstStyle>
            <a:lvl1pPr marL="0" indent="0">
              <a:buNone/>
              <a:defRPr sz="1045" b="0">
                <a:solidFill>
                  <a:schemeClr val="tx1"/>
                </a:solidFill>
                <a:latin typeface="+mn-lt"/>
                <a:ea typeface="+mn-ea"/>
              </a:defRPr>
            </a:lvl1pPr>
          </a:lstStyle>
          <a:p>
            <a:pPr lvl="0"/>
            <a:r>
              <a:rPr lang="en-US"/>
              <a:t>What must we do to reach the objective?</a:t>
            </a:r>
          </a:p>
        </p:txBody>
      </p:sp>
      <p:sp>
        <p:nvSpPr>
          <p:cNvPr id="18" name="Text Placeholder 9">
            <a:extLst>
              <a:ext uri="{FF2B5EF4-FFF2-40B4-BE49-F238E27FC236}">
                <a16:creationId xmlns:a16="http://schemas.microsoft.com/office/drawing/2014/main" id="{157D90B8-BC24-6859-141B-2BB00A6702F6}"/>
              </a:ext>
            </a:extLst>
          </p:cNvPr>
          <p:cNvSpPr>
            <a:spLocks noGrp="1"/>
          </p:cNvSpPr>
          <p:nvPr>
            <p:ph type="body" sz="quarter" idx="32" hasCustomPrompt="1"/>
          </p:nvPr>
        </p:nvSpPr>
        <p:spPr>
          <a:xfrm>
            <a:off x="6142064" y="3004233"/>
            <a:ext cx="2762265" cy="1429380"/>
          </a:xfrm>
        </p:spPr>
        <p:txBody>
          <a:bodyPr lIns="91440" rIns="91440">
            <a:normAutofit/>
          </a:bodyPr>
          <a:lstStyle>
            <a:lvl1pPr marL="0" indent="0">
              <a:buNone/>
              <a:defRPr sz="1045" b="0">
                <a:solidFill>
                  <a:schemeClr val="tx1"/>
                </a:solidFill>
                <a:latin typeface="+mn-lt"/>
                <a:ea typeface="+mn-ea"/>
              </a:defRPr>
            </a:lvl1pPr>
          </a:lstStyle>
          <a:p>
            <a:pPr lvl="0"/>
            <a:r>
              <a:rPr lang="en-US"/>
              <a:t>What activities will we perform to achieve this key result?</a:t>
            </a:r>
          </a:p>
        </p:txBody>
      </p:sp>
      <p:sp>
        <p:nvSpPr>
          <p:cNvPr id="19" name="Rectangle 18">
            <a:extLst>
              <a:ext uri="{FF2B5EF4-FFF2-40B4-BE49-F238E27FC236}">
                <a16:creationId xmlns:a16="http://schemas.microsoft.com/office/drawing/2014/main" id="{6D2E51B8-A205-814D-ED32-24D64DED0E0A}"/>
              </a:ext>
            </a:extLst>
          </p:cNvPr>
          <p:cNvSpPr/>
          <p:nvPr/>
        </p:nvSpPr>
        <p:spPr>
          <a:xfrm>
            <a:off x="4993322" y="682259"/>
            <a:ext cx="3911019" cy="457199"/>
          </a:xfrm>
          <a:prstGeom prst="rect">
            <a:avLst/>
          </a:prstGeom>
          <a:solidFill>
            <a:schemeClr val="bg1"/>
          </a:solidFill>
          <a:ln>
            <a:solidFill>
              <a:schemeClr val="bg1">
                <a:lumMod val="75000"/>
              </a:schemeClr>
            </a:solidFill>
          </a:ln>
          <a:effectLst/>
        </p:spPr>
        <p:txBody>
          <a:bodyPr wrap="square" lIns="91102" tIns="45510" rIns="91019" bIns="45510" rtlCol="0" anchor="t" anchorCtr="0">
            <a:noAutofit/>
          </a:bodyPr>
          <a:lstStyle/>
          <a:p>
            <a:r>
              <a:rPr lang="en-US" sz="800" b="1" i="0" kern="1200" cap="none" spc="0">
                <a:ln w="0">
                  <a:noFill/>
                </a:ln>
                <a:solidFill>
                  <a:schemeClr val="tx1"/>
                </a:solidFill>
                <a:latin typeface="+mj-lt"/>
                <a:ea typeface="+mj-ea"/>
                <a:cs typeface="+mn-cs"/>
              </a:rPr>
              <a:t>PRODUCT MANAGER </a:t>
            </a:r>
          </a:p>
          <a:p>
            <a:r>
              <a:rPr lang="en-US" sz="800" b="1" i="0" kern="1200" cap="none" spc="0">
                <a:ln w="0">
                  <a:noFill/>
                </a:ln>
                <a:solidFill>
                  <a:schemeClr val="tx1"/>
                </a:solidFill>
                <a:latin typeface="+mj-lt"/>
                <a:ea typeface="+mj-ea"/>
                <a:cs typeface="+mn-cs"/>
              </a:rPr>
              <a:t>EXECUTIVE SPONSOR</a:t>
            </a:r>
          </a:p>
        </p:txBody>
      </p:sp>
      <p:sp>
        <p:nvSpPr>
          <p:cNvPr id="20" name="Text Placeholder 5">
            <a:extLst>
              <a:ext uri="{FF2B5EF4-FFF2-40B4-BE49-F238E27FC236}">
                <a16:creationId xmlns:a16="http://schemas.microsoft.com/office/drawing/2014/main" id="{43BDB345-A415-B7E2-B192-AFC10CF060DC}"/>
              </a:ext>
            </a:extLst>
          </p:cNvPr>
          <p:cNvSpPr>
            <a:spLocks noGrp="1"/>
          </p:cNvSpPr>
          <p:nvPr>
            <p:ph type="body" sz="quarter" idx="27" hasCustomPrompt="1"/>
          </p:nvPr>
        </p:nvSpPr>
        <p:spPr>
          <a:xfrm>
            <a:off x="6286060" y="687577"/>
            <a:ext cx="2618270" cy="448522"/>
          </a:xfrm>
        </p:spPr>
        <p:txBody>
          <a:bodyPr>
            <a:noAutofit/>
          </a:bodyPr>
          <a:lstStyle>
            <a:lvl1pPr marL="0" indent="0">
              <a:spcBef>
                <a:spcPts val="0"/>
              </a:spcBef>
              <a:buFont typeface="Arial" panose="020B0604020202020204" pitchFamily="34" charset="0"/>
              <a:buNone/>
              <a:defRPr sz="1045" b="0" i="0">
                <a:solidFill>
                  <a:schemeClr val="tx1"/>
                </a:solidFill>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Names and titles</a:t>
            </a:r>
          </a:p>
        </p:txBody>
      </p:sp>
      <p:sp>
        <p:nvSpPr>
          <p:cNvPr id="21" name="Text Placeholder 9">
            <a:extLst>
              <a:ext uri="{FF2B5EF4-FFF2-40B4-BE49-F238E27FC236}">
                <a16:creationId xmlns:a16="http://schemas.microsoft.com/office/drawing/2014/main" id="{6145FDD7-0191-BBC3-316C-C60DF9074C2E}"/>
              </a:ext>
            </a:extLst>
          </p:cNvPr>
          <p:cNvSpPr>
            <a:spLocks noGrp="1"/>
          </p:cNvSpPr>
          <p:nvPr>
            <p:ph type="body" sz="quarter" idx="33" hasCustomPrompt="1"/>
          </p:nvPr>
        </p:nvSpPr>
        <p:spPr>
          <a:xfrm>
            <a:off x="457200" y="1421028"/>
            <a:ext cx="8455355" cy="349825"/>
          </a:xfrm>
          <a:noFill/>
          <a:ln>
            <a:noFill/>
          </a:ln>
        </p:spPr>
        <p:txBody>
          <a:bodyPr vert="horz" wrap="square" lIns="91440" tIns="45716" rIns="91440" bIns="45716" numCol="1" anchor="t" anchorCtr="0" compatLnSpc="1">
            <a:prstTxWarp prst="textNoShape">
              <a:avLst/>
            </a:prstTxWarp>
            <a:normAutofit/>
          </a:bodyPr>
          <a:lstStyle>
            <a:lvl1pPr>
              <a:defRPr lang="en-US" sz="1045" b="0" dirty="0">
                <a:latin typeface="+mn-lt"/>
                <a:ea typeface="+mn-ea"/>
              </a:defRPr>
            </a:lvl1pPr>
          </a:lstStyle>
          <a:p>
            <a:pPr lvl="0"/>
            <a:r>
              <a:rPr lang="en-US"/>
              <a:t>How to achieve success</a:t>
            </a:r>
          </a:p>
        </p:txBody>
      </p:sp>
      <p:sp>
        <p:nvSpPr>
          <p:cNvPr id="22" name="Text Placeholder 5">
            <a:extLst>
              <a:ext uri="{FF2B5EF4-FFF2-40B4-BE49-F238E27FC236}">
                <a16:creationId xmlns:a16="http://schemas.microsoft.com/office/drawing/2014/main" id="{D2456C51-C747-225D-0803-150BBFE09BA0}"/>
              </a:ext>
            </a:extLst>
          </p:cNvPr>
          <p:cNvSpPr>
            <a:spLocks noGrp="1"/>
          </p:cNvSpPr>
          <p:nvPr>
            <p:ph type="body" sz="quarter" idx="26" hasCustomPrompt="1"/>
          </p:nvPr>
        </p:nvSpPr>
        <p:spPr>
          <a:xfrm>
            <a:off x="6503612" y="319762"/>
            <a:ext cx="2400729" cy="265454"/>
          </a:xfrm>
        </p:spPr>
        <p:txBody>
          <a:bodyPr>
            <a:noAutofit/>
          </a:bodyPr>
          <a:lstStyle>
            <a:lvl1pPr marL="0" indent="0">
              <a:spcBef>
                <a:spcPts val="0"/>
              </a:spcBef>
              <a:buFont typeface="Arial" panose="020B0604020202020204" pitchFamily="34" charset="0"/>
              <a:buNone/>
              <a:defRPr sz="1045" b="0" i="0">
                <a:latin typeface="+mn-lt"/>
                <a:ea typeface="+mn-ea"/>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Author and date</a:t>
            </a:r>
          </a:p>
        </p:txBody>
      </p:sp>
      <p:sp>
        <p:nvSpPr>
          <p:cNvPr id="23" name="TextBox 22">
            <a:extLst>
              <a:ext uri="{FF2B5EF4-FFF2-40B4-BE49-F238E27FC236}">
                <a16:creationId xmlns:a16="http://schemas.microsoft.com/office/drawing/2014/main" id="{C4358A15-D353-E272-5465-C99A1D009456}"/>
              </a:ext>
            </a:extLst>
          </p:cNvPr>
          <p:cNvSpPr txBox="1"/>
          <p:nvPr/>
        </p:nvSpPr>
        <p:spPr>
          <a:xfrm>
            <a:off x="374905" y="128016"/>
            <a:ext cx="2778044"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a:t>Objectives &gt; Key Results</a:t>
            </a:r>
          </a:p>
        </p:txBody>
      </p:sp>
      <p:sp>
        <p:nvSpPr>
          <p:cNvPr id="24" name="TextBox 23">
            <a:extLst>
              <a:ext uri="{FF2B5EF4-FFF2-40B4-BE49-F238E27FC236}">
                <a16:creationId xmlns:a16="http://schemas.microsoft.com/office/drawing/2014/main" id="{57401EE4-8047-F562-0823-1767B628E270}"/>
              </a:ext>
            </a:extLst>
          </p:cNvPr>
          <p:cNvSpPr txBox="1"/>
          <p:nvPr/>
        </p:nvSpPr>
        <p:spPr>
          <a:xfrm>
            <a:off x="384048" y="457200"/>
            <a:ext cx="4291319" cy="201066"/>
          </a:xfrm>
          <a:prstGeom prst="rect">
            <a:avLst/>
          </a:prstGeom>
          <a:noFill/>
        </p:spPr>
        <p:txBody>
          <a:bodyPr wrap="square" rtlCol="0" anchor="ctr">
            <a:noAutofit/>
          </a:bodyPr>
          <a:lstStyle/>
          <a:p>
            <a:pPr algn="l"/>
            <a:r>
              <a:rPr lang="en-US" sz="900"/>
              <a:t>Track progress, create alignment, and encourage engagement around measurable goals</a:t>
            </a:r>
            <a:endParaRPr lang="en-US" sz="900">
              <a:latin typeface="Calibri" panose="020F0502020204030204" pitchFamily="34" charset="0"/>
              <a:ea typeface="Century Gothic" charset="0"/>
              <a:cs typeface="Calibri" panose="020F0502020204030204" pitchFamily="34" charset="0"/>
            </a:endParaRPr>
          </a:p>
        </p:txBody>
      </p:sp>
      <p:sp>
        <p:nvSpPr>
          <p:cNvPr id="25" name="TextBox 24">
            <a:extLst>
              <a:ext uri="{FF2B5EF4-FFF2-40B4-BE49-F238E27FC236}">
                <a16:creationId xmlns:a16="http://schemas.microsoft.com/office/drawing/2014/main" id="{31E016B9-EE98-57F6-6099-8AFF3E8FB16B}"/>
              </a:ext>
            </a:extLst>
          </p:cNvPr>
          <p:cNvSpPr txBox="1"/>
          <p:nvPr/>
        </p:nvSpPr>
        <p:spPr>
          <a:xfrm>
            <a:off x="-2475" y="-340179"/>
            <a:ext cx="9143999" cy="276999"/>
          </a:xfrm>
          <a:prstGeom prst="rect">
            <a:avLst/>
          </a:prstGeom>
          <a:noFill/>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Your activities should tie back to your objectives to achieve success. Key results are how you will measure success.</a:t>
            </a:r>
          </a:p>
        </p:txBody>
      </p:sp>
      <p:grpSp>
        <p:nvGrpSpPr>
          <p:cNvPr id="35" name="Group 34">
            <a:extLst>
              <a:ext uri="{FF2B5EF4-FFF2-40B4-BE49-F238E27FC236}">
                <a16:creationId xmlns:a16="http://schemas.microsoft.com/office/drawing/2014/main" id="{24A35069-FEE4-17D8-C6E9-CBB6876BCA11}"/>
              </a:ext>
            </a:extLst>
          </p:cNvPr>
          <p:cNvGrpSpPr/>
          <p:nvPr/>
        </p:nvGrpSpPr>
        <p:grpSpPr>
          <a:xfrm>
            <a:off x="1026896" y="4840393"/>
            <a:ext cx="7090208" cy="200055"/>
            <a:chOff x="1234440" y="4840393"/>
            <a:chExt cx="7090208" cy="200055"/>
          </a:xfrm>
        </p:grpSpPr>
        <p:sp>
          <p:nvSpPr>
            <p:cNvPr id="36" name="TextBox 35">
              <a:extLst>
                <a:ext uri="{FF2B5EF4-FFF2-40B4-BE49-F238E27FC236}">
                  <a16:creationId xmlns:a16="http://schemas.microsoft.com/office/drawing/2014/main" id="{DBEFB865-62DA-41F6-465E-FD9CC7028D6B}"/>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37" name="Picture 36">
              <a:extLst>
                <a:ext uri="{FF2B5EF4-FFF2-40B4-BE49-F238E27FC236}">
                  <a16:creationId xmlns:a16="http://schemas.microsoft.com/office/drawing/2014/main" id="{ECEDC186-EA7D-7042-AEDF-8F2353EAAD1D}"/>
                </a:ext>
              </a:extLst>
            </p:cNvPr>
            <p:cNvPicPr>
              <a:picLocks noChangeAspect="1"/>
            </p:cNvPicPr>
            <p:nvPr/>
          </p:nvPicPr>
          <p:blipFill>
            <a:blip r:embed="rId2"/>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1591129276"/>
      </p:ext>
    </p:extLst>
  </p:cSld>
  <p:clrMapOvr>
    <a:masterClrMapping/>
  </p:clrMapOvr>
  <p:hf sldNum="0" hdr="0" dt="0"/>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Problem Discovery">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471EBF4-976E-A92D-25B7-3A00D29B9114}"/>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ea typeface="+mj-ea"/>
                <a:cs typeface="Calibri" panose="020F0502020204030204" pitchFamily="34" charset="0"/>
              </a:rPr>
              <a:t>Problem Discovery</a:t>
            </a:r>
          </a:p>
        </p:txBody>
      </p:sp>
      <p:sp>
        <p:nvSpPr>
          <p:cNvPr id="8" name="Rectangle 7">
            <a:extLst>
              <a:ext uri="{FF2B5EF4-FFF2-40B4-BE49-F238E27FC236}">
                <a16:creationId xmlns:a16="http://schemas.microsoft.com/office/drawing/2014/main" id="{A1310EC5-BDF2-DB42-B4AC-696F594BC36F}"/>
              </a:ext>
            </a:extLst>
          </p:cNvPr>
          <p:cNvSpPr/>
          <p:nvPr/>
        </p:nvSpPr>
        <p:spPr>
          <a:xfrm>
            <a:off x="592540" y="82560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PRODUCT</a:t>
            </a:r>
          </a:p>
        </p:txBody>
      </p:sp>
      <p:sp>
        <p:nvSpPr>
          <p:cNvPr id="9" name="Rectangle 8">
            <a:extLst>
              <a:ext uri="{FF2B5EF4-FFF2-40B4-BE49-F238E27FC236}">
                <a16:creationId xmlns:a16="http://schemas.microsoft.com/office/drawing/2014/main" id="{AAA1AE80-0653-FD48-A64F-AAFCCE3C0FB8}"/>
              </a:ext>
            </a:extLst>
          </p:cNvPr>
          <p:cNvSpPr/>
          <p:nvPr/>
        </p:nvSpPr>
        <p:spPr>
          <a:xfrm>
            <a:off x="4623547" y="82560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PERSON</a:t>
            </a:r>
          </a:p>
        </p:txBody>
      </p:sp>
      <p:sp>
        <p:nvSpPr>
          <p:cNvPr id="10" name="Rectangle 9">
            <a:extLst>
              <a:ext uri="{FF2B5EF4-FFF2-40B4-BE49-F238E27FC236}">
                <a16:creationId xmlns:a16="http://schemas.microsoft.com/office/drawing/2014/main" id="{8CF04589-50EC-1B42-8C07-41243D0D96B5}"/>
              </a:ext>
            </a:extLst>
          </p:cNvPr>
          <p:cNvSpPr/>
          <p:nvPr/>
        </p:nvSpPr>
        <p:spPr>
          <a:xfrm>
            <a:off x="592531" y="1450948"/>
            <a:ext cx="7940282" cy="128015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ISSUES</a:t>
            </a:r>
          </a:p>
        </p:txBody>
      </p:sp>
      <p:sp>
        <p:nvSpPr>
          <p:cNvPr id="11" name="Rectangle 10">
            <a:extLst>
              <a:ext uri="{FF2B5EF4-FFF2-40B4-BE49-F238E27FC236}">
                <a16:creationId xmlns:a16="http://schemas.microsoft.com/office/drawing/2014/main" id="{165B3E9F-EEE5-7041-B10B-7DEA1E819367}"/>
              </a:ext>
            </a:extLst>
          </p:cNvPr>
          <p:cNvSpPr/>
          <p:nvPr/>
        </p:nvSpPr>
        <p:spPr>
          <a:xfrm>
            <a:off x="592531" y="2859012"/>
            <a:ext cx="7940282" cy="128015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SCENARIOS</a:t>
            </a:r>
          </a:p>
        </p:txBody>
      </p:sp>
      <p:sp>
        <p:nvSpPr>
          <p:cNvPr id="15" name="Rectangle 14">
            <a:extLst>
              <a:ext uri="{FF2B5EF4-FFF2-40B4-BE49-F238E27FC236}">
                <a16:creationId xmlns:a16="http://schemas.microsoft.com/office/drawing/2014/main" id="{C5726751-230C-CF4C-8164-CE7B950F9A03}"/>
              </a:ext>
            </a:extLst>
          </p:cNvPr>
          <p:cNvSpPr/>
          <p:nvPr/>
        </p:nvSpPr>
        <p:spPr>
          <a:xfrm>
            <a:off x="4623547" y="426546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TAGS</a:t>
            </a:r>
          </a:p>
        </p:txBody>
      </p:sp>
      <p:sp>
        <p:nvSpPr>
          <p:cNvPr id="16" name="Rectangle 15">
            <a:extLst>
              <a:ext uri="{FF2B5EF4-FFF2-40B4-BE49-F238E27FC236}">
                <a16:creationId xmlns:a16="http://schemas.microsoft.com/office/drawing/2014/main" id="{925A1207-F53A-4245-A88A-B31DD218C40A}"/>
              </a:ext>
            </a:extLst>
          </p:cNvPr>
          <p:cNvSpPr/>
          <p:nvPr/>
        </p:nvSpPr>
        <p:spPr>
          <a:xfrm>
            <a:off x="592537" y="426546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PROBLEM RATING</a:t>
            </a:r>
          </a:p>
        </p:txBody>
      </p:sp>
      <p:sp>
        <p:nvSpPr>
          <p:cNvPr id="3" name="Text Placeholder 2">
            <a:extLst>
              <a:ext uri="{FF2B5EF4-FFF2-40B4-BE49-F238E27FC236}">
                <a16:creationId xmlns:a16="http://schemas.microsoft.com/office/drawing/2014/main" id="{E5A24B27-692A-524E-A83D-42D49F45A090}"/>
              </a:ext>
            </a:extLst>
          </p:cNvPr>
          <p:cNvSpPr>
            <a:spLocks noGrp="1"/>
          </p:cNvSpPr>
          <p:nvPr>
            <p:ph type="body" sz="quarter" idx="10" hasCustomPrompt="1"/>
          </p:nvPr>
        </p:nvSpPr>
        <p:spPr>
          <a:xfrm>
            <a:off x="592190" y="1013287"/>
            <a:ext cx="3909968" cy="303389"/>
          </a:xfrm>
        </p:spPr>
        <p:txBody>
          <a:bodyPr lIns="91440">
            <a:normAutofit/>
          </a:bodyPr>
          <a:lstStyle>
            <a:lvl1pPr>
              <a:defRPr sz="1046">
                <a:latin typeface="+mn-lt"/>
                <a:ea typeface="+mn-ea"/>
              </a:defRPr>
            </a:lvl1pPr>
          </a:lstStyle>
          <a:p>
            <a:pPr lvl="0" defTabSz="455511">
              <a:spcBef>
                <a:spcPct val="0"/>
              </a:spcBef>
            </a:pPr>
            <a:r>
              <a:rPr lang="en-US"/>
              <a:t>Product, service, release, model </a:t>
            </a:r>
          </a:p>
        </p:txBody>
      </p:sp>
      <p:sp>
        <p:nvSpPr>
          <p:cNvPr id="17" name="Text Placeholder 2">
            <a:extLst>
              <a:ext uri="{FF2B5EF4-FFF2-40B4-BE49-F238E27FC236}">
                <a16:creationId xmlns:a16="http://schemas.microsoft.com/office/drawing/2014/main" id="{D313D02B-85DE-4E43-A0E6-23299F2816BE}"/>
              </a:ext>
            </a:extLst>
          </p:cNvPr>
          <p:cNvSpPr>
            <a:spLocks noGrp="1"/>
          </p:cNvSpPr>
          <p:nvPr>
            <p:ph type="body" sz="quarter" idx="11" hasCustomPrompt="1"/>
          </p:nvPr>
        </p:nvSpPr>
        <p:spPr>
          <a:xfrm>
            <a:off x="592190" y="1645922"/>
            <a:ext cx="7841556" cy="1069685"/>
          </a:xfrm>
        </p:spPr>
        <p:txBody>
          <a:bodyPr/>
          <a:lstStyle>
            <a:lvl1pPr>
              <a:defRPr sz="1046">
                <a:latin typeface="+mn-lt"/>
                <a:ea typeface="+mn-ea"/>
              </a:defRPr>
            </a:lvl1pPr>
          </a:lstStyle>
          <a:p>
            <a:pPr lvl="0"/>
            <a:r>
              <a:rPr lang="en-US"/>
              <a:t>Describe the issues identified</a:t>
            </a:r>
          </a:p>
        </p:txBody>
      </p:sp>
      <p:sp>
        <p:nvSpPr>
          <p:cNvPr id="18" name="Text Placeholder 2">
            <a:extLst>
              <a:ext uri="{FF2B5EF4-FFF2-40B4-BE49-F238E27FC236}">
                <a16:creationId xmlns:a16="http://schemas.microsoft.com/office/drawing/2014/main" id="{824F58C8-0554-5943-8E7A-A1166A22D8DA}"/>
              </a:ext>
            </a:extLst>
          </p:cNvPr>
          <p:cNvSpPr>
            <a:spLocks noGrp="1"/>
          </p:cNvSpPr>
          <p:nvPr>
            <p:ph type="body" sz="quarter" idx="12" hasCustomPrompt="1"/>
          </p:nvPr>
        </p:nvSpPr>
        <p:spPr>
          <a:xfrm>
            <a:off x="592190" y="3017523"/>
            <a:ext cx="7841556" cy="1121637"/>
          </a:xfrm>
        </p:spPr>
        <p:txBody>
          <a:bodyPr/>
          <a:lstStyle>
            <a:lvl1pPr>
              <a:defRPr sz="1046">
                <a:latin typeface="+mn-lt"/>
                <a:ea typeface="+mn-ea"/>
              </a:defRPr>
            </a:lvl1pPr>
          </a:lstStyle>
          <a:p>
            <a:pPr lvl="0"/>
            <a:r>
              <a:rPr lang="en-US"/>
              <a:t>Provide one or more scenarios that illustrate the problem</a:t>
            </a:r>
          </a:p>
        </p:txBody>
      </p:sp>
      <p:sp>
        <p:nvSpPr>
          <p:cNvPr id="19" name="Text Placeholder 2">
            <a:extLst>
              <a:ext uri="{FF2B5EF4-FFF2-40B4-BE49-F238E27FC236}">
                <a16:creationId xmlns:a16="http://schemas.microsoft.com/office/drawing/2014/main" id="{B13D37CA-BAFD-5B44-9AB6-882453A84A76}"/>
              </a:ext>
            </a:extLst>
          </p:cNvPr>
          <p:cNvSpPr>
            <a:spLocks noGrp="1"/>
          </p:cNvSpPr>
          <p:nvPr>
            <p:ph type="body" sz="quarter" idx="13" hasCustomPrompt="1"/>
          </p:nvPr>
        </p:nvSpPr>
        <p:spPr>
          <a:xfrm>
            <a:off x="592190" y="4474570"/>
            <a:ext cx="3868430" cy="288338"/>
          </a:xfrm>
        </p:spPr>
        <p:txBody>
          <a:bodyPr/>
          <a:lstStyle>
            <a:lvl1pPr>
              <a:defRPr sz="1046">
                <a:latin typeface="+mn-lt"/>
                <a:ea typeface="+mn-ea"/>
              </a:defRPr>
            </a:lvl1pPr>
          </a:lstStyle>
          <a:p>
            <a:pPr lvl="0"/>
            <a:r>
              <a:rPr lang="en-US"/>
              <a:t>Problem rating</a:t>
            </a:r>
          </a:p>
        </p:txBody>
      </p:sp>
      <p:sp>
        <p:nvSpPr>
          <p:cNvPr id="20" name="Text Placeholder 2">
            <a:extLst>
              <a:ext uri="{FF2B5EF4-FFF2-40B4-BE49-F238E27FC236}">
                <a16:creationId xmlns:a16="http://schemas.microsoft.com/office/drawing/2014/main" id="{82570397-FD74-9D49-BA7F-6BBD715C2C35}"/>
              </a:ext>
            </a:extLst>
          </p:cNvPr>
          <p:cNvSpPr>
            <a:spLocks noGrp="1"/>
          </p:cNvSpPr>
          <p:nvPr>
            <p:ph type="body" sz="quarter" idx="14" hasCustomPrompt="1"/>
          </p:nvPr>
        </p:nvSpPr>
        <p:spPr>
          <a:xfrm>
            <a:off x="4623200" y="4474565"/>
            <a:ext cx="3909273" cy="288337"/>
          </a:xfrm>
        </p:spPr>
        <p:txBody>
          <a:bodyPr lIns="91440">
            <a:normAutofit/>
          </a:bodyPr>
          <a:lstStyle>
            <a:lvl1pPr>
              <a:defRPr sz="1046">
                <a:latin typeface="+mn-lt"/>
                <a:ea typeface="+mn-ea"/>
              </a:defRPr>
            </a:lvl1pPr>
          </a:lstStyle>
          <a:p>
            <a:pPr lvl="0"/>
            <a:r>
              <a:rPr lang="en-US"/>
              <a:t>Tags</a:t>
            </a:r>
          </a:p>
        </p:txBody>
      </p:sp>
      <p:sp>
        <p:nvSpPr>
          <p:cNvPr id="22" name="Text Placeholder 5">
            <a:extLst>
              <a:ext uri="{FF2B5EF4-FFF2-40B4-BE49-F238E27FC236}">
                <a16:creationId xmlns:a16="http://schemas.microsoft.com/office/drawing/2014/main" id="{9D073801-B071-1D4C-BF8A-42895B8353E4}"/>
              </a:ext>
            </a:extLst>
          </p:cNvPr>
          <p:cNvSpPr>
            <a:spLocks noGrp="1"/>
          </p:cNvSpPr>
          <p:nvPr>
            <p:ph type="body" sz="quarter" idx="27" hasCustomPrompt="1"/>
          </p:nvPr>
        </p:nvSpPr>
        <p:spPr>
          <a:xfrm>
            <a:off x="4623202" y="1013287"/>
            <a:ext cx="3851732" cy="303389"/>
          </a:xfrm>
        </p:spPr>
        <p:txBody>
          <a:bodyPr>
            <a:noAutofit/>
          </a:bodyPr>
          <a:lstStyle>
            <a:lvl1pPr marL="0" indent="0">
              <a:spcBef>
                <a:spcPts val="0"/>
              </a:spcBef>
              <a:buFont typeface="Arial" panose="020B0604020202020204" pitchFamily="34" charset="0"/>
              <a:buNone/>
              <a:defRPr sz="1046"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Person interviewed</a:t>
            </a:r>
          </a:p>
        </p:txBody>
      </p:sp>
      <p:sp>
        <p:nvSpPr>
          <p:cNvPr id="23" name="Rectangle 22">
            <a:extLst>
              <a:ext uri="{FF2B5EF4-FFF2-40B4-BE49-F238E27FC236}">
                <a16:creationId xmlns:a16="http://schemas.microsoft.com/office/drawing/2014/main" id="{844B4E7A-B2AA-5308-6428-9F61329D12D1}"/>
              </a:ext>
            </a:extLst>
          </p:cNvPr>
          <p:cNvSpPr/>
          <p:nvPr/>
        </p:nvSpPr>
        <p:spPr>
          <a:xfrm>
            <a:off x="5679415" y="88853"/>
            <a:ext cx="2872056"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WRITTEN BY</a:t>
            </a:r>
          </a:p>
        </p:txBody>
      </p:sp>
      <p:sp>
        <p:nvSpPr>
          <p:cNvPr id="2" name="Text Placeholder 5">
            <a:extLst>
              <a:ext uri="{FF2B5EF4-FFF2-40B4-BE49-F238E27FC236}">
                <a16:creationId xmlns:a16="http://schemas.microsoft.com/office/drawing/2014/main" id="{59AD9DC3-DEA4-5584-3A28-1AE591254F4B}"/>
              </a:ext>
            </a:extLst>
          </p:cNvPr>
          <p:cNvSpPr>
            <a:spLocks noGrp="1"/>
          </p:cNvSpPr>
          <p:nvPr>
            <p:ph type="body" sz="quarter" idx="26" hasCustomPrompt="1"/>
          </p:nvPr>
        </p:nvSpPr>
        <p:spPr>
          <a:xfrm>
            <a:off x="5679415" y="280597"/>
            <a:ext cx="2872056" cy="265454"/>
          </a:xfrm>
        </p:spPr>
        <p:txBody>
          <a:bodyPr>
            <a:noAutofit/>
          </a:bodyPr>
          <a:lstStyle>
            <a:lvl1pPr marL="0" indent="0">
              <a:spcBef>
                <a:spcPts val="0"/>
              </a:spcBef>
              <a:buFont typeface="Arial" panose="020B0604020202020204" pitchFamily="34" charset="0"/>
              <a:buNone/>
              <a:defRPr sz="1046"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3" name="TextBox 12">
            <a:extLst>
              <a:ext uri="{FF2B5EF4-FFF2-40B4-BE49-F238E27FC236}">
                <a16:creationId xmlns:a16="http://schemas.microsoft.com/office/drawing/2014/main" id="{996B7894-4A2B-E83C-6091-1A1A681CB7CE}"/>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4" name="Group 13">
            <a:extLst>
              <a:ext uri="{FF2B5EF4-FFF2-40B4-BE49-F238E27FC236}">
                <a16:creationId xmlns:a16="http://schemas.microsoft.com/office/drawing/2014/main" id="{E16AF0D8-9A08-6F44-BA4B-0DFCF920E7F3}"/>
              </a:ext>
            </a:extLst>
          </p:cNvPr>
          <p:cNvGrpSpPr/>
          <p:nvPr/>
        </p:nvGrpSpPr>
        <p:grpSpPr>
          <a:xfrm>
            <a:off x="1026896" y="4840393"/>
            <a:ext cx="7090208" cy="200055"/>
            <a:chOff x="1234440" y="4840393"/>
            <a:chExt cx="7090208" cy="200055"/>
          </a:xfrm>
        </p:grpSpPr>
        <p:sp>
          <p:nvSpPr>
            <p:cNvPr id="24" name="TextBox 23">
              <a:extLst>
                <a:ext uri="{FF2B5EF4-FFF2-40B4-BE49-F238E27FC236}">
                  <a16:creationId xmlns:a16="http://schemas.microsoft.com/office/drawing/2014/main" id="{55E99A52-8DC3-DDE4-D874-10C10E02F267}"/>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5" name="Picture 24">
              <a:extLst>
                <a:ext uri="{FF2B5EF4-FFF2-40B4-BE49-F238E27FC236}">
                  <a16:creationId xmlns:a16="http://schemas.microsoft.com/office/drawing/2014/main" id="{2287440F-1285-5A5A-0BAE-358F0D4EBE83}"/>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79AB7567-CF8B-9137-3F5B-1EFA7F65149B}"/>
              </a:ext>
            </a:extLst>
          </p:cNvPr>
          <p:cNvSpPr txBox="1"/>
          <p:nvPr/>
        </p:nvSpPr>
        <p:spPr>
          <a:xfrm>
            <a:off x="384048" y="457200"/>
            <a:ext cx="3226055" cy="201066"/>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Purpose</a:t>
            </a:r>
          </a:p>
        </p:txBody>
      </p:sp>
      <p:sp>
        <p:nvSpPr>
          <p:cNvPr id="7" name="TextBox 6">
            <a:extLst>
              <a:ext uri="{FF2B5EF4-FFF2-40B4-BE49-F238E27FC236}">
                <a16:creationId xmlns:a16="http://schemas.microsoft.com/office/drawing/2014/main" id="{8865CA36-5AFD-292D-C11D-566BFD187FB0}"/>
              </a:ext>
            </a:extLst>
          </p:cNvPr>
          <p:cNvSpPr txBox="1"/>
          <p:nvPr/>
        </p:nvSpPr>
        <p:spPr>
          <a:xfrm>
            <a:off x="-2475" y="-34017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Definition</a:t>
            </a:r>
          </a:p>
        </p:txBody>
      </p:sp>
      <p:sp>
        <p:nvSpPr>
          <p:cNvPr id="4" name="Rectangle 3">
            <a:extLst>
              <a:ext uri="{FF2B5EF4-FFF2-40B4-BE49-F238E27FC236}">
                <a16:creationId xmlns:a16="http://schemas.microsoft.com/office/drawing/2014/main" id="{8E8B0DDC-C84F-346C-F5C3-35B83797660A}"/>
              </a:ext>
            </a:extLst>
          </p:cNvPr>
          <p:cNvSpPr/>
          <p:nvPr/>
        </p:nvSpPr>
        <p:spPr>
          <a:xfrm>
            <a:off x="2521009" y="88853"/>
            <a:ext cx="2469735" cy="6592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Is this needed as a template separate from Feature Request? Or first half of problem story?</a:t>
            </a:r>
          </a:p>
        </p:txBody>
      </p:sp>
    </p:spTree>
    <p:extLst>
      <p:ext uri="{BB962C8B-B14F-4D97-AF65-F5344CB8AC3E}">
        <p14:creationId xmlns:p14="http://schemas.microsoft.com/office/powerpoint/2010/main" val="340771906"/>
      </p:ext>
    </p:extLst>
  </p:cSld>
  <p:clrMapOvr>
    <a:masterClrMapping/>
  </p:clrMapOvr>
  <p:hf sldNum="0" hdr="0" dt="0"/>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idea_brief">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C19A14-4BCA-BE5A-FD8E-40126144943B}"/>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n-lt"/>
                <a:ea typeface="+mj-ea"/>
                <a:cs typeface="Calibri" panose="020F0502020204030204" pitchFamily="34" charset="0"/>
              </a:rPr>
              <a:t>Idea Brief</a:t>
            </a:r>
          </a:p>
        </p:txBody>
      </p:sp>
      <p:sp>
        <p:nvSpPr>
          <p:cNvPr id="8" name="Rectangle 7">
            <a:extLst>
              <a:ext uri="{FF2B5EF4-FFF2-40B4-BE49-F238E27FC236}">
                <a16:creationId xmlns:a16="http://schemas.microsoft.com/office/drawing/2014/main" id="{A1310EC5-BDF2-DB42-B4AC-696F594BC36F}"/>
              </a:ext>
            </a:extLst>
          </p:cNvPr>
          <p:cNvSpPr/>
          <p:nvPr/>
        </p:nvSpPr>
        <p:spPr>
          <a:xfrm>
            <a:off x="592540" y="82560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PROBLEM NAME</a:t>
            </a:r>
          </a:p>
        </p:txBody>
      </p:sp>
      <p:sp>
        <p:nvSpPr>
          <p:cNvPr id="9" name="Rectangle 8">
            <a:extLst>
              <a:ext uri="{FF2B5EF4-FFF2-40B4-BE49-F238E27FC236}">
                <a16:creationId xmlns:a16="http://schemas.microsoft.com/office/drawing/2014/main" id="{AAA1AE80-0653-FD48-A64F-AAFCCE3C0FB8}"/>
              </a:ext>
            </a:extLst>
          </p:cNvPr>
          <p:cNvSpPr/>
          <p:nvPr/>
        </p:nvSpPr>
        <p:spPr>
          <a:xfrm>
            <a:off x="4623547" y="82560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SEGMENT / PERSONA</a:t>
            </a:r>
          </a:p>
        </p:txBody>
      </p:sp>
      <p:sp>
        <p:nvSpPr>
          <p:cNvPr id="10" name="Rectangle 9">
            <a:extLst>
              <a:ext uri="{FF2B5EF4-FFF2-40B4-BE49-F238E27FC236}">
                <a16:creationId xmlns:a16="http://schemas.microsoft.com/office/drawing/2014/main" id="{8CF04589-50EC-1B42-8C07-41243D0D96B5}"/>
              </a:ext>
            </a:extLst>
          </p:cNvPr>
          <p:cNvSpPr/>
          <p:nvPr/>
        </p:nvSpPr>
        <p:spPr>
          <a:xfrm>
            <a:off x="592531" y="1386668"/>
            <a:ext cx="7940282" cy="914400"/>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DESCRIPTION</a:t>
            </a:r>
          </a:p>
        </p:txBody>
      </p:sp>
      <p:sp>
        <p:nvSpPr>
          <p:cNvPr id="11" name="Rectangle 10">
            <a:extLst>
              <a:ext uri="{FF2B5EF4-FFF2-40B4-BE49-F238E27FC236}">
                <a16:creationId xmlns:a16="http://schemas.microsoft.com/office/drawing/2014/main" id="{165B3E9F-EEE5-7041-B10B-7DEA1E819367}"/>
              </a:ext>
            </a:extLst>
          </p:cNvPr>
          <p:cNvSpPr/>
          <p:nvPr/>
        </p:nvSpPr>
        <p:spPr>
          <a:xfrm>
            <a:off x="592531" y="2336731"/>
            <a:ext cx="7940282" cy="914400"/>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CUSTOMER VALUE</a:t>
            </a:r>
          </a:p>
        </p:txBody>
      </p:sp>
      <p:sp>
        <p:nvSpPr>
          <p:cNvPr id="15" name="Rectangle 14">
            <a:extLst>
              <a:ext uri="{FF2B5EF4-FFF2-40B4-BE49-F238E27FC236}">
                <a16:creationId xmlns:a16="http://schemas.microsoft.com/office/drawing/2014/main" id="{C5726751-230C-CF4C-8164-CE7B950F9A03}"/>
              </a:ext>
            </a:extLst>
          </p:cNvPr>
          <p:cNvSpPr/>
          <p:nvPr/>
        </p:nvSpPr>
        <p:spPr>
          <a:xfrm>
            <a:off x="4623547" y="426546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TAGS</a:t>
            </a:r>
          </a:p>
        </p:txBody>
      </p:sp>
      <p:sp>
        <p:nvSpPr>
          <p:cNvPr id="16" name="Rectangle 15">
            <a:extLst>
              <a:ext uri="{FF2B5EF4-FFF2-40B4-BE49-F238E27FC236}">
                <a16:creationId xmlns:a16="http://schemas.microsoft.com/office/drawing/2014/main" id="{925A1207-F53A-4245-A88A-B31DD218C40A}"/>
              </a:ext>
            </a:extLst>
          </p:cNvPr>
          <p:cNvSpPr/>
          <p:nvPr/>
        </p:nvSpPr>
        <p:spPr>
          <a:xfrm>
            <a:off x="592537" y="4265468"/>
            <a:ext cx="3909273"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PROBLEM RATING</a:t>
            </a:r>
          </a:p>
        </p:txBody>
      </p:sp>
      <p:sp>
        <p:nvSpPr>
          <p:cNvPr id="3" name="Text Placeholder 2">
            <a:extLst>
              <a:ext uri="{FF2B5EF4-FFF2-40B4-BE49-F238E27FC236}">
                <a16:creationId xmlns:a16="http://schemas.microsoft.com/office/drawing/2014/main" id="{E5A24B27-692A-524E-A83D-42D49F45A090}"/>
              </a:ext>
            </a:extLst>
          </p:cNvPr>
          <p:cNvSpPr>
            <a:spLocks noGrp="1"/>
          </p:cNvSpPr>
          <p:nvPr>
            <p:ph type="body" sz="quarter" idx="10" hasCustomPrompt="1"/>
          </p:nvPr>
        </p:nvSpPr>
        <p:spPr>
          <a:xfrm>
            <a:off x="592529" y="1056809"/>
            <a:ext cx="3893145" cy="253433"/>
          </a:xfrm>
        </p:spPr>
        <p:txBody>
          <a:bodyPr>
            <a:normAutofit/>
          </a:bodyPr>
          <a:lstStyle>
            <a:lvl1pPr>
              <a:spcBef>
                <a:spcPts val="0"/>
              </a:spcBef>
              <a:defRPr sz="1046">
                <a:latin typeface="+mn-lt"/>
                <a:ea typeface="+mn-ea"/>
              </a:defRPr>
            </a:lvl1pPr>
          </a:lstStyle>
          <a:p>
            <a:pPr lvl="0"/>
            <a:r>
              <a:rPr lang="en-US"/>
              <a:t>Problem</a:t>
            </a:r>
          </a:p>
        </p:txBody>
      </p:sp>
      <p:sp>
        <p:nvSpPr>
          <p:cNvPr id="17" name="Text Placeholder 2">
            <a:extLst>
              <a:ext uri="{FF2B5EF4-FFF2-40B4-BE49-F238E27FC236}">
                <a16:creationId xmlns:a16="http://schemas.microsoft.com/office/drawing/2014/main" id="{D313D02B-85DE-4E43-A0E6-23299F2816BE}"/>
              </a:ext>
            </a:extLst>
          </p:cNvPr>
          <p:cNvSpPr>
            <a:spLocks noGrp="1"/>
          </p:cNvSpPr>
          <p:nvPr>
            <p:ph type="body" sz="quarter" idx="11" hasCustomPrompt="1"/>
          </p:nvPr>
        </p:nvSpPr>
        <p:spPr>
          <a:xfrm>
            <a:off x="576656" y="1584257"/>
            <a:ext cx="7865327" cy="676956"/>
          </a:xfrm>
        </p:spPr>
        <p:txBody>
          <a:bodyPr/>
          <a:lstStyle>
            <a:lvl1pPr>
              <a:spcBef>
                <a:spcPts val="0"/>
              </a:spcBef>
              <a:defRPr sz="1046">
                <a:latin typeface="+mn-lt"/>
                <a:ea typeface="+mn-ea"/>
              </a:defRPr>
            </a:lvl1pPr>
          </a:lstStyle>
          <a:p>
            <a:pPr lvl="0"/>
            <a:r>
              <a:rPr lang="en-US"/>
              <a:t>Describe the problem to be solved in detail</a:t>
            </a:r>
          </a:p>
        </p:txBody>
      </p:sp>
      <p:sp>
        <p:nvSpPr>
          <p:cNvPr id="18" name="Text Placeholder 2">
            <a:extLst>
              <a:ext uri="{FF2B5EF4-FFF2-40B4-BE49-F238E27FC236}">
                <a16:creationId xmlns:a16="http://schemas.microsoft.com/office/drawing/2014/main" id="{824F58C8-0554-5943-8E7A-A1166A22D8DA}"/>
              </a:ext>
            </a:extLst>
          </p:cNvPr>
          <p:cNvSpPr>
            <a:spLocks noGrp="1"/>
          </p:cNvSpPr>
          <p:nvPr>
            <p:ph type="body" sz="quarter" idx="12" hasCustomPrompt="1"/>
          </p:nvPr>
        </p:nvSpPr>
        <p:spPr>
          <a:xfrm>
            <a:off x="576656" y="2571070"/>
            <a:ext cx="7865327" cy="646752"/>
          </a:xfrm>
        </p:spPr>
        <p:txBody>
          <a:bodyPr/>
          <a:lstStyle>
            <a:lvl1pPr>
              <a:spcBef>
                <a:spcPts val="0"/>
              </a:spcBef>
              <a:defRPr sz="1046">
                <a:latin typeface="+mn-lt"/>
                <a:ea typeface="+mn-ea"/>
              </a:defRPr>
            </a:lvl1pPr>
          </a:lstStyle>
          <a:p>
            <a:pPr lvl="0"/>
            <a:r>
              <a:rPr lang="en-US"/>
              <a:t>Why this makes sense for our customers</a:t>
            </a:r>
          </a:p>
        </p:txBody>
      </p:sp>
      <p:sp>
        <p:nvSpPr>
          <p:cNvPr id="19" name="Text Placeholder 2">
            <a:extLst>
              <a:ext uri="{FF2B5EF4-FFF2-40B4-BE49-F238E27FC236}">
                <a16:creationId xmlns:a16="http://schemas.microsoft.com/office/drawing/2014/main" id="{B13D37CA-BAFD-5B44-9AB6-882453A84A76}"/>
              </a:ext>
            </a:extLst>
          </p:cNvPr>
          <p:cNvSpPr>
            <a:spLocks noGrp="1"/>
          </p:cNvSpPr>
          <p:nvPr>
            <p:ph type="body" sz="quarter" idx="13" hasCustomPrompt="1"/>
          </p:nvPr>
        </p:nvSpPr>
        <p:spPr>
          <a:xfrm>
            <a:off x="576656" y="4485806"/>
            <a:ext cx="3892201" cy="277096"/>
          </a:xfrm>
        </p:spPr>
        <p:txBody>
          <a:bodyPr/>
          <a:lstStyle>
            <a:lvl1pPr>
              <a:defRPr sz="1046">
                <a:latin typeface="+mn-lt"/>
                <a:ea typeface="+mn-ea"/>
              </a:defRPr>
            </a:lvl1pPr>
          </a:lstStyle>
          <a:p>
            <a:pPr lvl="0"/>
            <a:r>
              <a:rPr lang="en-US"/>
              <a:t>Problem rating</a:t>
            </a:r>
          </a:p>
        </p:txBody>
      </p:sp>
      <p:sp>
        <p:nvSpPr>
          <p:cNvPr id="20" name="Text Placeholder 2">
            <a:extLst>
              <a:ext uri="{FF2B5EF4-FFF2-40B4-BE49-F238E27FC236}">
                <a16:creationId xmlns:a16="http://schemas.microsoft.com/office/drawing/2014/main" id="{82570397-FD74-9D49-BA7F-6BBD715C2C35}"/>
              </a:ext>
            </a:extLst>
          </p:cNvPr>
          <p:cNvSpPr>
            <a:spLocks noGrp="1"/>
          </p:cNvSpPr>
          <p:nvPr>
            <p:ph type="body" sz="quarter" idx="14" hasCustomPrompt="1"/>
          </p:nvPr>
        </p:nvSpPr>
        <p:spPr>
          <a:xfrm>
            <a:off x="4623547" y="4485811"/>
            <a:ext cx="3851387" cy="277094"/>
          </a:xfrm>
        </p:spPr>
        <p:txBody>
          <a:bodyPr>
            <a:normAutofit/>
          </a:bodyPr>
          <a:lstStyle>
            <a:lvl1pPr>
              <a:defRPr sz="1046">
                <a:latin typeface="+mn-lt"/>
                <a:ea typeface="+mn-ea"/>
              </a:defRPr>
            </a:lvl1pPr>
          </a:lstStyle>
          <a:p>
            <a:pPr lvl="0"/>
            <a:r>
              <a:rPr lang="en-US"/>
              <a:t>Tags</a:t>
            </a:r>
          </a:p>
        </p:txBody>
      </p:sp>
      <p:sp>
        <p:nvSpPr>
          <p:cNvPr id="22" name="Text Placeholder 5">
            <a:extLst>
              <a:ext uri="{FF2B5EF4-FFF2-40B4-BE49-F238E27FC236}">
                <a16:creationId xmlns:a16="http://schemas.microsoft.com/office/drawing/2014/main" id="{9D073801-B071-1D4C-BF8A-42895B8353E4}"/>
              </a:ext>
            </a:extLst>
          </p:cNvPr>
          <p:cNvSpPr>
            <a:spLocks noGrp="1"/>
          </p:cNvSpPr>
          <p:nvPr>
            <p:ph type="body" sz="quarter" idx="27" hasCustomPrompt="1"/>
          </p:nvPr>
        </p:nvSpPr>
        <p:spPr>
          <a:xfrm>
            <a:off x="4642198" y="1056808"/>
            <a:ext cx="3909272" cy="290005"/>
          </a:xfrm>
        </p:spPr>
        <p:txBody>
          <a:bodyPr>
            <a:noAutofit/>
          </a:bodyPr>
          <a:lstStyle>
            <a:lvl1pPr marL="0" indent="0">
              <a:spcBef>
                <a:spcPts val="0"/>
              </a:spcBef>
              <a:buFont typeface="Arial" panose="020B0604020202020204" pitchFamily="34" charset="0"/>
              <a:buNone/>
              <a:defRPr sz="1046"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Who has the problem?</a:t>
            </a:r>
          </a:p>
        </p:txBody>
      </p:sp>
      <p:sp>
        <p:nvSpPr>
          <p:cNvPr id="23" name="Rectangle 22">
            <a:extLst>
              <a:ext uri="{FF2B5EF4-FFF2-40B4-BE49-F238E27FC236}">
                <a16:creationId xmlns:a16="http://schemas.microsoft.com/office/drawing/2014/main" id="{2B2B05EB-4A8F-3E45-9DC6-FCC29BC414E0}"/>
              </a:ext>
            </a:extLst>
          </p:cNvPr>
          <p:cNvSpPr/>
          <p:nvPr/>
        </p:nvSpPr>
        <p:spPr>
          <a:xfrm>
            <a:off x="592531" y="3286794"/>
            <a:ext cx="7940282" cy="914400"/>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ORGANIZATION VALUE</a:t>
            </a:r>
          </a:p>
        </p:txBody>
      </p:sp>
      <p:sp>
        <p:nvSpPr>
          <p:cNvPr id="24" name="Text Placeholder 2">
            <a:extLst>
              <a:ext uri="{FF2B5EF4-FFF2-40B4-BE49-F238E27FC236}">
                <a16:creationId xmlns:a16="http://schemas.microsoft.com/office/drawing/2014/main" id="{AFEE63A9-3560-164F-837A-0CBD898B74DD}"/>
              </a:ext>
            </a:extLst>
          </p:cNvPr>
          <p:cNvSpPr>
            <a:spLocks noGrp="1"/>
          </p:cNvSpPr>
          <p:nvPr>
            <p:ph type="body" sz="quarter" idx="28" hasCustomPrompt="1"/>
          </p:nvPr>
        </p:nvSpPr>
        <p:spPr>
          <a:xfrm>
            <a:off x="576656" y="3485473"/>
            <a:ext cx="7865327" cy="682415"/>
          </a:xfrm>
        </p:spPr>
        <p:txBody>
          <a:bodyPr/>
          <a:lstStyle>
            <a:lvl1pPr>
              <a:spcBef>
                <a:spcPts val="0"/>
              </a:spcBef>
              <a:defRPr sz="1046">
                <a:latin typeface="+mn-lt"/>
                <a:ea typeface="+mn-ea"/>
              </a:defRPr>
            </a:lvl1pPr>
          </a:lstStyle>
          <a:p>
            <a:pPr lvl="0"/>
            <a:r>
              <a:rPr lang="en-US"/>
              <a:t>Why this makes sense for our organization</a:t>
            </a:r>
          </a:p>
        </p:txBody>
      </p:sp>
      <p:sp>
        <p:nvSpPr>
          <p:cNvPr id="25" name="Rectangle 24">
            <a:extLst>
              <a:ext uri="{FF2B5EF4-FFF2-40B4-BE49-F238E27FC236}">
                <a16:creationId xmlns:a16="http://schemas.microsoft.com/office/drawing/2014/main" id="{B88A52FF-51F1-AB57-9399-7A2A32233F07}"/>
              </a:ext>
            </a:extLst>
          </p:cNvPr>
          <p:cNvSpPr/>
          <p:nvPr/>
        </p:nvSpPr>
        <p:spPr>
          <a:xfrm>
            <a:off x="5679413" y="121636"/>
            <a:ext cx="2872056" cy="457199"/>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kern="1200" cap="none" spc="0">
                <a:ln w="0">
                  <a:noFill/>
                </a:ln>
                <a:solidFill>
                  <a:schemeClr val="tx1"/>
                </a:solidFill>
                <a:latin typeface="+mj-lt"/>
                <a:ea typeface="+mj-ea"/>
                <a:cs typeface="+mn-cs"/>
              </a:rPr>
              <a:t>WRITTEN BY</a:t>
            </a:r>
          </a:p>
        </p:txBody>
      </p:sp>
      <p:sp>
        <p:nvSpPr>
          <p:cNvPr id="2" name="Text Placeholder 5">
            <a:extLst>
              <a:ext uri="{FF2B5EF4-FFF2-40B4-BE49-F238E27FC236}">
                <a16:creationId xmlns:a16="http://schemas.microsoft.com/office/drawing/2014/main" id="{ECCEEDA2-D1CF-A493-1C90-7306EF4A9FD7}"/>
              </a:ext>
            </a:extLst>
          </p:cNvPr>
          <p:cNvSpPr>
            <a:spLocks noGrp="1"/>
          </p:cNvSpPr>
          <p:nvPr>
            <p:ph type="body" sz="quarter" idx="26" hasCustomPrompt="1"/>
          </p:nvPr>
        </p:nvSpPr>
        <p:spPr>
          <a:xfrm>
            <a:off x="5679413" y="313378"/>
            <a:ext cx="2872056" cy="265454"/>
          </a:xfrm>
        </p:spPr>
        <p:txBody>
          <a:bodyPr>
            <a:noAutofit/>
          </a:bodyPr>
          <a:lstStyle>
            <a:lvl1pPr marL="0" indent="0">
              <a:spcBef>
                <a:spcPts val="0"/>
              </a:spcBef>
              <a:buFont typeface="Arial" panose="020B0604020202020204" pitchFamily="34" charset="0"/>
              <a:buNone/>
              <a:defRPr sz="1046"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3" name="TextBox 12">
            <a:extLst>
              <a:ext uri="{FF2B5EF4-FFF2-40B4-BE49-F238E27FC236}">
                <a16:creationId xmlns:a16="http://schemas.microsoft.com/office/drawing/2014/main" id="{ECF04723-670B-D324-7C42-48DD0B3770BE}"/>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4" name="Group 13">
            <a:extLst>
              <a:ext uri="{FF2B5EF4-FFF2-40B4-BE49-F238E27FC236}">
                <a16:creationId xmlns:a16="http://schemas.microsoft.com/office/drawing/2014/main" id="{A41D656B-6DE0-5F87-B547-173C01CD36E7}"/>
              </a:ext>
            </a:extLst>
          </p:cNvPr>
          <p:cNvGrpSpPr/>
          <p:nvPr/>
        </p:nvGrpSpPr>
        <p:grpSpPr>
          <a:xfrm>
            <a:off x="1026896" y="4840393"/>
            <a:ext cx="7090208" cy="200055"/>
            <a:chOff x="1234440" y="4840393"/>
            <a:chExt cx="7090208" cy="200055"/>
          </a:xfrm>
        </p:grpSpPr>
        <p:sp>
          <p:nvSpPr>
            <p:cNvPr id="21" name="TextBox 20">
              <a:extLst>
                <a:ext uri="{FF2B5EF4-FFF2-40B4-BE49-F238E27FC236}">
                  <a16:creationId xmlns:a16="http://schemas.microsoft.com/office/drawing/2014/main" id="{741A05D9-AE6D-45EB-3910-E77E8EEFDC7F}"/>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6" name="Picture 25">
              <a:extLst>
                <a:ext uri="{FF2B5EF4-FFF2-40B4-BE49-F238E27FC236}">
                  <a16:creationId xmlns:a16="http://schemas.microsoft.com/office/drawing/2014/main" id="{0EA3EDCC-D9E5-3C44-1929-A6C5992B49CB}"/>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8312434A-85EA-CBF0-A1EF-B507515B93A1}"/>
              </a:ext>
            </a:extLst>
          </p:cNvPr>
          <p:cNvSpPr txBox="1"/>
          <p:nvPr/>
        </p:nvSpPr>
        <p:spPr>
          <a:xfrm>
            <a:off x="384048" y="457200"/>
            <a:ext cx="3226055" cy="201066"/>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Purpose</a:t>
            </a:r>
          </a:p>
        </p:txBody>
      </p:sp>
      <p:sp>
        <p:nvSpPr>
          <p:cNvPr id="7" name="TextBox 6">
            <a:extLst>
              <a:ext uri="{FF2B5EF4-FFF2-40B4-BE49-F238E27FC236}">
                <a16:creationId xmlns:a16="http://schemas.microsoft.com/office/drawing/2014/main" id="{C6B7BC0E-D2CD-61C8-2F24-E9AA66E33107}"/>
              </a:ext>
            </a:extLst>
          </p:cNvPr>
          <p:cNvSpPr txBox="1"/>
          <p:nvPr/>
        </p:nvSpPr>
        <p:spPr>
          <a:xfrm>
            <a:off x="-2475" y="-34017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r>
              <a:rPr lang="en-US"/>
              <a:t>Definition</a:t>
            </a:r>
          </a:p>
        </p:txBody>
      </p:sp>
      <p:sp>
        <p:nvSpPr>
          <p:cNvPr id="4" name="Rectangle 3">
            <a:extLst>
              <a:ext uri="{FF2B5EF4-FFF2-40B4-BE49-F238E27FC236}">
                <a16:creationId xmlns:a16="http://schemas.microsoft.com/office/drawing/2014/main" id="{A86F6F01-EAB2-7EF8-5651-8FFBA9F58B66}"/>
              </a:ext>
            </a:extLst>
          </p:cNvPr>
          <p:cNvSpPr/>
          <p:nvPr/>
        </p:nvSpPr>
        <p:spPr>
          <a:xfrm>
            <a:off x="2521009" y="88853"/>
            <a:ext cx="2469735" cy="6592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How is this different from Idea Worksheet? We also now have Feature Request</a:t>
            </a:r>
          </a:p>
        </p:txBody>
      </p:sp>
    </p:spTree>
    <p:extLst>
      <p:ext uri="{BB962C8B-B14F-4D97-AF65-F5344CB8AC3E}">
        <p14:creationId xmlns:p14="http://schemas.microsoft.com/office/powerpoint/2010/main" val="2616359877"/>
      </p:ext>
    </p:extLst>
  </p:cSld>
  <p:clrMapOvr>
    <a:masterClrMapping/>
  </p:clrMapOvr>
  <p:hf sldNum="0" hdr="0" dt="0"/>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Value DIfferentiation Matrix">
    <p:bg>
      <p:bgPr>
        <a:solidFill>
          <a:schemeClr val="bg2"/>
        </a:solidFill>
        <a:effectLst/>
      </p:bgPr>
    </p:bg>
    <p:spTree>
      <p:nvGrpSpPr>
        <p:cNvPr id="1" name=""/>
        <p:cNvGrpSpPr/>
        <p:nvPr/>
      </p:nvGrpSpPr>
      <p:grpSpPr>
        <a:xfrm>
          <a:off x="0" y="0"/>
          <a:ext cx="0" cy="0"/>
          <a:chOff x="0" y="0"/>
          <a:chExt cx="0" cy="0"/>
        </a:xfrm>
      </p:grpSpPr>
      <p:sp>
        <p:nvSpPr>
          <p:cNvPr id="110" name="Rectangle 109">
            <a:extLst>
              <a:ext uri="{FF2B5EF4-FFF2-40B4-BE49-F238E27FC236}">
                <a16:creationId xmlns:a16="http://schemas.microsoft.com/office/drawing/2014/main" id="{A78E4FA2-B51F-6346-9987-977093CE3721}"/>
              </a:ext>
            </a:extLst>
          </p:cNvPr>
          <p:cNvSpPr/>
          <p:nvPr/>
        </p:nvSpPr>
        <p:spPr>
          <a:xfrm>
            <a:off x="1352865" y="930088"/>
            <a:ext cx="6859447" cy="3290912"/>
          </a:xfrm>
          <a:prstGeom prst="rect">
            <a:avLst/>
          </a:prstGeom>
          <a:solidFill>
            <a:schemeClr val="bg1"/>
          </a:solidFill>
          <a:effectLst/>
        </p:spPr>
        <p:txBody>
          <a:bodyPr wrap="square" lIns="91270" tIns="45636" rIns="91270" bIns="45636" rtlCol="0" anchor="ctr">
            <a:noAutofit/>
          </a:bodyPr>
          <a:lstStyle/>
          <a:p>
            <a:pPr algn="ctr"/>
            <a:endParaRPr lang="en-US" sz="1796" b="0" i="0" cap="none" spc="0">
              <a:ln w="0">
                <a:noFill/>
              </a:ln>
              <a:solidFill>
                <a:schemeClr val="tx2"/>
              </a:solidFill>
              <a:latin typeface="Calibri" panose="020F0502020204030204" pitchFamily="34" charset="0"/>
            </a:endParaRPr>
          </a:p>
        </p:txBody>
      </p:sp>
      <p:sp>
        <p:nvSpPr>
          <p:cNvPr id="63" name="Text Placeholder 10">
            <a:extLst>
              <a:ext uri="{FF2B5EF4-FFF2-40B4-BE49-F238E27FC236}">
                <a16:creationId xmlns:a16="http://schemas.microsoft.com/office/drawing/2014/main" id="{D88033A4-F5AA-9741-8867-700EF36797EE}"/>
              </a:ext>
            </a:extLst>
          </p:cNvPr>
          <p:cNvSpPr>
            <a:spLocks noGrp="1"/>
          </p:cNvSpPr>
          <p:nvPr>
            <p:ph type="body" sz="quarter" idx="10"/>
          </p:nvPr>
        </p:nvSpPr>
        <p:spPr>
          <a:xfrm>
            <a:off x="1404393" y="975807"/>
            <a:ext cx="2186989" cy="1005840"/>
          </a:xfrm>
          <a:noFill/>
          <a:ln w="38100">
            <a:solidFill>
              <a:schemeClr val="tx2"/>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64" name="Text Placeholder 10">
            <a:extLst>
              <a:ext uri="{FF2B5EF4-FFF2-40B4-BE49-F238E27FC236}">
                <a16:creationId xmlns:a16="http://schemas.microsoft.com/office/drawing/2014/main" id="{41418EEC-B67B-1D47-9262-05F469163B8D}"/>
              </a:ext>
            </a:extLst>
          </p:cNvPr>
          <p:cNvSpPr>
            <a:spLocks noGrp="1"/>
          </p:cNvSpPr>
          <p:nvPr>
            <p:ph type="body" sz="quarter" idx="11"/>
          </p:nvPr>
        </p:nvSpPr>
        <p:spPr>
          <a:xfrm>
            <a:off x="3691117" y="975807"/>
            <a:ext cx="2186989" cy="1005840"/>
          </a:xfrm>
          <a:noFill/>
          <a:ln w="38100">
            <a:solidFill>
              <a:schemeClr val="accent1"/>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65" name="Text Placeholder 10">
            <a:extLst>
              <a:ext uri="{FF2B5EF4-FFF2-40B4-BE49-F238E27FC236}">
                <a16:creationId xmlns:a16="http://schemas.microsoft.com/office/drawing/2014/main" id="{7250F5E7-3252-AF4A-B5EF-4650906E0CC6}"/>
              </a:ext>
            </a:extLst>
          </p:cNvPr>
          <p:cNvSpPr>
            <a:spLocks noGrp="1"/>
          </p:cNvSpPr>
          <p:nvPr>
            <p:ph type="body" sz="quarter" idx="12"/>
          </p:nvPr>
        </p:nvSpPr>
        <p:spPr>
          <a:xfrm>
            <a:off x="5978621" y="975807"/>
            <a:ext cx="2185416" cy="1005840"/>
          </a:xfrm>
          <a:noFill/>
          <a:ln w="76200">
            <a:solidFill>
              <a:schemeClr val="accent1"/>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66" name="Text Placeholder 10">
            <a:extLst>
              <a:ext uri="{FF2B5EF4-FFF2-40B4-BE49-F238E27FC236}">
                <a16:creationId xmlns:a16="http://schemas.microsoft.com/office/drawing/2014/main" id="{159E72C6-DFD5-C349-ACC2-7581F45A334A}"/>
              </a:ext>
            </a:extLst>
          </p:cNvPr>
          <p:cNvSpPr>
            <a:spLocks noGrp="1"/>
          </p:cNvSpPr>
          <p:nvPr>
            <p:ph type="body" sz="quarter" idx="13"/>
          </p:nvPr>
        </p:nvSpPr>
        <p:spPr>
          <a:xfrm>
            <a:off x="1404393" y="2072161"/>
            <a:ext cx="2186989" cy="1005840"/>
          </a:xfrm>
          <a:noFill/>
          <a:ln w="38100">
            <a:solidFill>
              <a:schemeClr val="accent3"/>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69" name="Text Placeholder 10">
            <a:extLst>
              <a:ext uri="{FF2B5EF4-FFF2-40B4-BE49-F238E27FC236}">
                <a16:creationId xmlns:a16="http://schemas.microsoft.com/office/drawing/2014/main" id="{84B59176-DA0F-6442-9C37-C6A33F9308A8}"/>
              </a:ext>
            </a:extLst>
          </p:cNvPr>
          <p:cNvSpPr>
            <a:spLocks noGrp="1"/>
          </p:cNvSpPr>
          <p:nvPr>
            <p:ph type="body" sz="quarter" idx="14"/>
          </p:nvPr>
        </p:nvSpPr>
        <p:spPr>
          <a:xfrm>
            <a:off x="3691117" y="2072161"/>
            <a:ext cx="2186989" cy="1005840"/>
          </a:xfrm>
          <a:noFill/>
          <a:ln w="38100">
            <a:solidFill>
              <a:schemeClr val="bg1">
                <a:lumMod val="75000"/>
              </a:schemeClr>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70" name="Text Placeholder 10">
            <a:extLst>
              <a:ext uri="{FF2B5EF4-FFF2-40B4-BE49-F238E27FC236}">
                <a16:creationId xmlns:a16="http://schemas.microsoft.com/office/drawing/2014/main" id="{CE3B701F-F2AA-7F4E-BD10-31006DD875A0}"/>
              </a:ext>
            </a:extLst>
          </p:cNvPr>
          <p:cNvSpPr>
            <a:spLocks noGrp="1"/>
          </p:cNvSpPr>
          <p:nvPr>
            <p:ph type="body" sz="quarter" idx="15"/>
          </p:nvPr>
        </p:nvSpPr>
        <p:spPr>
          <a:xfrm>
            <a:off x="5978621" y="2072161"/>
            <a:ext cx="2185416" cy="1005840"/>
          </a:xfrm>
          <a:noFill/>
          <a:ln w="38100">
            <a:solidFill>
              <a:schemeClr val="accent1"/>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71" name="Text Placeholder 10">
            <a:extLst>
              <a:ext uri="{FF2B5EF4-FFF2-40B4-BE49-F238E27FC236}">
                <a16:creationId xmlns:a16="http://schemas.microsoft.com/office/drawing/2014/main" id="{33197630-9D7A-B748-BE1B-E9863F5B2064}"/>
              </a:ext>
            </a:extLst>
          </p:cNvPr>
          <p:cNvSpPr>
            <a:spLocks noGrp="1"/>
          </p:cNvSpPr>
          <p:nvPr>
            <p:ph type="body" sz="quarter" idx="16"/>
          </p:nvPr>
        </p:nvSpPr>
        <p:spPr>
          <a:xfrm>
            <a:off x="1404393" y="3169439"/>
            <a:ext cx="2186989" cy="1005840"/>
          </a:xfrm>
          <a:noFill/>
          <a:ln w="57150">
            <a:solidFill>
              <a:schemeClr val="accent3"/>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72" name="Text Placeholder 10">
            <a:extLst>
              <a:ext uri="{FF2B5EF4-FFF2-40B4-BE49-F238E27FC236}">
                <a16:creationId xmlns:a16="http://schemas.microsoft.com/office/drawing/2014/main" id="{671CE6E2-1E62-094E-9C49-EE10D3630675}"/>
              </a:ext>
            </a:extLst>
          </p:cNvPr>
          <p:cNvSpPr>
            <a:spLocks noGrp="1"/>
          </p:cNvSpPr>
          <p:nvPr>
            <p:ph type="body" sz="quarter" idx="17"/>
          </p:nvPr>
        </p:nvSpPr>
        <p:spPr>
          <a:xfrm>
            <a:off x="3691117" y="3169439"/>
            <a:ext cx="2186989" cy="1005840"/>
          </a:xfrm>
          <a:noFill/>
          <a:ln w="38100">
            <a:solidFill>
              <a:schemeClr val="accent3"/>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73" name="Text Placeholder 10">
            <a:extLst>
              <a:ext uri="{FF2B5EF4-FFF2-40B4-BE49-F238E27FC236}">
                <a16:creationId xmlns:a16="http://schemas.microsoft.com/office/drawing/2014/main" id="{2E65F8F9-AEC4-0B4E-AAAA-1E1864E9367B}"/>
              </a:ext>
            </a:extLst>
          </p:cNvPr>
          <p:cNvSpPr>
            <a:spLocks noGrp="1"/>
          </p:cNvSpPr>
          <p:nvPr>
            <p:ph type="body" sz="quarter" idx="18"/>
          </p:nvPr>
        </p:nvSpPr>
        <p:spPr>
          <a:xfrm>
            <a:off x="5978621" y="3169439"/>
            <a:ext cx="2185416" cy="1005840"/>
          </a:xfrm>
          <a:noFill/>
          <a:ln w="38100">
            <a:solidFill>
              <a:schemeClr val="tx2"/>
            </a:solidFill>
          </a:ln>
        </p:spPr>
        <p:txBody>
          <a:bodyPr>
            <a:noAutofit/>
          </a:bodyPr>
          <a:lstStyle>
            <a:lvl1pPr marL="0" indent="0">
              <a:buFont typeface="Arial" panose="020B0604020202020204" pitchFamily="34" charset="0"/>
              <a:buNone/>
              <a:defRPr sz="1198" b="0" i="0"/>
            </a:lvl1pPr>
            <a:lvl2pPr marL="364459" indent="0">
              <a:buFont typeface="Arial" panose="020B0604020202020204" pitchFamily="34" charset="0"/>
              <a:buNone/>
              <a:defRPr sz="1398"/>
            </a:lvl2pPr>
            <a:lvl3pPr marL="684549" indent="0">
              <a:buNone/>
              <a:defRPr sz="1398"/>
            </a:lvl3pPr>
            <a:lvl4pPr marL="1140915" indent="0">
              <a:buNone/>
              <a:defRPr sz="1398"/>
            </a:lvl4pPr>
            <a:lvl5pPr marL="1597281" indent="0">
              <a:buNone/>
              <a:defRPr sz="1398"/>
            </a:lvl5pPr>
          </a:lstStyle>
          <a:p>
            <a:pPr lvl="0"/>
            <a:r>
              <a:rPr lang="en-US"/>
              <a:t>Click to edit Master text styles</a:t>
            </a:r>
          </a:p>
        </p:txBody>
      </p:sp>
      <p:sp>
        <p:nvSpPr>
          <p:cNvPr id="99" name="Rectangle 98">
            <a:extLst>
              <a:ext uri="{FF2B5EF4-FFF2-40B4-BE49-F238E27FC236}">
                <a16:creationId xmlns:a16="http://schemas.microsoft.com/office/drawing/2014/main" id="{12667881-2CC1-4D47-B439-E519CFD5765D}"/>
              </a:ext>
            </a:extLst>
          </p:cNvPr>
          <p:cNvSpPr/>
          <p:nvPr/>
        </p:nvSpPr>
        <p:spPr>
          <a:xfrm rot="16200000">
            <a:off x="623334" y="2469923"/>
            <a:ext cx="1097280" cy="210312"/>
          </a:xfrm>
          <a:prstGeom prst="rect">
            <a:avLst/>
          </a:prstGeom>
          <a:solidFill>
            <a:schemeClr val="tx2"/>
          </a:solidFill>
          <a:ln>
            <a:noFill/>
          </a:ln>
          <a:effectLst/>
        </p:spPr>
        <p:txBody>
          <a:bodyPr wrap="square" lIns="91270" tIns="45636" rIns="91270" bIns="45636" rtlCol="0" anchor="ctr">
            <a:noAutofit/>
          </a:bodyPr>
          <a:lstStyle/>
          <a:p>
            <a:pPr marL="0" marR="0" indent="0" algn="ctr" defTabSz="456356" rtl="0" eaLnBrk="1" fontAlgn="base" latinLnBrk="0" hangingPunct="1">
              <a:lnSpc>
                <a:spcPct val="100000"/>
              </a:lnSpc>
              <a:spcBef>
                <a:spcPct val="0"/>
              </a:spcBef>
              <a:spcAft>
                <a:spcPct val="0"/>
              </a:spcAft>
              <a:buClrTx/>
              <a:buSzTx/>
              <a:buFontTx/>
              <a:buNone/>
              <a:tabLst/>
              <a:defRPr/>
            </a:pPr>
            <a:r>
              <a:rPr lang="en-US" sz="1100" b="0" i="0">
                <a:solidFill>
                  <a:schemeClr val="bg1"/>
                </a:solidFill>
                <a:latin typeface="Calibri" panose="020F0502020204030204" pitchFamily="34" charset="0"/>
              </a:rPr>
              <a:t>MEDIUM</a:t>
            </a:r>
          </a:p>
        </p:txBody>
      </p:sp>
      <p:sp>
        <p:nvSpPr>
          <p:cNvPr id="100" name="Rectangle 99">
            <a:extLst>
              <a:ext uri="{FF2B5EF4-FFF2-40B4-BE49-F238E27FC236}">
                <a16:creationId xmlns:a16="http://schemas.microsoft.com/office/drawing/2014/main" id="{025DFDC3-5A2F-4441-8793-D23C1B56D2FD}"/>
              </a:ext>
            </a:extLst>
          </p:cNvPr>
          <p:cNvSpPr/>
          <p:nvPr/>
        </p:nvSpPr>
        <p:spPr>
          <a:xfrm rot="16200000">
            <a:off x="621747" y="3567202"/>
            <a:ext cx="1097280" cy="210312"/>
          </a:xfrm>
          <a:prstGeom prst="rect">
            <a:avLst/>
          </a:prstGeom>
          <a:solidFill>
            <a:schemeClr val="tx2"/>
          </a:solidFill>
          <a:ln>
            <a:noFill/>
          </a:ln>
          <a:effectLst/>
        </p:spPr>
        <p:txBody>
          <a:bodyPr wrap="square" lIns="91270" tIns="45636" rIns="91270" bIns="45636" rtlCol="0" anchor="ctr">
            <a:noAutofit/>
          </a:bodyPr>
          <a:lstStyle/>
          <a:p>
            <a:pPr marL="0" marR="0" indent="0" algn="ctr" defTabSz="456356" rtl="0" eaLnBrk="1" fontAlgn="base" latinLnBrk="0" hangingPunct="1">
              <a:lnSpc>
                <a:spcPct val="100000"/>
              </a:lnSpc>
              <a:spcBef>
                <a:spcPct val="0"/>
              </a:spcBef>
              <a:spcAft>
                <a:spcPct val="0"/>
              </a:spcAft>
              <a:buClrTx/>
              <a:buSzTx/>
              <a:buFontTx/>
              <a:buNone/>
              <a:tabLst/>
              <a:defRPr/>
            </a:pPr>
            <a:r>
              <a:rPr lang="en-US" sz="1100" b="0" i="0">
                <a:solidFill>
                  <a:schemeClr val="bg1"/>
                </a:solidFill>
                <a:latin typeface="Calibri" panose="020F0502020204030204" pitchFamily="34" charset="0"/>
              </a:rPr>
              <a:t>LOW</a:t>
            </a:r>
          </a:p>
        </p:txBody>
      </p:sp>
      <p:sp>
        <p:nvSpPr>
          <p:cNvPr id="101" name="Rectangle 100">
            <a:extLst>
              <a:ext uri="{FF2B5EF4-FFF2-40B4-BE49-F238E27FC236}">
                <a16:creationId xmlns:a16="http://schemas.microsoft.com/office/drawing/2014/main" id="{E6D47B73-9A67-514E-B9DC-9578087F25AC}"/>
              </a:ext>
            </a:extLst>
          </p:cNvPr>
          <p:cNvSpPr/>
          <p:nvPr/>
        </p:nvSpPr>
        <p:spPr>
          <a:xfrm rot="16200000">
            <a:off x="623335" y="1373571"/>
            <a:ext cx="1097280" cy="210312"/>
          </a:xfrm>
          <a:prstGeom prst="rect">
            <a:avLst/>
          </a:prstGeom>
          <a:solidFill>
            <a:schemeClr val="tx2"/>
          </a:solidFill>
          <a:ln>
            <a:noFill/>
          </a:ln>
          <a:effectLst/>
        </p:spPr>
        <p:txBody>
          <a:bodyPr wrap="square" lIns="91270" tIns="45636" rIns="91270" bIns="45636" rtlCol="0" anchor="ctr">
            <a:noAutofit/>
          </a:bodyPr>
          <a:lstStyle/>
          <a:p>
            <a:pPr marL="0" marR="0" indent="0" algn="ctr" defTabSz="456356" rtl="0" eaLnBrk="1" fontAlgn="base" latinLnBrk="0" hangingPunct="1">
              <a:lnSpc>
                <a:spcPct val="100000"/>
              </a:lnSpc>
              <a:spcBef>
                <a:spcPct val="0"/>
              </a:spcBef>
              <a:spcAft>
                <a:spcPct val="0"/>
              </a:spcAft>
              <a:buClrTx/>
              <a:buSzTx/>
              <a:buFontTx/>
              <a:buNone/>
              <a:tabLst/>
              <a:defRPr/>
            </a:pPr>
            <a:r>
              <a:rPr lang="en-US" sz="1100" b="0" i="0">
                <a:solidFill>
                  <a:schemeClr val="bg1"/>
                </a:solidFill>
                <a:latin typeface="Calibri" panose="020F0502020204030204" pitchFamily="34" charset="0"/>
              </a:rPr>
              <a:t>HIGH</a:t>
            </a:r>
          </a:p>
        </p:txBody>
      </p:sp>
      <p:sp>
        <p:nvSpPr>
          <p:cNvPr id="2" name="TextBox 1">
            <a:extLst>
              <a:ext uri="{FF2B5EF4-FFF2-40B4-BE49-F238E27FC236}">
                <a16:creationId xmlns:a16="http://schemas.microsoft.com/office/drawing/2014/main" id="{BFABC00F-7A9E-5B69-B900-5D005D8894C5}"/>
              </a:ext>
            </a:extLst>
          </p:cNvPr>
          <p:cNvSpPr txBox="1"/>
          <p:nvPr/>
        </p:nvSpPr>
        <p:spPr>
          <a:xfrm>
            <a:off x="3248358" y="4546882"/>
            <a:ext cx="3047214" cy="269964"/>
          </a:xfrm>
          <a:prstGeom prst="rect">
            <a:avLst/>
          </a:prstGeom>
          <a:noFill/>
        </p:spPr>
        <p:txBody>
          <a:bodyPr wrap="square" rtlCol="0" anchor="ctr">
            <a:noAutofit/>
          </a:bodyPr>
          <a:lstStyle/>
          <a:p>
            <a:pPr algn="ctr"/>
            <a:r>
              <a:rPr lang="en-US" sz="1498">
                <a:solidFill>
                  <a:schemeClr val="tx1"/>
                </a:solidFill>
                <a:latin typeface="+mn-lt"/>
                <a:ea typeface="Century Gothic" charset="0"/>
                <a:cs typeface="Century Gothic" charset="0"/>
              </a:rPr>
              <a:t>Perceived Differentiation</a:t>
            </a:r>
          </a:p>
        </p:txBody>
      </p:sp>
      <p:sp>
        <p:nvSpPr>
          <p:cNvPr id="3" name="TextBox 2">
            <a:extLst>
              <a:ext uri="{FF2B5EF4-FFF2-40B4-BE49-F238E27FC236}">
                <a16:creationId xmlns:a16="http://schemas.microsoft.com/office/drawing/2014/main" id="{84E134C6-89D3-2B0A-BC1C-233B2241AF90}"/>
              </a:ext>
            </a:extLst>
          </p:cNvPr>
          <p:cNvSpPr txBox="1"/>
          <p:nvPr/>
        </p:nvSpPr>
        <p:spPr>
          <a:xfrm rot="16200000">
            <a:off x="-459229" y="2528125"/>
            <a:ext cx="2682240" cy="269964"/>
          </a:xfrm>
          <a:prstGeom prst="rect">
            <a:avLst/>
          </a:prstGeom>
          <a:noFill/>
        </p:spPr>
        <p:txBody>
          <a:bodyPr wrap="square" rtlCol="0" anchor="ctr">
            <a:noAutofit/>
          </a:bodyPr>
          <a:lstStyle/>
          <a:p>
            <a:pPr algn="ctr"/>
            <a:r>
              <a:rPr lang="en-US" sz="1498">
                <a:solidFill>
                  <a:schemeClr val="tx1"/>
                </a:solidFill>
                <a:latin typeface="+mn-lt"/>
                <a:ea typeface="Century Gothic" charset="0"/>
                <a:cs typeface="Century Gothic" charset="0"/>
              </a:rPr>
              <a:t>Perceived Value</a:t>
            </a:r>
          </a:p>
        </p:txBody>
      </p:sp>
      <p:grpSp>
        <p:nvGrpSpPr>
          <p:cNvPr id="9" name="Group 8">
            <a:extLst>
              <a:ext uri="{FF2B5EF4-FFF2-40B4-BE49-F238E27FC236}">
                <a16:creationId xmlns:a16="http://schemas.microsoft.com/office/drawing/2014/main" id="{88DDBAD8-FFD7-DD93-5440-EC6A7EE74F01}"/>
              </a:ext>
            </a:extLst>
          </p:cNvPr>
          <p:cNvGrpSpPr/>
          <p:nvPr/>
        </p:nvGrpSpPr>
        <p:grpSpPr>
          <a:xfrm>
            <a:off x="1358356" y="4302450"/>
            <a:ext cx="6853955" cy="214081"/>
            <a:chOff x="1706437" y="1018901"/>
            <a:chExt cx="6853955" cy="214081"/>
          </a:xfrm>
          <a:solidFill>
            <a:schemeClr val="tx2"/>
          </a:solidFill>
        </p:grpSpPr>
        <p:sp>
          <p:nvSpPr>
            <p:cNvPr id="14" name="Rectangle 13">
              <a:extLst>
                <a:ext uri="{FF2B5EF4-FFF2-40B4-BE49-F238E27FC236}">
                  <a16:creationId xmlns:a16="http://schemas.microsoft.com/office/drawing/2014/main" id="{544C490A-B86B-6A75-B199-39D12BF2BDE5}"/>
                </a:ext>
              </a:extLst>
            </p:cNvPr>
            <p:cNvSpPr/>
            <p:nvPr/>
          </p:nvSpPr>
          <p:spPr>
            <a:xfrm>
              <a:off x="1706437" y="1018903"/>
              <a:ext cx="2286000" cy="214079"/>
            </a:xfrm>
            <a:prstGeom prst="rect">
              <a:avLst/>
            </a:prstGeom>
            <a:grpFill/>
            <a:ln>
              <a:noFill/>
            </a:ln>
            <a:effectLst/>
          </p:spPr>
          <p:txBody>
            <a:bodyPr wrap="square" lIns="91440" tIns="45720" rIns="91440" bIns="45720" rtlCol="0" anchor="ctr">
              <a:noAutofit/>
            </a:bodyPr>
            <a:lstStyle/>
            <a:p>
              <a:pPr marL="0" marR="0" indent="0" algn="ctr" defTabSz="456356" rtl="0" eaLnBrk="1" fontAlgn="base" latinLnBrk="0" hangingPunct="1">
                <a:lnSpc>
                  <a:spcPct val="100000"/>
                </a:lnSpc>
                <a:spcBef>
                  <a:spcPct val="0"/>
                </a:spcBef>
                <a:spcAft>
                  <a:spcPct val="0"/>
                </a:spcAft>
                <a:buClrTx/>
                <a:buSzTx/>
                <a:buFontTx/>
                <a:buNone/>
                <a:tabLst/>
                <a:defRPr/>
              </a:pPr>
              <a:r>
                <a:rPr lang="en-US" sz="998" b="0" i="0">
                  <a:solidFill>
                    <a:schemeClr val="bg1"/>
                  </a:solidFill>
                  <a:latin typeface="Calibri" panose="020F0502020204030204" pitchFamily="34" charset="0"/>
                </a:rPr>
                <a:t>LOW</a:t>
              </a:r>
            </a:p>
          </p:txBody>
        </p:sp>
        <p:sp>
          <p:nvSpPr>
            <p:cNvPr id="15" name="Rectangle 14">
              <a:extLst>
                <a:ext uri="{FF2B5EF4-FFF2-40B4-BE49-F238E27FC236}">
                  <a16:creationId xmlns:a16="http://schemas.microsoft.com/office/drawing/2014/main" id="{67354A5B-5E6D-43A8-FBCB-D89279D94400}"/>
                </a:ext>
              </a:extLst>
            </p:cNvPr>
            <p:cNvSpPr/>
            <p:nvPr/>
          </p:nvSpPr>
          <p:spPr>
            <a:xfrm>
              <a:off x="3990052" y="1018902"/>
              <a:ext cx="2286724" cy="214079"/>
            </a:xfrm>
            <a:prstGeom prst="rect">
              <a:avLst/>
            </a:prstGeom>
            <a:grpFill/>
            <a:ln>
              <a:noFill/>
            </a:ln>
            <a:effectLst/>
          </p:spPr>
          <p:txBody>
            <a:bodyPr wrap="square" lIns="91440" tIns="45720" rIns="91440" bIns="45720" rtlCol="0" anchor="ctr">
              <a:noAutofit/>
            </a:bodyPr>
            <a:lstStyle/>
            <a:p>
              <a:pPr marL="0" marR="0" indent="0" algn="ctr" defTabSz="456356" rtl="0" eaLnBrk="1" fontAlgn="base" latinLnBrk="0" hangingPunct="1">
                <a:lnSpc>
                  <a:spcPct val="100000"/>
                </a:lnSpc>
                <a:spcBef>
                  <a:spcPct val="0"/>
                </a:spcBef>
                <a:spcAft>
                  <a:spcPct val="0"/>
                </a:spcAft>
                <a:buClrTx/>
                <a:buSzTx/>
                <a:buFontTx/>
                <a:buNone/>
                <a:tabLst/>
                <a:defRPr/>
              </a:pPr>
              <a:r>
                <a:rPr lang="en-US" sz="998" b="0" i="0">
                  <a:solidFill>
                    <a:schemeClr val="bg1"/>
                  </a:solidFill>
                  <a:latin typeface="Calibri" panose="020F0502020204030204" pitchFamily="34" charset="0"/>
                </a:rPr>
                <a:t>MEDIUM</a:t>
              </a:r>
            </a:p>
          </p:txBody>
        </p:sp>
        <p:sp>
          <p:nvSpPr>
            <p:cNvPr id="16" name="Rectangle 15">
              <a:extLst>
                <a:ext uri="{FF2B5EF4-FFF2-40B4-BE49-F238E27FC236}">
                  <a16:creationId xmlns:a16="http://schemas.microsoft.com/office/drawing/2014/main" id="{56A7DDAB-DFEF-FECB-7DF9-31F4B9B9281D}"/>
                </a:ext>
              </a:extLst>
            </p:cNvPr>
            <p:cNvSpPr/>
            <p:nvPr/>
          </p:nvSpPr>
          <p:spPr>
            <a:xfrm>
              <a:off x="6274392" y="1018901"/>
              <a:ext cx="2286000" cy="214079"/>
            </a:xfrm>
            <a:prstGeom prst="rect">
              <a:avLst/>
            </a:prstGeom>
            <a:grpFill/>
            <a:ln>
              <a:noFill/>
            </a:ln>
            <a:effectLst/>
          </p:spPr>
          <p:txBody>
            <a:bodyPr wrap="square" lIns="91440" tIns="45720" rIns="91440" bIns="45720" rtlCol="0" anchor="ctr">
              <a:noAutofit/>
            </a:bodyPr>
            <a:lstStyle/>
            <a:p>
              <a:pPr algn="ctr"/>
              <a:r>
                <a:rPr lang="en-US" sz="998" b="0" i="0">
                  <a:solidFill>
                    <a:schemeClr val="bg1"/>
                  </a:solidFill>
                  <a:latin typeface="Calibri" panose="020F0502020204030204" pitchFamily="34" charset="0"/>
                </a:rPr>
                <a:t>HIGH</a:t>
              </a:r>
            </a:p>
          </p:txBody>
        </p:sp>
      </p:grpSp>
      <p:sp>
        <p:nvSpPr>
          <p:cNvPr id="21" name="Rectangle 20">
            <a:extLst>
              <a:ext uri="{FF2B5EF4-FFF2-40B4-BE49-F238E27FC236}">
                <a16:creationId xmlns:a16="http://schemas.microsoft.com/office/drawing/2014/main" id="{66BD4955-E126-4402-F8A1-E106506D7B51}"/>
              </a:ext>
            </a:extLst>
          </p:cNvPr>
          <p:cNvSpPr/>
          <p:nvPr/>
        </p:nvSpPr>
        <p:spPr>
          <a:xfrm>
            <a:off x="5614176" y="166504"/>
            <a:ext cx="2597791"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cap="none" spc="0">
                <a:ln w="0">
                  <a:noFill/>
                </a:ln>
                <a:latin typeface="+mj-lt"/>
                <a:ea typeface="+mj-ea"/>
              </a:rPr>
              <a:t>PRODUCT</a:t>
            </a:r>
          </a:p>
        </p:txBody>
      </p:sp>
      <p:sp>
        <p:nvSpPr>
          <p:cNvPr id="22" name="Text Placeholder 2">
            <a:extLst>
              <a:ext uri="{FF2B5EF4-FFF2-40B4-BE49-F238E27FC236}">
                <a16:creationId xmlns:a16="http://schemas.microsoft.com/office/drawing/2014/main" id="{924093CC-021B-0E58-A673-7725C38104FF}"/>
              </a:ext>
            </a:extLst>
          </p:cNvPr>
          <p:cNvSpPr>
            <a:spLocks noGrp="1"/>
          </p:cNvSpPr>
          <p:nvPr>
            <p:ph type="body" sz="quarter" idx="19" hasCustomPrompt="1"/>
          </p:nvPr>
        </p:nvSpPr>
        <p:spPr>
          <a:xfrm>
            <a:off x="5614058" y="354183"/>
            <a:ext cx="2598253" cy="303389"/>
          </a:xfrm>
        </p:spPr>
        <p:txBody>
          <a:bodyPr lIns="91440">
            <a:normAutofit/>
          </a:bodyPr>
          <a:lstStyle>
            <a:lvl1pPr>
              <a:defRPr sz="1046">
                <a:latin typeface="+mn-lt"/>
                <a:ea typeface="+mn-ea"/>
              </a:defRPr>
            </a:lvl1pPr>
          </a:lstStyle>
          <a:p>
            <a:pPr lvl="0" defTabSz="455511">
              <a:spcBef>
                <a:spcPct val="0"/>
              </a:spcBef>
            </a:pPr>
            <a:r>
              <a:rPr lang="en-US"/>
              <a:t>Product, service, release, model </a:t>
            </a:r>
          </a:p>
        </p:txBody>
      </p:sp>
      <p:sp>
        <p:nvSpPr>
          <p:cNvPr id="26" name="TextBox 25">
            <a:extLst>
              <a:ext uri="{FF2B5EF4-FFF2-40B4-BE49-F238E27FC236}">
                <a16:creationId xmlns:a16="http://schemas.microsoft.com/office/drawing/2014/main" id="{3E78E915-C098-4AA5-CB8B-AEE490E97CE3}"/>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Calibri" panose="020F0502020204030204" pitchFamily="34" charset="0"/>
                <a:ea typeface="Open Sans Light" panose="020B0606030504020204" pitchFamily="34" charset="0"/>
                <a:cs typeface="Calibri" panose="020F0502020204030204" pitchFamily="34" charset="0"/>
              </a:rPr>
              <a:t>Value-Differentiation Pricing Matrix</a:t>
            </a:r>
          </a:p>
        </p:txBody>
      </p:sp>
      <p:grpSp>
        <p:nvGrpSpPr>
          <p:cNvPr id="28" name="Group 27">
            <a:extLst>
              <a:ext uri="{FF2B5EF4-FFF2-40B4-BE49-F238E27FC236}">
                <a16:creationId xmlns:a16="http://schemas.microsoft.com/office/drawing/2014/main" id="{228D9A72-2BF6-8CD9-D077-41E30DC1A09E}"/>
              </a:ext>
            </a:extLst>
          </p:cNvPr>
          <p:cNvGrpSpPr/>
          <p:nvPr/>
        </p:nvGrpSpPr>
        <p:grpSpPr>
          <a:xfrm>
            <a:off x="1026896" y="4840393"/>
            <a:ext cx="7090208" cy="200055"/>
            <a:chOff x="1234440" y="4840393"/>
            <a:chExt cx="7090208" cy="200055"/>
          </a:xfrm>
        </p:grpSpPr>
        <p:sp>
          <p:nvSpPr>
            <p:cNvPr id="29" name="TextBox 28">
              <a:extLst>
                <a:ext uri="{FF2B5EF4-FFF2-40B4-BE49-F238E27FC236}">
                  <a16:creationId xmlns:a16="http://schemas.microsoft.com/office/drawing/2014/main" id="{84C8AF9F-1CBF-2F87-A0A0-60E38CAA63F5}"/>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30" name="Picture 29">
              <a:extLst>
                <a:ext uri="{FF2B5EF4-FFF2-40B4-BE49-F238E27FC236}">
                  <a16:creationId xmlns:a16="http://schemas.microsoft.com/office/drawing/2014/main" id="{A7E905D9-3898-0E77-B956-D919BAA3CA29}"/>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4" name="TextBox 3">
            <a:extLst>
              <a:ext uri="{FF2B5EF4-FFF2-40B4-BE49-F238E27FC236}">
                <a16:creationId xmlns:a16="http://schemas.microsoft.com/office/drawing/2014/main" id="{2D4D307C-70A9-3318-BCCF-888751908584}"/>
              </a:ext>
            </a:extLst>
          </p:cNvPr>
          <p:cNvSpPr txBox="1"/>
          <p:nvPr/>
        </p:nvSpPr>
        <p:spPr>
          <a:xfrm>
            <a:off x="384048" y="457200"/>
            <a:ext cx="5102352" cy="214078"/>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582151627"/>
      </p:ext>
    </p:extLst>
  </p:cSld>
  <p:clrMapOvr>
    <a:masterClrMapping/>
  </p:clrMapOvr>
  <p:hf sldNum="0" hdr="0" dt="0"/>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p:cSld name="Pro Forma Assumptions Worksheet">
    <p:bg>
      <p:bgPr>
        <a:solidFill>
          <a:schemeClr val="bg2"/>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BA45C52-B429-299B-2ACF-35CF3B9E00CC}"/>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Calibri" panose="020F0502020204030204" pitchFamily="34" charset="0"/>
                <a:ea typeface="Open Sans Light" panose="020B0606030504020204" pitchFamily="34" charset="0"/>
                <a:cs typeface="Calibri" panose="020F0502020204030204" pitchFamily="34" charset="0"/>
              </a:rPr>
              <a:t>Pro Forma Assumptions</a:t>
            </a:r>
          </a:p>
        </p:txBody>
      </p:sp>
      <p:sp>
        <p:nvSpPr>
          <p:cNvPr id="6" name="Rectangle 5">
            <a:extLst>
              <a:ext uri="{FF2B5EF4-FFF2-40B4-BE49-F238E27FC236}">
                <a16:creationId xmlns:a16="http://schemas.microsoft.com/office/drawing/2014/main" id="{1DB929BA-D987-2D48-BF11-C6EB87597CF8}"/>
              </a:ext>
            </a:extLst>
          </p:cNvPr>
          <p:cNvSpPr/>
          <p:nvPr/>
        </p:nvSpPr>
        <p:spPr>
          <a:xfrm>
            <a:off x="472236" y="1082547"/>
            <a:ext cx="4023360" cy="3432303"/>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16" name="Text Placeholder 10">
            <a:extLst>
              <a:ext uri="{FF2B5EF4-FFF2-40B4-BE49-F238E27FC236}">
                <a16:creationId xmlns:a16="http://schemas.microsoft.com/office/drawing/2014/main" id="{D8DE94AC-F516-D54D-B19F-A2E8469433CC}"/>
              </a:ext>
            </a:extLst>
          </p:cNvPr>
          <p:cNvSpPr>
            <a:spLocks noGrp="1"/>
          </p:cNvSpPr>
          <p:nvPr>
            <p:ph type="body" sz="quarter" idx="13" hasCustomPrompt="1"/>
          </p:nvPr>
        </p:nvSpPr>
        <p:spPr>
          <a:xfrm>
            <a:off x="640433" y="1601291"/>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Revenue Assumption 1</a:t>
            </a:r>
          </a:p>
        </p:txBody>
      </p:sp>
      <p:sp>
        <p:nvSpPr>
          <p:cNvPr id="27" name="Rectangle 26">
            <a:extLst>
              <a:ext uri="{FF2B5EF4-FFF2-40B4-BE49-F238E27FC236}">
                <a16:creationId xmlns:a16="http://schemas.microsoft.com/office/drawing/2014/main" id="{2AA0A43B-C913-114C-9CB5-BB9A4DC619B0}"/>
              </a:ext>
            </a:extLst>
          </p:cNvPr>
          <p:cNvSpPr/>
          <p:nvPr/>
        </p:nvSpPr>
        <p:spPr>
          <a:xfrm>
            <a:off x="467841" y="693584"/>
            <a:ext cx="4023360" cy="384851"/>
          </a:xfrm>
          <a:prstGeom prst="rect">
            <a:avLst/>
          </a:prstGeom>
          <a:solidFill>
            <a:schemeClr val="tx2"/>
          </a:solidFill>
          <a:ln>
            <a:solidFill>
              <a:schemeClr val="tx2"/>
            </a:solidFill>
          </a:ln>
          <a:effectLst/>
        </p:spPr>
        <p:txBody>
          <a:bodyPr wrap="square" lIns="91355" tIns="45678" rIns="91355" bIns="45678" rtlCol="0" anchor="ctr">
            <a:noAutofit/>
          </a:bodyPr>
          <a:lstStyle/>
          <a:p>
            <a:pPr algn="ctr"/>
            <a:r>
              <a:rPr lang="en-US" sz="1199" b="0" i="0">
                <a:solidFill>
                  <a:schemeClr val="bg1"/>
                </a:solidFill>
                <a:latin typeface="Calibri" panose="020F0502020204030204" pitchFamily="34" charset="0"/>
              </a:rPr>
              <a:t>REVENUE ASSUMPTIONS</a:t>
            </a:r>
          </a:p>
        </p:txBody>
      </p:sp>
      <p:sp>
        <p:nvSpPr>
          <p:cNvPr id="31" name="Text Placeholder 10">
            <a:extLst>
              <a:ext uri="{FF2B5EF4-FFF2-40B4-BE49-F238E27FC236}">
                <a16:creationId xmlns:a16="http://schemas.microsoft.com/office/drawing/2014/main" id="{1E1414F2-67B4-B449-A324-0956446047BE}"/>
              </a:ext>
            </a:extLst>
          </p:cNvPr>
          <p:cNvSpPr>
            <a:spLocks noGrp="1"/>
          </p:cNvSpPr>
          <p:nvPr>
            <p:ph type="body" sz="quarter" idx="16" hasCustomPrompt="1"/>
          </p:nvPr>
        </p:nvSpPr>
        <p:spPr>
          <a:xfrm>
            <a:off x="2645476" y="1601291"/>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Revenue Assumption 1</a:t>
            </a:r>
          </a:p>
        </p:txBody>
      </p:sp>
      <p:sp>
        <p:nvSpPr>
          <p:cNvPr id="36" name="Rectangle 35">
            <a:extLst>
              <a:ext uri="{FF2B5EF4-FFF2-40B4-BE49-F238E27FC236}">
                <a16:creationId xmlns:a16="http://schemas.microsoft.com/office/drawing/2014/main" id="{4C41A080-D579-4B44-B323-3AFC594E2B27}"/>
              </a:ext>
            </a:extLst>
          </p:cNvPr>
          <p:cNvSpPr/>
          <p:nvPr/>
        </p:nvSpPr>
        <p:spPr>
          <a:xfrm>
            <a:off x="4662557" y="1080195"/>
            <a:ext cx="4023360" cy="3432303"/>
          </a:xfrm>
          <a:prstGeom prst="rect">
            <a:avLst/>
          </a:prstGeom>
          <a:solidFill>
            <a:schemeClr val="bg1"/>
          </a:solidFill>
          <a:ln>
            <a:solidFill>
              <a:schemeClr val="bg1">
                <a:lumMod val="75000"/>
              </a:schemeClr>
            </a:solidFill>
          </a:ln>
          <a:effectLst/>
        </p:spPr>
        <p:txBody>
          <a:bodyPr wrap="square" lIns="91355" tIns="45678" rIns="91355" bIns="45678" rtlCol="0" anchor="ctr">
            <a:noAutofit/>
          </a:bodyPr>
          <a:lstStyle/>
          <a:p>
            <a:pPr algn="ctr"/>
            <a:endParaRPr lang="en-US" b="0" i="0" cap="none" spc="0">
              <a:ln w="0">
                <a:noFill/>
              </a:ln>
              <a:solidFill>
                <a:schemeClr val="tx2"/>
              </a:solidFill>
              <a:latin typeface="Calibri" panose="020F0502020204030204" pitchFamily="34" charset="0"/>
            </a:endParaRPr>
          </a:p>
        </p:txBody>
      </p:sp>
      <p:sp>
        <p:nvSpPr>
          <p:cNvPr id="42" name="Rectangle 41">
            <a:extLst>
              <a:ext uri="{FF2B5EF4-FFF2-40B4-BE49-F238E27FC236}">
                <a16:creationId xmlns:a16="http://schemas.microsoft.com/office/drawing/2014/main" id="{D0E82C88-5946-7843-94D2-359CBDE02C43}"/>
              </a:ext>
            </a:extLst>
          </p:cNvPr>
          <p:cNvSpPr/>
          <p:nvPr/>
        </p:nvSpPr>
        <p:spPr>
          <a:xfrm>
            <a:off x="4662557" y="691232"/>
            <a:ext cx="4013602" cy="384851"/>
          </a:xfrm>
          <a:prstGeom prst="rect">
            <a:avLst/>
          </a:prstGeom>
          <a:solidFill>
            <a:schemeClr val="tx2"/>
          </a:solidFill>
          <a:ln>
            <a:solidFill>
              <a:schemeClr val="bg1"/>
            </a:solidFill>
          </a:ln>
          <a:effectLst/>
        </p:spPr>
        <p:txBody>
          <a:bodyPr wrap="square" lIns="91355" tIns="45678" rIns="91355" bIns="45678" rtlCol="0" anchor="ctr">
            <a:noAutofit/>
          </a:bodyPr>
          <a:lstStyle/>
          <a:p>
            <a:pPr algn="ctr"/>
            <a:r>
              <a:rPr lang="en-US" sz="1199" b="0" i="0">
                <a:solidFill>
                  <a:schemeClr val="bg1"/>
                </a:solidFill>
                <a:latin typeface="Calibri" panose="020F0502020204030204" pitchFamily="34" charset="0"/>
              </a:rPr>
              <a:t>COST ASSUMPTIONS</a:t>
            </a:r>
          </a:p>
        </p:txBody>
      </p:sp>
      <p:sp>
        <p:nvSpPr>
          <p:cNvPr id="37" name="Text Placeholder 10">
            <a:extLst>
              <a:ext uri="{FF2B5EF4-FFF2-40B4-BE49-F238E27FC236}">
                <a16:creationId xmlns:a16="http://schemas.microsoft.com/office/drawing/2014/main" id="{2FF85FCA-EBAF-C942-B448-833F99DAC332}"/>
              </a:ext>
            </a:extLst>
          </p:cNvPr>
          <p:cNvSpPr>
            <a:spLocks noGrp="1"/>
          </p:cNvSpPr>
          <p:nvPr>
            <p:ph type="body" sz="quarter" idx="25" hasCustomPrompt="1"/>
          </p:nvPr>
        </p:nvSpPr>
        <p:spPr>
          <a:xfrm>
            <a:off x="640433" y="2357089"/>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Revenue Assumption 2</a:t>
            </a:r>
          </a:p>
        </p:txBody>
      </p:sp>
      <p:sp>
        <p:nvSpPr>
          <p:cNvPr id="38" name="Text Placeholder 10">
            <a:extLst>
              <a:ext uri="{FF2B5EF4-FFF2-40B4-BE49-F238E27FC236}">
                <a16:creationId xmlns:a16="http://schemas.microsoft.com/office/drawing/2014/main" id="{60F2B382-D00C-D849-ABE9-E6A7BBFA3B95}"/>
              </a:ext>
            </a:extLst>
          </p:cNvPr>
          <p:cNvSpPr>
            <a:spLocks noGrp="1"/>
          </p:cNvSpPr>
          <p:nvPr>
            <p:ph type="body" sz="quarter" idx="26" hasCustomPrompt="1"/>
          </p:nvPr>
        </p:nvSpPr>
        <p:spPr>
          <a:xfrm>
            <a:off x="2645476" y="2357089"/>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Revenue Assumption 2</a:t>
            </a:r>
          </a:p>
        </p:txBody>
      </p:sp>
      <p:sp>
        <p:nvSpPr>
          <p:cNvPr id="45" name="Text Placeholder 10">
            <a:extLst>
              <a:ext uri="{FF2B5EF4-FFF2-40B4-BE49-F238E27FC236}">
                <a16:creationId xmlns:a16="http://schemas.microsoft.com/office/drawing/2014/main" id="{EC259AA7-D0DE-DB45-97A8-8C3B461270EC}"/>
              </a:ext>
            </a:extLst>
          </p:cNvPr>
          <p:cNvSpPr>
            <a:spLocks noGrp="1"/>
          </p:cNvSpPr>
          <p:nvPr>
            <p:ph type="body" sz="quarter" idx="27" hasCustomPrompt="1"/>
          </p:nvPr>
        </p:nvSpPr>
        <p:spPr>
          <a:xfrm>
            <a:off x="640433" y="3112887"/>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Revenue Assumption 3</a:t>
            </a:r>
          </a:p>
        </p:txBody>
      </p:sp>
      <p:sp>
        <p:nvSpPr>
          <p:cNvPr id="48" name="Text Placeholder 10">
            <a:extLst>
              <a:ext uri="{FF2B5EF4-FFF2-40B4-BE49-F238E27FC236}">
                <a16:creationId xmlns:a16="http://schemas.microsoft.com/office/drawing/2014/main" id="{5FCEEBF2-1698-984D-B13D-4A903E7D3B89}"/>
              </a:ext>
            </a:extLst>
          </p:cNvPr>
          <p:cNvSpPr>
            <a:spLocks noGrp="1"/>
          </p:cNvSpPr>
          <p:nvPr>
            <p:ph type="body" sz="quarter" idx="28" hasCustomPrompt="1"/>
          </p:nvPr>
        </p:nvSpPr>
        <p:spPr>
          <a:xfrm>
            <a:off x="2645476" y="3112887"/>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Revenue Assumption 3</a:t>
            </a:r>
          </a:p>
        </p:txBody>
      </p:sp>
      <p:sp>
        <p:nvSpPr>
          <p:cNvPr id="51" name="Text Placeholder 10">
            <a:extLst>
              <a:ext uri="{FF2B5EF4-FFF2-40B4-BE49-F238E27FC236}">
                <a16:creationId xmlns:a16="http://schemas.microsoft.com/office/drawing/2014/main" id="{AD81BB5A-ECC2-9542-90A7-3BD2D150A2C6}"/>
              </a:ext>
            </a:extLst>
          </p:cNvPr>
          <p:cNvSpPr>
            <a:spLocks noGrp="1"/>
          </p:cNvSpPr>
          <p:nvPr>
            <p:ph type="body" sz="quarter" idx="29" hasCustomPrompt="1"/>
          </p:nvPr>
        </p:nvSpPr>
        <p:spPr>
          <a:xfrm>
            <a:off x="640433" y="3868685"/>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Revenue Assumption 4</a:t>
            </a:r>
          </a:p>
        </p:txBody>
      </p:sp>
      <p:sp>
        <p:nvSpPr>
          <p:cNvPr id="52" name="Text Placeholder 10">
            <a:extLst>
              <a:ext uri="{FF2B5EF4-FFF2-40B4-BE49-F238E27FC236}">
                <a16:creationId xmlns:a16="http://schemas.microsoft.com/office/drawing/2014/main" id="{5ECAF6DB-7580-9944-936C-4FFBB9F6A2AB}"/>
              </a:ext>
            </a:extLst>
          </p:cNvPr>
          <p:cNvSpPr>
            <a:spLocks noGrp="1"/>
          </p:cNvSpPr>
          <p:nvPr>
            <p:ph type="body" sz="quarter" idx="30" hasCustomPrompt="1"/>
          </p:nvPr>
        </p:nvSpPr>
        <p:spPr>
          <a:xfrm>
            <a:off x="2645476" y="3868685"/>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Revenue Assumption 4</a:t>
            </a:r>
          </a:p>
        </p:txBody>
      </p:sp>
      <p:sp>
        <p:nvSpPr>
          <p:cNvPr id="58" name="Text Placeholder 10">
            <a:extLst>
              <a:ext uri="{FF2B5EF4-FFF2-40B4-BE49-F238E27FC236}">
                <a16:creationId xmlns:a16="http://schemas.microsoft.com/office/drawing/2014/main" id="{17A2CB0C-4CC9-914C-BEAF-36DFDD34141E}"/>
              </a:ext>
            </a:extLst>
          </p:cNvPr>
          <p:cNvSpPr>
            <a:spLocks noGrp="1"/>
          </p:cNvSpPr>
          <p:nvPr>
            <p:ph type="body" sz="quarter" idx="31" hasCustomPrompt="1"/>
          </p:nvPr>
        </p:nvSpPr>
        <p:spPr>
          <a:xfrm>
            <a:off x="4835149" y="1601291"/>
            <a:ext cx="1666494" cy="633889"/>
          </a:xfrm>
        </p:spPr>
        <p:txBody>
          <a:bodyPr>
            <a:noAutofit/>
          </a:bodyPr>
          <a:lstStyle>
            <a:lvl1pPr marL="0" marR="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marL="0" marR="0" lvl="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a:pPr>
            <a:r>
              <a:rPr lang="en-US"/>
              <a:t>Cost Assumption 1</a:t>
            </a:r>
          </a:p>
          <a:p>
            <a:pPr lvl="0"/>
            <a:endParaRPr lang="en-US"/>
          </a:p>
        </p:txBody>
      </p:sp>
      <p:sp>
        <p:nvSpPr>
          <p:cNvPr id="59" name="Rectangle 58">
            <a:extLst>
              <a:ext uri="{FF2B5EF4-FFF2-40B4-BE49-F238E27FC236}">
                <a16:creationId xmlns:a16="http://schemas.microsoft.com/office/drawing/2014/main" id="{D68505A1-BED4-034F-8C71-E3F65C678102}"/>
              </a:ext>
            </a:extLst>
          </p:cNvPr>
          <p:cNvSpPr/>
          <p:nvPr/>
        </p:nvSpPr>
        <p:spPr>
          <a:xfrm>
            <a:off x="4662557" y="1077588"/>
            <a:ext cx="1920513" cy="457200"/>
          </a:xfrm>
          <a:prstGeom prst="rect">
            <a:avLst/>
          </a:prstGeom>
          <a:solidFill>
            <a:schemeClr val="accent1"/>
          </a:solidFill>
          <a:ln>
            <a:solidFill>
              <a:schemeClr val="accent1"/>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ASSUMPTION</a:t>
            </a:r>
          </a:p>
        </p:txBody>
      </p:sp>
      <p:sp>
        <p:nvSpPr>
          <p:cNvPr id="60" name="Rectangle 59">
            <a:extLst>
              <a:ext uri="{FF2B5EF4-FFF2-40B4-BE49-F238E27FC236}">
                <a16:creationId xmlns:a16="http://schemas.microsoft.com/office/drawing/2014/main" id="{3966B573-6E51-7047-B4BA-C2244F7BCE42}"/>
              </a:ext>
            </a:extLst>
          </p:cNvPr>
          <p:cNvSpPr/>
          <p:nvPr/>
        </p:nvSpPr>
        <p:spPr>
          <a:xfrm>
            <a:off x="6582525" y="1077588"/>
            <a:ext cx="1920512" cy="457200"/>
          </a:xfrm>
          <a:prstGeom prst="rect">
            <a:avLst/>
          </a:prstGeom>
          <a:solidFill>
            <a:schemeClr val="accent4"/>
          </a:solidFill>
          <a:ln>
            <a:solidFill>
              <a:schemeClr val="accent4"/>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SUPPORTING DATA</a:t>
            </a:r>
          </a:p>
        </p:txBody>
      </p:sp>
      <p:sp>
        <p:nvSpPr>
          <p:cNvPr id="61" name="Text Placeholder 10">
            <a:extLst>
              <a:ext uri="{FF2B5EF4-FFF2-40B4-BE49-F238E27FC236}">
                <a16:creationId xmlns:a16="http://schemas.microsoft.com/office/drawing/2014/main" id="{11D489CD-3AE6-344E-B45D-3FD34384EAB5}"/>
              </a:ext>
            </a:extLst>
          </p:cNvPr>
          <p:cNvSpPr>
            <a:spLocks noGrp="1"/>
          </p:cNvSpPr>
          <p:nvPr>
            <p:ph type="body" sz="quarter" idx="32" hasCustomPrompt="1"/>
          </p:nvPr>
        </p:nvSpPr>
        <p:spPr>
          <a:xfrm>
            <a:off x="6846830" y="1601291"/>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Cost Assumption 1</a:t>
            </a:r>
          </a:p>
        </p:txBody>
      </p:sp>
      <p:sp>
        <p:nvSpPr>
          <p:cNvPr id="62" name="Text Placeholder 10">
            <a:extLst>
              <a:ext uri="{FF2B5EF4-FFF2-40B4-BE49-F238E27FC236}">
                <a16:creationId xmlns:a16="http://schemas.microsoft.com/office/drawing/2014/main" id="{FEF014BC-D46C-1A4E-8E4D-3866BEF2FB5F}"/>
              </a:ext>
            </a:extLst>
          </p:cNvPr>
          <p:cNvSpPr>
            <a:spLocks noGrp="1"/>
          </p:cNvSpPr>
          <p:nvPr>
            <p:ph type="body" sz="quarter" idx="33" hasCustomPrompt="1"/>
          </p:nvPr>
        </p:nvSpPr>
        <p:spPr>
          <a:xfrm>
            <a:off x="4835149" y="2357089"/>
            <a:ext cx="1666494" cy="633889"/>
          </a:xfrm>
        </p:spPr>
        <p:txBody>
          <a:bodyPr>
            <a:noAutofit/>
          </a:bodyPr>
          <a:lstStyle>
            <a:lvl1pPr marL="0" marR="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marL="0" marR="0" lvl="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a:pPr>
            <a:r>
              <a:rPr lang="en-US"/>
              <a:t>Cost Assumption 2</a:t>
            </a:r>
          </a:p>
        </p:txBody>
      </p:sp>
      <p:sp>
        <p:nvSpPr>
          <p:cNvPr id="63" name="Text Placeholder 10">
            <a:extLst>
              <a:ext uri="{FF2B5EF4-FFF2-40B4-BE49-F238E27FC236}">
                <a16:creationId xmlns:a16="http://schemas.microsoft.com/office/drawing/2014/main" id="{8B7950FF-9596-AE45-BB9C-0A022282F04E}"/>
              </a:ext>
            </a:extLst>
          </p:cNvPr>
          <p:cNvSpPr>
            <a:spLocks noGrp="1"/>
          </p:cNvSpPr>
          <p:nvPr>
            <p:ph type="body" sz="quarter" idx="34" hasCustomPrompt="1"/>
          </p:nvPr>
        </p:nvSpPr>
        <p:spPr>
          <a:xfrm>
            <a:off x="6846830" y="2357089"/>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Cost Assumption 2</a:t>
            </a:r>
          </a:p>
        </p:txBody>
      </p:sp>
      <p:sp>
        <p:nvSpPr>
          <p:cNvPr id="64" name="Text Placeholder 10">
            <a:extLst>
              <a:ext uri="{FF2B5EF4-FFF2-40B4-BE49-F238E27FC236}">
                <a16:creationId xmlns:a16="http://schemas.microsoft.com/office/drawing/2014/main" id="{4EF9A7F7-BFD3-9E4E-B87E-CA9CD23D9FC0}"/>
              </a:ext>
            </a:extLst>
          </p:cNvPr>
          <p:cNvSpPr>
            <a:spLocks noGrp="1"/>
          </p:cNvSpPr>
          <p:nvPr>
            <p:ph type="body" sz="quarter" idx="35" hasCustomPrompt="1"/>
          </p:nvPr>
        </p:nvSpPr>
        <p:spPr>
          <a:xfrm>
            <a:off x="4835149" y="3112887"/>
            <a:ext cx="1666494" cy="633889"/>
          </a:xfrm>
        </p:spPr>
        <p:txBody>
          <a:bodyPr>
            <a:noAutofit/>
          </a:bodyPr>
          <a:lstStyle>
            <a:lvl1pPr marL="0" marR="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marL="0" marR="0" lvl="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a:pPr>
            <a:r>
              <a:rPr lang="en-US"/>
              <a:t>Cost Assumption 3</a:t>
            </a:r>
          </a:p>
        </p:txBody>
      </p:sp>
      <p:sp>
        <p:nvSpPr>
          <p:cNvPr id="65" name="Text Placeholder 10">
            <a:extLst>
              <a:ext uri="{FF2B5EF4-FFF2-40B4-BE49-F238E27FC236}">
                <a16:creationId xmlns:a16="http://schemas.microsoft.com/office/drawing/2014/main" id="{A8951C80-7937-C942-AD31-53ADFFD58B8F}"/>
              </a:ext>
            </a:extLst>
          </p:cNvPr>
          <p:cNvSpPr>
            <a:spLocks noGrp="1"/>
          </p:cNvSpPr>
          <p:nvPr>
            <p:ph type="body" sz="quarter" idx="36" hasCustomPrompt="1"/>
          </p:nvPr>
        </p:nvSpPr>
        <p:spPr>
          <a:xfrm>
            <a:off x="6846830" y="3112887"/>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Cost Assumption 3</a:t>
            </a:r>
          </a:p>
        </p:txBody>
      </p:sp>
      <p:sp>
        <p:nvSpPr>
          <p:cNvPr id="66" name="Text Placeholder 10">
            <a:extLst>
              <a:ext uri="{FF2B5EF4-FFF2-40B4-BE49-F238E27FC236}">
                <a16:creationId xmlns:a16="http://schemas.microsoft.com/office/drawing/2014/main" id="{EF441FBA-0E72-704A-A8BB-6794C1AB5139}"/>
              </a:ext>
            </a:extLst>
          </p:cNvPr>
          <p:cNvSpPr>
            <a:spLocks noGrp="1"/>
          </p:cNvSpPr>
          <p:nvPr>
            <p:ph type="body" sz="quarter" idx="37" hasCustomPrompt="1"/>
          </p:nvPr>
        </p:nvSpPr>
        <p:spPr>
          <a:xfrm>
            <a:off x="4835149" y="3868685"/>
            <a:ext cx="1666494" cy="633889"/>
          </a:xfrm>
        </p:spPr>
        <p:txBody>
          <a:bodyPr>
            <a:noAutofit/>
          </a:bodyPr>
          <a:lstStyle>
            <a:lvl1pPr marL="0" marR="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marL="0" marR="0" lvl="0" indent="0" algn="ctr" defTabSz="913577" rtl="0" eaLnBrk="1" fontAlgn="base" latinLnBrk="0" hangingPunct="1">
              <a:lnSpc>
                <a:spcPct val="100000"/>
              </a:lnSpc>
              <a:spcBef>
                <a:spcPts val="699"/>
              </a:spcBef>
              <a:spcAft>
                <a:spcPct val="0"/>
              </a:spcAft>
              <a:buClr>
                <a:schemeClr val="accent1"/>
              </a:buClr>
              <a:buSzPct val="80000"/>
              <a:buFont typeface="Arial" panose="020B0604020202020204" pitchFamily="34" charset="0"/>
              <a:buNone/>
              <a:tabLst/>
              <a:defRPr/>
            </a:pPr>
            <a:r>
              <a:rPr lang="en-US"/>
              <a:t>Cost Assumption 4</a:t>
            </a:r>
          </a:p>
        </p:txBody>
      </p:sp>
      <p:sp>
        <p:nvSpPr>
          <p:cNvPr id="67" name="Text Placeholder 10">
            <a:extLst>
              <a:ext uri="{FF2B5EF4-FFF2-40B4-BE49-F238E27FC236}">
                <a16:creationId xmlns:a16="http://schemas.microsoft.com/office/drawing/2014/main" id="{9D0C49C5-8ABA-6A46-B3AC-AAC5A8B62754}"/>
              </a:ext>
            </a:extLst>
          </p:cNvPr>
          <p:cNvSpPr>
            <a:spLocks noGrp="1"/>
          </p:cNvSpPr>
          <p:nvPr>
            <p:ph type="body" sz="quarter" idx="38" hasCustomPrompt="1"/>
          </p:nvPr>
        </p:nvSpPr>
        <p:spPr>
          <a:xfrm>
            <a:off x="6846830" y="3868685"/>
            <a:ext cx="1666494" cy="633889"/>
          </a:xfrm>
        </p:spPr>
        <p:txBody>
          <a:bodyPr>
            <a:noAutofit/>
          </a:bodyPr>
          <a:lstStyle>
            <a:lvl1pPr marL="0" indent="0" algn="ctr">
              <a:buFont typeface="Arial" panose="020B0604020202020204" pitchFamily="34" charset="0"/>
              <a:buNone/>
              <a:defRPr sz="1199" b="0" i="0"/>
            </a:lvl1pPr>
            <a:lvl2pPr marL="364796" indent="0">
              <a:buFont typeface="Arial" panose="020B0604020202020204" pitchFamily="34" charset="0"/>
              <a:buNone/>
              <a:defRPr sz="1399"/>
            </a:lvl2pPr>
            <a:lvl3pPr marL="685183" indent="0">
              <a:buNone/>
              <a:defRPr sz="1399"/>
            </a:lvl3pPr>
            <a:lvl4pPr marL="1141971" indent="0">
              <a:buNone/>
              <a:defRPr sz="1399"/>
            </a:lvl4pPr>
            <a:lvl5pPr marL="1598760" indent="0">
              <a:buNone/>
              <a:defRPr sz="1399"/>
            </a:lvl5pPr>
          </a:lstStyle>
          <a:p>
            <a:pPr lvl="0"/>
            <a:r>
              <a:rPr lang="en-US"/>
              <a:t>Supporting Data for Cost Assumption 4</a:t>
            </a:r>
          </a:p>
        </p:txBody>
      </p:sp>
      <p:sp>
        <p:nvSpPr>
          <p:cNvPr id="9" name="Rectangle 8">
            <a:extLst>
              <a:ext uri="{FF2B5EF4-FFF2-40B4-BE49-F238E27FC236}">
                <a16:creationId xmlns:a16="http://schemas.microsoft.com/office/drawing/2014/main" id="{212A9AC5-EE3A-4EC4-F010-6852CD7A17BF}"/>
              </a:ext>
            </a:extLst>
          </p:cNvPr>
          <p:cNvSpPr/>
          <p:nvPr/>
        </p:nvSpPr>
        <p:spPr>
          <a:xfrm>
            <a:off x="4662557" y="693584"/>
            <a:ext cx="3840480" cy="384851"/>
          </a:xfrm>
          <a:prstGeom prst="rect">
            <a:avLst/>
          </a:prstGeom>
          <a:solidFill>
            <a:schemeClr val="tx2"/>
          </a:solidFill>
          <a:ln>
            <a:solidFill>
              <a:schemeClr val="tx2"/>
            </a:solidFill>
          </a:ln>
          <a:effectLst/>
        </p:spPr>
        <p:txBody>
          <a:bodyPr wrap="square" lIns="91355" tIns="45678" rIns="91355" bIns="45678" rtlCol="0" anchor="ctr">
            <a:noAutofit/>
          </a:bodyPr>
          <a:lstStyle/>
          <a:p>
            <a:pPr algn="ctr"/>
            <a:r>
              <a:rPr lang="en-US" sz="1199" b="0" i="0">
                <a:solidFill>
                  <a:schemeClr val="bg1"/>
                </a:solidFill>
                <a:latin typeface="Calibri" panose="020F0502020204030204" pitchFamily="34" charset="0"/>
              </a:rPr>
              <a:t>COST ASSUMPTIONS</a:t>
            </a:r>
          </a:p>
        </p:txBody>
      </p:sp>
      <p:sp>
        <p:nvSpPr>
          <p:cNvPr id="11" name="Rectangle 10">
            <a:extLst>
              <a:ext uri="{FF2B5EF4-FFF2-40B4-BE49-F238E27FC236}">
                <a16:creationId xmlns:a16="http://schemas.microsoft.com/office/drawing/2014/main" id="{D67616A9-E91F-62DB-F197-0C97971DE2CB}"/>
              </a:ext>
            </a:extLst>
          </p:cNvPr>
          <p:cNvSpPr/>
          <p:nvPr/>
        </p:nvSpPr>
        <p:spPr>
          <a:xfrm>
            <a:off x="6088126" y="117076"/>
            <a:ext cx="2597791" cy="497433"/>
          </a:xfrm>
          <a:prstGeom prst="rect">
            <a:avLst/>
          </a:prstGeom>
          <a:solidFill>
            <a:schemeClr val="bg1"/>
          </a:solidFill>
          <a:ln>
            <a:solidFill>
              <a:schemeClr val="bg1">
                <a:lumMod val="75000"/>
              </a:schemeClr>
            </a:solidFill>
          </a:ln>
          <a:effectLst/>
        </p:spPr>
        <p:txBody>
          <a:bodyPr wrap="square" lIns="91186" tIns="45552" rIns="91186" bIns="45552" rtlCol="0" anchor="t" anchorCtr="0">
            <a:noAutofit/>
          </a:bodyPr>
          <a:lstStyle/>
          <a:p>
            <a:pPr lvl="0"/>
            <a:r>
              <a:rPr lang="en-US" sz="800" b="1" i="0" cap="none" spc="0">
                <a:ln w="0">
                  <a:noFill/>
                </a:ln>
                <a:latin typeface="+mj-lt"/>
                <a:ea typeface="+mj-ea"/>
              </a:rPr>
              <a:t>PRODUCT</a:t>
            </a:r>
          </a:p>
        </p:txBody>
      </p:sp>
      <p:sp>
        <p:nvSpPr>
          <p:cNvPr id="15" name="Text Placeholder 2">
            <a:extLst>
              <a:ext uri="{FF2B5EF4-FFF2-40B4-BE49-F238E27FC236}">
                <a16:creationId xmlns:a16="http://schemas.microsoft.com/office/drawing/2014/main" id="{238AA34B-AE6C-6E38-1829-49F498BD6007}"/>
              </a:ext>
            </a:extLst>
          </p:cNvPr>
          <p:cNvSpPr>
            <a:spLocks noGrp="1"/>
          </p:cNvSpPr>
          <p:nvPr>
            <p:ph type="body" sz="quarter" idx="19" hasCustomPrompt="1"/>
          </p:nvPr>
        </p:nvSpPr>
        <p:spPr>
          <a:xfrm>
            <a:off x="6087664" y="304755"/>
            <a:ext cx="2598253" cy="303389"/>
          </a:xfrm>
        </p:spPr>
        <p:txBody>
          <a:bodyPr lIns="91440">
            <a:normAutofit/>
          </a:bodyPr>
          <a:lstStyle>
            <a:lvl1pPr>
              <a:defRPr sz="1046">
                <a:latin typeface="+mn-lt"/>
                <a:ea typeface="+mn-ea"/>
              </a:defRPr>
            </a:lvl1pPr>
          </a:lstStyle>
          <a:p>
            <a:pPr lvl="0" defTabSz="455511">
              <a:spcBef>
                <a:spcPct val="0"/>
              </a:spcBef>
            </a:pPr>
            <a:r>
              <a:rPr lang="en-US"/>
              <a:t>Product, service, release, model </a:t>
            </a:r>
          </a:p>
        </p:txBody>
      </p:sp>
      <p:sp>
        <p:nvSpPr>
          <p:cNvPr id="10" name="Rectangle 9">
            <a:extLst>
              <a:ext uri="{FF2B5EF4-FFF2-40B4-BE49-F238E27FC236}">
                <a16:creationId xmlns:a16="http://schemas.microsoft.com/office/drawing/2014/main" id="{8445A524-AA90-18EB-89C2-D6128A952E19}"/>
              </a:ext>
            </a:extLst>
          </p:cNvPr>
          <p:cNvSpPr/>
          <p:nvPr/>
        </p:nvSpPr>
        <p:spPr>
          <a:xfrm>
            <a:off x="4662556" y="1077588"/>
            <a:ext cx="2011680" cy="457200"/>
          </a:xfrm>
          <a:prstGeom prst="rect">
            <a:avLst/>
          </a:prstGeom>
          <a:solidFill>
            <a:schemeClr val="accent1"/>
          </a:solidFill>
          <a:ln>
            <a:solidFill>
              <a:schemeClr val="accent1"/>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ASSUMPTION</a:t>
            </a:r>
          </a:p>
        </p:txBody>
      </p:sp>
      <p:sp>
        <p:nvSpPr>
          <p:cNvPr id="17" name="Rectangle 16">
            <a:extLst>
              <a:ext uri="{FF2B5EF4-FFF2-40B4-BE49-F238E27FC236}">
                <a16:creationId xmlns:a16="http://schemas.microsoft.com/office/drawing/2014/main" id="{2AC75FE9-C378-1A07-2DB8-9EC90D646AE4}"/>
              </a:ext>
            </a:extLst>
          </p:cNvPr>
          <p:cNvSpPr/>
          <p:nvPr/>
        </p:nvSpPr>
        <p:spPr>
          <a:xfrm>
            <a:off x="6674237" y="1077588"/>
            <a:ext cx="2011680" cy="457200"/>
          </a:xfrm>
          <a:prstGeom prst="rect">
            <a:avLst/>
          </a:prstGeom>
          <a:solidFill>
            <a:schemeClr val="accent4"/>
          </a:solidFill>
          <a:ln>
            <a:solidFill>
              <a:schemeClr val="accent4"/>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SUPPORTING DATA</a:t>
            </a:r>
          </a:p>
        </p:txBody>
      </p:sp>
      <p:sp>
        <p:nvSpPr>
          <p:cNvPr id="18" name="Rectangle 17">
            <a:extLst>
              <a:ext uri="{FF2B5EF4-FFF2-40B4-BE49-F238E27FC236}">
                <a16:creationId xmlns:a16="http://schemas.microsoft.com/office/drawing/2014/main" id="{BC8C1935-6D7E-AD87-2472-A1D2E00E2459}"/>
              </a:ext>
            </a:extLst>
          </p:cNvPr>
          <p:cNvSpPr/>
          <p:nvPr/>
        </p:nvSpPr>
        <p:spPr>
          <a:xfrm>
            <a:off x="4662557" y="693584"/>
            <a:ext cx="4023360" cy="384851"/>
          </a:xfrm>
          <a:prstGeom prst="rect">
            <a:avLst/>
          </a:prstGeom>
          <a:solidFill>
            <a:schemeClr val="tx2"/>
          </a:solidFill>
          <a:ln>
            <a:solidFill>
              <a:schemeClr val="tx2"/>
            </a:solidFill>
          </a:ln>
          <a:effectLst/>
        </p:spPr>
        <p:txBody>
          <a:bodyPr wrap="square" lIns="91355" tIns="45678" rIns="91355" bIns="45678" rtlCol="0" anchor="ctr">
            <a:noAutofit/>
          </a:bodyPr>
          <a:lstStyle/>
          <a:p>
            <a:pPr algn="ctr"/>
            <a:r>
              <a:rPr lang="en-US" sz="1199" b="0" i="0">
                <a:solidFill>
                  <a:schemeClr val="bg1"/>
                </a:solidFill>
                <a:latin typeface="Calibri" panose="020F0502020204030204" pitchFamily="34" charset="0"/>
              </a:rPr>
              <a:t>COST ASSUMPTIONS</a:t>
            </a:r>
          </a:p>
        </p:txBody>
      </p:sp>
      <p:sp>
        <p:nvSpPr>
          <p:cNvPr id="20" name="TextBox 19">
            <a:extLst>
              <a:ext uri="{FF2B5EF4-FFF2-40B4-BE49-F238E27FC236}">
                <a16:creationId xmlns:a16="http://schemas.microsoft.com/office/drawing/2014/main" id="{BCDA343F-387A-585A-6086-5BEBC0E0E968}"/>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21" name="Group 20">
            <a:extLst>
              <a:ext uri="{FF2B5EF4-FFF2-40B4-BE49-F238E27FC236}">
                <a16:creationId xmlns:a16="http://schemas.microsoft.com/office/drawing/2014/main" id="{968919F2-6DBF-FF80-0496-E9526B8C4AA4}"/>
              </a:ext>
            </a:extLst>
          </p:cNvPr>
          <p:cNvGrpSpPr/>
          <p:nvPr/>
        </p:nvGrpSpPr>
        <p:grpSpPr>
          <a:xfrm>
            <a:off x="1026896" y="4840393"/>
            <a:ext cx="7090208" cy="200055"/>
            <a:chOff x="1234440" y="4840393"/>
            <a:chExt cx="7090208" cy="200055"/>
          </a:xfrm>
        </p:grpSpPr>
        <p:sp>
          <p:nvSpPr>
            <p:cNvPr id="22" name="TextBox 21">
              <a:extLst>
                <a:ext uri="{FF2B5EF4-FFF2-40B4-BE49-F238E27FC236}">
                  <a16:creationId xmlns:a16="http://schemas.microsoft.com/office/drawing/2014/main" id="{3535A003-5D70-F545-D15F-1E0A8C1F6CD4}"/>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3" name="Picture 22">
              <a:extLst>
                <a:ext uri="{FF2B5EF4-FFF2-40B4-BE49-F238E27FC236}">
                  <a16:creationId xmlns:a16="http://schemas.microsoft.com/office/drawing/2014/main" id="{62E0D819-84E3-E684-CC32-1485E02CC1B4}"/>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2" name="TextBox 1">
            <a:extLst>
              <a:ext uri="{FF2B5EF4-FFF2-40B4-BE49-F238E27FC236}">
                <a16:creationId xmlns:a16="http://schemas.microsoft.com/office/drawing/2014/main" id="{846B22D0-DA53-6486-12E5-7427F51209C8}"/>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
        <p:nvSpPr>
          <p:cNvPr id="4" name="Rectangle 3">
            <a:extLst>
              <a:ext uri="{FF2B5EF4-FFF2-40B4-BE49-F238E27FC236}">
                <a16:creationId xmlns:a16="http://schemas.microsoft.com/office/drawing/2014/main" id="{74E29047-5260-50EF-AD73-9892F2A21B99}"/>
              </a:ext>
            </a:extLst>
          </p:cNvPr>
          <p:cNvSpPr/>
          <p:nvPr/>
        </p:nvSpPr>
        <p:spPr>
          <a:xfrm>
            <a:off x="467840" y="1077588"/>
            <a:ext cx="2011680" cy="457200"/>
          </a:xfrm>
          <a:prstGeom prst="rect">
            <a:avLst/>
          </a:prstGeom>
          <a:solidFill>
            <a:schemeClr val="accent1"/>
          </a:solidFill>
          <a:ln>
            <a:solidFill>
              <a:schemeClr val="accent1"/>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ASSUMPTION</a:t>
            </a:r>
          </a:p>
        </p:txBody>
      </p:sp>
      <p:sp>
        <p:nvSpPr>
          <p:cNvPr id="7" name="Rectangle 6">
            <a:extLst>
              <a:ext uri="{FF2B5EF4-FFF2-40B4-BE49-F238E27FC236}">
                <a16:creationId xmlns:a16="http://schemas.microsoft.com/office/drawing/2014/main" id="{2608A6FB-B4B1-D471-35C0-31CF1F216B42}"/>
              </a:ext>
            </a:extLst>
          </p:cNvPr>
          <p:cNvSpPr/>
          <p:nvPr/>
        </p:nvSpPr>
        <p:spPr>
          <a:xfrm>
            <a:off x="2479521" y="1077588"/>
            <a:ext cx="2011680" cy="457200"/>
          </a:xfrm>
          <a:prstGeom prst="rect">
            <a:avLst/>
          </a:prstGeom>
          <a:solidFill>
            <a:schemeClr val="accent4"/>
          </a:solidFill>
          <a:ln>
            <a:solidFill>
              <a:schemeClr val="accent4"/>
            </a:solidFill>
          </a:ln>
          <a:effectLst/>
        </p:spPr>
        <p:txBody>
          <a:bodyPr wrap="square" lIns="91355" tIns="45678" rIns="91355" bIns="45678" rtlCol="0" anchor="ctr">
            <a:noAutofit/>
          </a:bodyPr>
          <a:lstStyle/>
          <a:p>
            <a:pPr marL="0" marR="0" indent="0" algn="ctr" defTabSz="456778" rtl="0" eaLnBrk="1" fontAlgn="base" latinLnBrk="0" hangingPunct="1">
              <a:lnSpc>
                <a:spcPct val="100000"/>
              </a:lnSpc>
              <a:spcBef>
                <a:spcPct val="0"/>
              </a:spcBef>
              <a:spcAft>
                <a:spcPct val="0"/>
              </a:spcAft>
              <a:buClrTx/>
              <a:buSzTx/>
              <a:buFontTx/>
              <a:buNone/>
              <a:tabLst/>
              <a:defRPr/>
            </a:pPr>
            <a:r>
              <a:rPr lang="en-US" sz="1199" b="0" i="0">
                <a:solidFill>
                  <a:schemeClr val="bg1"/>
                </a:solidFill>
                <a:latin typeface="Calibri" panose="020F0502020204030204" pitchFamily="34" charset="0"/>
              </a:rPr>
              <a:t>SUPPORTING DATA</a:t>
            </a:r>
          </a:p>
        </p:txBody>
      </p:sp>
    </p:spTree>
    <p:extLst>
      <p:ext uri="{BB962C8B-B14F-4D97-AF65-F5344CB8AC3E}">
        <p14:creationId xmlns:p14="http://schemas.microsoft.com/office/powerpoint/2010/main" val="423013848"/>
      </p:ext>
    </p:extLst>
  </p:cSld>
  <p:clrMapOvr>
    <a:masterClrMapping/>
  </p:clrMapOvr>
  <p:hf sldNum="0" hdr="0" dt="0"/>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p:cSld name="Market Tes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4C4BE-826B-8CBA-0324-70546B4116E0}"/>
              </a:ext>
            </a:extLst>
          </p:cNvPr>
          <p:cNvSpPr/>
          <p:nvPr/>
        </p:nvSpPr>
        <p:spPr>
          <a:xfrm>
            <a:off x="621977" y="1592411"/>
            <a:ext cx="1902982" cy="2926207"/>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800" b="1" i="0" cap="none" spc="0">
                <a:ln w="0">
                  <a:noFill/>
                </a:ln>
                <a:solidFill>
                  <a:schemeClr val="tx1"/>
                </a:solidFill>
                <a:latin typeface="+mj-lt"/>
                <a:ea typeface="Open Sans Light" panose="020B0606030504020204" pitchFamily="34" charset="0"/>
                <a:cs typeface="Open Sans Light" panose="020B0606030504020204" pitchFamily="34" charset="0"/>
              </a:rPr>
              <a:t>OUR HYPOTHESIS</a:t>
            </a:r>
          </a:p>
          <a:p>
            <a:pPr marL="0" marR="0" lvl="0" indent="0" algn="l" defTabSz="457189" rtl="0" eaLnBrk="1" fontAlgn="base" latinLnBrk="0" hangingPunct="1">
              <a:lnSpc>
                <a:spcPct val="100000"/>
              </a:lnSpc>
              <a:spcBef>
                <a:spcPct val="0"/>
              </a:spcBef>
              <a:spcAft>
                <a:spcPct val="0"/>
              </a:spcAft>
              <a:buClrTx/>
              <a:buSzTx/>
              <a:buFontTx/>
              <a:buNone/>
              <a:tabLst/>
              <a:defRPr/>
            </a:pPr>
            <a:r>
              <a:rPr lang="en-US" sz="800">
                <a:ln w="0">
                  <a:noFill/>
                </a:ln>
                <a:solidFill>
                  <a:schemeClr val="tx1"/>
                </a:solidFill>
                <a:latin typeface="+mj-lt"/>
                <a:ea typeface="Calibri" charset="0"/>
                <a:cs typeface="Calibri" charset="0"/>
              </a:rPr>
              <a:t>We believe . . .</a:t>
            </a:r>
          </a:p>
        </p:txBody>
      </p:sp>
      <p:sp>
        <p:nvSpPr>
          <p:cNvPr id="4" name="Rectangle 3">
            <a:extLst>
              <a:ext uri="{FF2B5EF4-FFF2-40B4-BE49-F238E27FC236}">
                <a16:creationId xmlns:a16="http://schemas.microsoft.com/office/drawing/2014/main" id="{A3EE49F9-7905-760A-A512-EBCDFE82A0C9}"/>
              </a:ext>
            </a:extLst>
          </p:cNvPr>
          <p:cNvSpPr/>
          <p:nvPr/>
        </p:nvSpPr>
        <p:spPr>
          <a:xfrm>
            <a:off x="2624595" y="1592411"/>
            <a:ext cx="1902982" cy="2926207"/>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800" b="1">
                <a:ln w="0">
                  <a:noFill/>
                </a:ln>
                <a:latin typeface="+mj-lt"/>
                <a:ea typeface="Calibri" charset="0"/>
                <a:cs typeface="Calibri" charset="0"/>
              </a:rPr>
              <a:t>OUR TEST</a:t>
            </a:r>
          </a:p>
          <a:p>
            <a:pPr marL="0" marR="0" lvl="0" indent="0" algn="l" defTabSz="457189" rtl="0" eaLnBrk="1" fontAlgn="base" latinLnBrk="0" hangingPunct="1">
              <a:lnSpc>
                <a:spcPct val="100000"/>
              </a:lnSpc>
              <a:spcBef>
                <a:spcPct val="0"/>
              </a:spcBef>
              <a:spcAft>
                <a:spcPct val="0"/>
              </a:spcAft>
              <a:buClrTx/>
              <a:buSzTx/>
              <a:buFontTx/>
              <a:buNone/>
              <a:tabLst/>
              <a:defRPr/>
            </a:pPr>
            <a:r>
              <a:rPr lang="en-US" sz="800">
                <a:ln w="0">
                  <a:noFill/>
                </a:ln>
                <a:latin typeface="+mj-lt"/>
                <a:ea typeface="Calibri" charset="0"/>
                <a:cs typeface="Calibri" charset="0"/>
              </a:rPr>
              <a:t>To validate that, we will …</a:t>
            </a:r>
          </a:p>
        </p:txBody>
      </p:sp>
      <p:sp>
        <p:nvSpPr>
          <p:cNvPr id="5" name="Rectangle 4">
            <a:extLst>
              <a:ext uri="{FF2B5EF4-FFF2-40B4-BE49-F238E27FC236}">
                <a16:creationId xmlns:a16="http://schemas.microsoft.com/office/drawing/2014/main" id="{2F035569-A7F5-72CD-E169-0635B4F3E406}"/>
              </a:ext>
            </a:extLst>
          </p:cNvPr>
          <p:cNvSpPr/>
          <p:nvPr/>
        </p:nvSpPr>
        <p:spPr>
          <a:xfrm>
            <a:off x="4627213" y="1592411"/>
            <a:ext cx="1902982" cy="2926207"/>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800" b="1">
                <a:ln w="0">
                  <a:noFill/>
                </a:ln>
                <a:latin typeface="+mj-lt"/>
                <a:ea typeface="Calibri" charset="0"/>
                <a:cs typeface="Calibri" charset="0"/>
              </a:rPr>
              <a:t>OUR MEASUREMENT</a:t>
            </a:r>
          </a:p>
          <a:p>
            <a:pPr marL="0" marR="0" lvl="0" indent="0" algn="l" defTabSz="457189" rtl="0" eaLnBrk="1" fontAlgn="base" latinLnBrk="0" hangingPunct="1">
              <a:lnSpc>
                <a:spcPct val="100000"/>
              </a:lnSpc>
              <a:spcBef>
                <a:spcPct val="0"/>
              </a:spcBef>
              <a:spcAft>
                <a:spcPct val="0"/>
              </a:spcAft>
              <a:buClrTx/>
              <a:buSzTx/>
              <a:buFontTx/>
              <a:buNone/>
              <a:tabLst/>
              <a:defRPr/>
            </a:pPr>
            <a:r>
              <a:rPr lang="en-US" sz="800">
                <a:ln w="0">
                  <a:noFill/>
                </a:ln>
                <a:latin typeface="+mj-lt"/>
                <a:ea typeface="Calibri" charset="0"/>
                <a:cs typeface="Calibri" charset="0"/>
              </a:rPr>
              <a:t>We will measure this by . . .</a:t>
            </a:r>
          </a:p>
          <a:p>
            <a:endParaRPr lang="en-US" sz="800" b="1" i="0" cap="none" spc="0">
              <a:ln w="0">
                <a:noFill/>
              </a:ln>
              <a:solidFill>
                <a:schemeClr val="bg1">
                  <a:lumMod val="75000"/>
                </a:schemeClr>
              </a:solidFill>
              <a:latin typeface="+mj-lt"/>
              <a:ea typeface="Open Sans Light" panose="020B0606030504020204" pitchFamily="34" charset="0"/>
              <a:cs typeface="Open Sans Light" panose="020B0606030504020204" pitchFamily="34" charset="0"/>
            </a:endParaRPr>
          </a:p>
        </p:txBody>
      </p:sp>
      <p:sp>
        <p:nvSpPr>
          <p:cNvPr id="6" name="Rectangle 5">
            <a:extLst>
              <a:ext uri="{FF2B5EF4-FFF2-40B4-BE49-F238E27FC236}">
                <a16:creationId xmlns:a16="http://schemas.microsoft.com/office/drawing/2014/main" id="{356DFF4F-2CC8-30D3-3A50-B4D86F481187}"/>
              </a:ext>
            </a:extLst>
          </p:cNvPr>
          <p:cNvSpPr/>
          <p:nvPr/>
        </p:nvSpPr>
        <p:spPr>
          <a:xfrm>
            <a:off x="6629831" y="1592411"/>
            <a:ext cx="1902982" cy="2926207"/>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800" b="1" i="0" cap="none" spc="0">
                <a:ln w="0">
                  <a:noFill/>
                </a:ln>
                <a:solidFill>
                  <a:schemeClr val="tx1"/>
                </a:solidFill>
                <a:latin typeface="+mj-lt"/>
                <a:ea typeface="Open Sans Light" panose="020B0606030504020204" pitchFamily="34" charset="0"/>
                <a:cs typeface="Open Sans Light" panose="020B0606030504020204" pitchFamily="34" charset="0"/>
              </a:rPr>
              <a:t>OUR CRITERIA</a:t>
            </a:r>
          </a:p>
          <a:p>
            <a:pPr marL="0" marR="0" lvl="0" indent="0" algn="l" defTabSz="457189" rtl="0" eaLnBrk="1" fontAlgn="base" latinLnBrk="0" hangingPunct="1">
              <a:lnSpc>
                <a:spcPct val="100000"/>
              </a:lnSpc>
              <a:spcBef>
                <a:spcPct val="0"/>
              </a:spcBef>
              <a:spcAft>
                <a:spcPct val="0"/>
              </a:spcAft>
              <a:buClrTx/>
              <a:buSzTx/>
              <a:buFontTx/>
              <a:buNone/>
              <a:tabLst/>
              <a:defRPr/>
            </a:pPr>
            <a:r>
              <a:rPr lang="en-US" sz="800">
                <a:ln w="0">
                  <a:noFill/>
                </a:ln>
                <a:latin typeface="+mj-lt"/>
                <a:ea typeface="Calibri" charset="0"/>
                <a:cs typeface="Calibri" charset="0"/>
              </a:rPr>
              <a:t>If our hypothesis is correct . . .</a:t>
            </a:r>
          </a:p>
        </p:txBody>
      </p:sp>
      <p:sp>
        <p:nvSpPr>
          <p:cNvPr id="7" name="Rectangle 6">
            <a:extLst>
              <a:ext uri="{FF2B5EF4-FFF2-40B4-BE49-F238E27FC236}">
                <a16:creationId xmlns:a16="http://schemas.microsoft.com/office/drawing/2014/main" id="{35DF5437-3D1D-B314-1DD3-F006ED09258D}"/>
              </a:ext>
            </a:extLst>
          </p:cNvPr>
          <p:cNvSpPr/>
          <p:nvPr/>
        </p:nvSpPr>
        <p:spPr>
          <a:xfrm>
            <a:off x="621977" y="820843"/>
            <a:ext cx="7910836" cy="698518"/>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800" b="1">
                <a:latin typeface="+mj-lt"/>
              </a:rPr>
              <a:t>HYPOTHESIS NAME</a:t>
            </a:r>
          </a:p>
        </p:txBody>
      </p:sp>
      <p:sp>
        <p:nvSpPr>
          <p:cNvPr id="8" name="Rectangle 7">
            <a:extLst>
              <a:ext uri="{FF2B5EF4-FFF2-40B4-BE49-F238E27FC236}">
                <a16:creationId xmlns:a16="http://schemas.microsoft.com/office/drawing/2014/main" id="{7CDE68B8-564E-A051-F3FC-3BB11F380AFA}"/>
              </a:ext>
            </a:extLst>
          </p:cNvPr>
          <p:cNvSpPr/>
          <p:nvPr/>
        </p:nvSpPr>
        <p:spPr>
          <a:xfrm>
            <a:off x="6629831" y="254194"/>
            <a:ext cx="1902982" cy="457200"/>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r>
              <a:rPr lang="en-US" sz="800" b="1" i="0" cap="none" spc="0">
                <a:ln w="0">
                  <a:noFill/>
                </a:ln>
                <a:solidFill>
                  <a:schemeClr val="tx1"/>
                </a:solidFill>
                <a:latin typeface="+mj-lt"/>
                <a:ea typeface="Open Sans Light" panose="020B0606030504020204" pitchFamily="34" charset="0"/>
                <a:cs typeface="Open Sans Light" panose="020B0606030504020204" pitchFamily="34" charset="0"/>
              </a:rPr>
              <a:t>DUE DATE</a:t>
            </a:r>
          </a:p>
        </p:txBody>
      </p:sp>
      <p:sp>
        <p:nvSpPr>
          <p:cNvPr id="13" name="Rectangle 12">
            <a:extLst>
              <a:ext uri="{FF2B5EF4-FFF2-40B4-BE49-F238E27FC236}">
                <a16:creationId xmlns:a16="http://schemas.microsoft.com/office/drawing/2014/main" id="{9DE08440-7BF0-AA92-835B-CF4B91915A00}"/>
              </a:ext>
            </a:extLst>
          </p:cNvPr>
          <p:cNvSpPr/>
          <p:nvPr/>
        </p:nvSpPr>
        <p:spPr>
          <a:xfrm>
            <a:off x="4627212" y="254194"/>
            <a:ext cx="1902983" cy="457200"/>
          </a:xfrm>
          <a:prstGeom prst="rect">
            <a:avLst/>
          </a:prstGeom>
          <a:solidFill>
            <a:schemeClr val="bg1"/>
          </a:solidFill>
          <a:ln>
            <a:solidFill>
              <a:schemeClr val="bg1">
                <a:lumMod val="75000"/>
              </a:schemeClr>
            </a:solidFill>
          </a:ln>
          <a:effectLst/>
        </p:spPr>
        <p:txBody>
          <a:bodyPr wrap="square" lIns="91440" tIns="45720" rIns="91440" bIns="45720" rtlCol="0" anchor="t" anchorCtr="0">
            <a:noAutofit/>
          </a:bodyPr>
          <a:lstStyle/>
          <a:p>
            <a:r>
              <a:rPr lang="en-US" sz="800" b="1" i="0" cap="none" spc="0">
                <a:ln w="0">
                  <a:noFill/>
                </a:ln>
                <a:latin typeface="+mj-lt"/>
                <a:ea typeface="Open Sans Light" panose="020B0606030504020204" pitchFamily="34" charset="0"/>
                <a:cs typeface="Open Sans Light" panose="020B0606030504020204" pitchFamily="34" charset="0"/>
              </a:rPr>
              <a:t>ASSIGNED TO</a:t>
            </a:r>
          </a:p>
        </p:txBody>
      </p:sp>
      <p:sp>
        <p:nvSpPr>
          <p:cNvPr id="19" name="Text Placeholder 10">
            <a:extLst>
              <a:ext uri="{FF2B5EF4-FFF2-40B4-BE49-F238E27FC236}">
                <a16:creationId xmlns:a16="http://schemas.microsoft.com/office/drawing/2014/main" id="{D31DF281-11A7-AC2A-53CA-777CD60E969A}"/>
              </a:ext>
            </a:extLst>
          </p:cNvPr>
          <p:cNvSpPr>
            <a:spLocks noGrp="1"/>
          </p:cNvSpPr>
          <p:nvPr>
            <p:ph type="body" sz="quarter" idx="13"/>
          </p:nvPr>
        </p:nvSpPr>
        <p:spPr>
          <a:xfrm>
            <a:off x="621977" y="1911849"/>
            <a:ext cx="1873534" cy="2606769"/>
          </a:xfrm>
          <a:noFill/>
          <a:ln w="6350">
            <a:noFill/>
          </a:ln>
        </p:spPr>
        <p:txBody>
          <a:bodyPr anchor="t">
            <a:noAutofit/>
          </a:bodyPr>
          <a:lstStyle>
            <a:lvl1pPr marL="0" indent="0" algn="l">
              <a:buFont typeface="Arial" panose="020B0604020202020204" pitchFamily="34" charset="0"/>
              <a:buNone/>
              <a:defRPr sz="1050" b="0" i="0">
                <a:latin typeface="+mn-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20" name="Text Placeholder 10">
            <a:extLst>
              <a:ext uri="{FF2B5EF4-FFF2-40B4-BE49-F238E27FC236}">
                <a16:creationId xmlns:a16="http://schemas.microsoft.com/office/drawing/2014/main" id="{2DCD3CC9-7DF6-FA59-854A-957DCF2C9657}"/>
              </a:ext>
            </a:extLst>
          </p:cNvPr>
          <p:cNvSpPr>
            <a:spLocks noGrp="1"/>
          </p:cNvSpPr>
          <p:nvPr>
            <p:ph type="body" sz="quarter" idx="14"/>
          </p:nvPr>
        </p:nvSpPr>
        <p:spPr>
          <a:xfrm>
            <a:off x="2620199" y="1911849"/>
            <a:ext cx="1893167" cy="2606769"/>
          </a:xfrm>
          <a:noFill/>
          <a:ln w="6350">
            <a:noFill/>
          </a:ln>
        </p:spPr>
        <p:txBody>
          <a:bodyPr anchor="t">
            <a:noAutofit/>
          </a:bodyPr>
          <a:lstStyle>
            <a:lvl1pPr marL="0" indent="0" algn="l">
              <a:buFont typeface="Arial" panose="020B0604020202020204" pitchFamily="34" charset="0"/>
              <a:buNone/>
              <a:defRPr sz="1050" b="0" i="0">
                <a:latin typeface="+mn-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21" name="Text Placeholder 10">
            <a:extLst>
              <a:ext uri="{FF2B5EF4-FFF2-40B4-BE49-F238E27FC236}">
                <a16:creationId xmlns:a16="http://schemas.microsoft.com/office/drawing/2014/main" id="{4156762D-6E8F-463A-E46F-F268789EC7FE}"/>
              </a:ext>
            </a:extLst>
          </p:cNvPr>
          <p:cNvSpPr>
            <a:spLocks noGrp="1"/>
          </p:cNvSpPr>
          <p:nvPr>
            <p:ph type="body" sz="quarter" idx="15"/>
          </p:nvPr>
        </p:nvSpPr>
        <p:spPr>
          <a:xfrm>
            <a:off x="4622818" y="1911849"/>
            <a:ext cx="1897561" cy="2606769"/>
          </a:xfrm>
          <a:noFill/>
          <a:ln w="6350">
            <a:noFill/>
          </a:ln>
        </p:spPr>
        <p:txBody>
          <a:bodyPr anchor="t">
            <a:noAutofit/>
          </a:bodyPr>
          <a:lstStyle>
            <a:lvl1pPr marL="0" indent="0" algn="l">
              <a:buFont typeface="Arial" panose="020B0604020202020204" pitchFamily="34" charset="0"/>
              <a:buNone/>
              <a:defRPr sz="1050" b="0" i="0">
                <a:latin typeface="+mn-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22" name="Text Placeholder 10">
            <a:extLst>
              <a:ext uri="{FF2B5EF4-FFF2-40B4-BE49-F238E27FC236}">
                <a16:creationId xmlns:a16="http://schemas.microsoft.com/office/drawing/2014/main" id="{D34E98F4-5FD6-C21A-0C49-6B33056F1266}"/>
              </a:ext>
            </a:extLst>
          </p:cNvPr>
          <p:cNvSpPr>
            <a:spLocks noGrp="1"/>
          </p:cNvSpPr>
          <p:nvPr>
            <p:ph type="body" sz="quarter" idx="16"/>
          </p:nvPr>
        </p:nvSpPr>
        <p:spPr>
          <a:xfrm>
            <a:off x="6625436" y="1911849"/>
            <a:ext cx="1902982" cy="2606769"/>
          </a:xfrm>
          <a:noFill/>
          <a:ln w="6350">
            <a:noFill/>
          </a:ln>
        </p:spPr>
        <p:txBody>
          <a:bodyPr anchor="t">
            <a:noAutofit/>
          </a:bodyPr>
          <a:lstStyle>
            <a:lvl1pPr marL="0" indent="0" algn="l">
              <a:buFont typeface="Arial" panose="020B0604020202020204" pitchFamily="34" charset="0"/>
              <a:buNone/>
              <a:defRPr sz="1050" b="0" i="0">
                <a:latin typeface="+mn-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Click to edit Master text styles</a:t>
            </a:r>
          </a:p>
        </p:txBody>
      </p:sp>
      <p:sp>
        <p:nvSpPr>
          <p:cNvPr id="23" name="Text Placeholder 5">
            <a:extLst>
              <a:ext uri="{FF2B5EF4-FFF2-40B4-BE49-F238E27FC236}">
                <a16:creationId xmlns:a16="http://schemas.microsoft.com/office/drawing/2014/main" id="{6C935C8B-5007-3ADA-97D1-9F557C289E37}"/>
              </a:ext>
            </a:extLst>
          </p:cNvPr>
          <p:cNvSpPr>
            <a:spLocks noGrp="1"/>
          </p:cNvSpPr>
          <p:nvPr>
            <p:ph type="body" sz="quarter" idx="28"/>
          </p:nvPr>
        </p:nvSpPr>
        <p:spPr>
          <a:xfrm>
            <a:off x="617582" y="1062835"/>
            <a:ext cx="7910836" cy="456525"/>
          </a:xfrm>
        </p:spPr>
        <p:txBody>
          <a:bodyPr anchor="ctr">
            <a:noAutofit/>
          </a:bodyPr>
          <a:lstStyle>
            <a:lvl1pPr marL="0" indent="0" algn="l">
              <a:spcBef>
                <a:spcPts val="0"/>
              </a:spcBef>
              <a:buFont typeface="Arial" panose="020B0604020202020204" pitchFamily="34" charset="0"/>
              <a:buNone/>
              <a:defRPr sz="105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Click to edit Master text styles</a:t>
            </a:r>
          </a:p>
        </p:txBody>
      </p:sp>
      <p:sp>
        <p:nvSpPr>
          <p:cNvPr id="24" name="Text Placeholder 5">
            <a:extLst>
              <a:ext uri="{FF2B5EF4-FFF2-40B4-BE49-F238E27FC236}">
                <a16:creationId xmlns:a16="http://schemas.microsoft.com/office/drawing/2014/main" id="{800E5BD7-065A-FB0F-0B55-88F8EA451F6C}"/>
              </a:ext>
            </a:extLst>
          </p:cNvPr>
          <p:cNvSpPr>
            <a:spLocks noGrp="1"/>
          </p:cNvSpPr>
          <p:nvPr>
            <p:ph type="body" sz="quarter" idx="29" hasCustomPrompt="1"/>
          </p:nvPr>
        </p:nvSpPr>
        <p:spPr>
          <a:xfrm>
            <a:off x="6629831" y="435432"/>
            <a:ext cx="1898587" cy="257563"/>
          </a:xfrm>
        </p:spPr>
        <p:txBody>
          <a:bodyPr anchor="ctr">
            <a:noAutofit/>
          </a:bodyPr>
          <a:lstStyle>
            <a:lvl1pPr marL="0" indent="0" algn="l">
              <a:spcBef>
                <a:spcPts val="0"/>
              </a:spcBef>
              <a:buFont typeface="Arial" panose="020B0604020202020204" pitchFamily="34" charset="0"/>
              <a:buNone/>
              <a:defRPr sz="105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Due date</a:t>
            </a:r>
          </a:p>
        </p:txBody>
      </p:sp>
      <p:sp>
        <p:nvSpPr>
          <p:cNvPr id="25" name="Text Placeholder 5">
            <a:extLst>
              <a:ext uri="{FF2B5EF4-FFF2-40B4-BE49-F238E27FC236}">
                <a16:creationId xmlns:a16="http://schemas.microsoft.com/office/drawing/2014/main" id="{5B1A0FE5-D1E9-E27D-38E4-CE49B9D89432}"/>
              </a:ext>
            </a:extLst>
          </p:cNvPr>
          <p:cNvSpPr>
            <a:spLocks noGrp="1"/>
          </p:cNvSpPr>
          <p:nvPr>
            <p:ph type="body" sz="quarter" idx="30" hasCustomPrompt="1"/>
          </p:nvPr>
        </p:nvSpPr>
        <p:spPr>
          <a:xfrm>
            <a:off x="4617398" y="435432"/>
            <a:ext cx="1901262" cy="257563"/>
          </a:xfrm>
        </p:spPr>
        <p:txBody>
          <a:bodyPr anchor="ctr">
            <a:noAutofit/>
          </a:bodyPr>
          <a:lstStyle>
            <a:lvl1pPr marL="0" indent="0" algn="l">
              <a:spcBef>
                <a:spcPts val="0"/>
              </a:spcBef>
              <a:buFont typeface="Arial" panose="020B0604020202020204" pitchFamily="34" charset="0"/>
              <a:buNone/>
              <a:defRPr sz="1050" b="0" i="0">
                <a:solidFill>
                  <a:schemeClr val="tx1"/>
                </a:solidFill>
                <a:latin typeface="+mj-lt"/>
                <a:cs typeface="Calibri" panose="020F0502020204030204" pitchFamily="34" charset="0"/>
              </a:defRPr>
            </a:lvl1pPr>
            <a:lvl2pPr>
              <a:defRPr sz="797">
                <a:latin typeface="Calibri" panose="020F0502020204030204" pitchFamily="34" charset="0"/>
                <a:cs typeface="Calibri" panose="020F0502020204030204" pitchFamily="34" charset="0"/>
              </a:defRPr>
            </a:lvl2pPr>
            <a:lvl3pPr>
              <a:defRPr sz="797">
                <a:latin typeface="Calibri" panose="020F0502020204030204" pitchFamily="34" charset="0"/>
                <a:cs typeface="Calibri" panose="020F0502020204030204" pitchFamily="34" charset="0"/>
              </a:defRPr>
            </a:lvl3pPr>
            <a:lvl4pPr>
              <a:defRPr sz="797">
                <a:latin typeface="Calibri" panose="020F0502020204030204" pitchFamily="34" charset="0"/>
                <a:cs typeface="Calibri" panose="020F0502020204030204" pitchFamily="34" charset="0"/>
              </a:defRPr>
            </a:lvl4pPr>
            <a:lvl5pPr>
              <a:defRPr sz="797">
                <a:latin typeface="Calibri" panose="020F0502020204030204" pitchFamily="34" charset="0"/>
                <a:cs typeface="Calibri" panose="020F0502020204030204" pitchFamily="34" charset="0"/>
              </a:defRPr>
            </a:lvl5pPr>
          </a:lstStyle>
          <a:p>
            <a:pPr lvl="0"/>
            <a:r>
              <a:rPr lang="en-US"/>
              <a:t>Assigned to</a:t>
            </a:r>
          </a:p>
        </p:txBody>
      </p:sp>
      <p:sp>
        <p:nvSpPr>
          <p:cNvPr id="26" name="Title 1">
            <a:extLst>
              <a:ext uri="{FF2B5EF4-FFF2-40B4-BE49-F238E27FC236}">
                <a16:creationId xmlns:a16="http://schemas.microsoft.com/office/drawing/2014/main" id="{C4310B41-3F7A-74B5-DB1B-FB242ACBF1C3}"/>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a:latin typeface="Calibri" panose="020F0502020204030204" pitchFamily="34" charset="0"/>
                <a:ea typeface="Open Sans Light" panose="020B0606030504020204" pitchFamily="34" charset="0"/>
                <a:cs typeface="Calibri" panose="020F0502020204030204" pitchFamily="34" charset="0"/>
              </a:rPr>
              <a:t>Market Test</a:t>
            </a:r>
          </a:p>
        </p:txBody>
      </p:sp>
      <p:sp>
        <p:nvSpPr>
          <p:cNvPr id="27" name="TextBox 26">
            <a:extLst>
              <a:ext uri="{FF2B5EF4-FFF2-40B4-BE49-F238E27FC236}">
                <a16:creationId xmlns:a16="http://schemas.microsoft.com/office/drawing/2014/main" id="{31786B61-E454-98A1-C492-4F3907B316E9}"/>
              </a:ext>
            </a:extLst>
          </p:cNvPr>
          <p:cNvSpPr txBox="1"/>
          <p:nvPr/>
        </p:nvSpPr>
        <p:spPr>
          <a:xfrm>
            <a:off x="384048" y="457200"/>
            <a:ext cx="4129318" cy="201066"/>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grpSp>
        <p:nvGrpSpPr>
          <p:cNvPr id="2" name="Group 1">
            <a:extLst>
              <a:ext uri="{FF2B5EF4-FFF2-40B4-BE49-F238E27FC236}">
                <a16:creationId xmlns:a16="http://schemas.microsoft.com/office/drawing/2014/main" id="{376E1437-2036-A3DE-2A46-3CE292082E94}"/>
              </a:ext>
            </a:extLst>
          </p:cNvPr>
          <p:cNvGrpSpPr/>
          <p:nvPr/>
        </p:nvGrpSpPr>
        <p:grpSpPr>
          <a:xfrm>
            <a:off x="1026896" y="4840393"/>
            <a:ext cx="7090208" cy="200055"/>
            <a:chOff x="1234440" y="4840393"/>
            <a:chExt cx="7090208" cy="200055"/>
          </a:xfrm>
        </p:grpSpPr>
        <p:sp>
          <p:nvSpPr>
            <p:cNvPr id="9" name="TextBox 8">
              <a:extLst>
                <a:ext uri="{FF2B5EF4-FFF2-40B4-BE49-F238E27FC236}">
                  <a16:creationId xmlns:a16="http://schemas.microsoft.com/office/drawing/2014/main" id="{4856DB5D-F903-6AEC-8E53-B92E8C54DF14}"/>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0" name="Picture 9">
              <a:extLst>
                <a:ext uri="{FF2B5EF4-FFF2-40B4-BE49-F238E27FC236}">
                  <a16:creationId xmlns:a16="http://schemas.microsoft.com/office/drawing/2014/main" id="{A9210AE7-9266-2DF7-EBF1-8EDD424CED87}"/>
                </a:ext>
              </a:extLst>
            </p:cNvPr>
            <p:cNvPicPr>
              <a:picLocks noChangeAspect="1"/>
            </p:cNvPicPr>
            <p:nvPr/>
          </p:nvPicPr>
          <p:blipFill>
            <a:blip r:embed="rId2"/>
            <a:stretch>
              <a:fillRect/>
            </a:stretch>
          </p:blipFill>
          <p:spPr>
            <a:xfrm>
              <a:off x="7867448" y="4859890"/>
              <a:ext cx="457200" cy="161059"/>
            </a:xfrm>
            <a:prstGeom prst="rect">
              <a:avLst/>
            </a:prstGeom>
          </p:spPr>
        </p:pic>
      </p:grpSp>
    </p:spTree>
    <p:extLst>
      <p:ext uri="{BB962C8B-B14F-4D97-AF65-F5344CB8AC3E}">
        <p14:creationId xmlns:p14="http://schemas.microsoft.com/office/powerpoint/2010/main" val="204299291"/>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_noBullets">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35317" y="977901"/>
            <a:ext cx="3749040" cy="3536950"/>
          </a:xfrm>
          <a:noFill/>
          <a:ln>
            <a:noFill/>
          </a:ln>
        </p:spPr>
        <p:txBody>
          <a:bodyPr vert="horz" wrap="square" lIns="91430" tIns="45716" rIns="91430" bIns="45716" numCol="1" anchor="t" anchorCtr="0" compatLnSpc="1">
            <a:prstTxWarp prst="textNoShape">
              <a:avLst/>
            </a:prstTxWarp>
            <a:normAutofit/>
          </a:bodyPr>
          <a:lstStyle>
            <a:lvl1pPr>
              <a:defRPr lang="en-US" b="0" i="0" dirty="0" smtClean="0"/>
            </a:lvl1pPr>
          </a:lstStyle>
          <a:p>
            <a:pPr lvl="0"/>
            <a:r>
              <a:rPr lang="en-US"/>
              <a:t>Click to edit Master text styles</a:t>
            </a:r>
          </a:p>
        </p:txBody>
      </p:sp>
      <p:sp>
        <p:nvSpPr>
          <p:cNvPr id="11" name="Content Placeholder 10"/>
          <p:cNvSpPr>
            <a:spLocks noGrp="1"/>
          </p:cNvSpPr>
          <p:nvPr>
            <p:ph sz="quarter" idx="2"/>
          </p:nvPr>
        </p:nvSpPr>
        <p:spPr>
          <a:xfrm>
            <a:off x="4773461" y="977897"/>
            <a:ext cx="3749040" cy="3536952"/>
          </a:xfrm>
          <a:noFill/>
          <a:ln>
            <a:noFill/>
          </a:ln>
        </p:spPr>
        <p:txBody>
          <a:bodyPr vert="horz" wrap="square" lIns="91430" tIns="45716" rIns="91430" bIns="45716" numCol="1" anchor="t" anchorCtr="0" compatLnSpc="1">
            <a:prstTxWarp prst="textNoShape">
              <a:avLst/>
            </a:prstTxWarp>
            <a:normAutofit/>
          </a:bodyPr>
          <a:lstStyle>
            <a:lvl1pPr>
              <a:defRPr lang="en-US" b="0" i="0" dirty="0" smtClean="0"/>
            </a:lvl1pPr>
          </a:lstStyle>
          <a:p>
            <a:pPr lvl="0"/>
            <a:r>
              <a:rPr lang="en-US"/>
              <a:t>Click to edit Master text styles</a:t>
            </a:r>
          </a:p>
        </p:txBody>
      </p:sp>
      <p:sp>
        <p:nvSpPr>
          <p:cNvPr id="4" name="Title 3">
            <a:extLst>
              <a:ext uri="{FF2B5EF4-FFF2-40B4-BE49-F238E27FC236}">
                <a16:creationId xmlns:a16="http://schemas.microsoft.com/office/drawing/2014/main" id="{A0A1BC30-63FF-727B-5B42-9D2CE910B5B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0435146"/>
      </p:ext>
    </p:extLst>
  </p:cSld>
  <p:clrMapOvr>
    <a:masterClrMapping/>
  </p:clrMapOvr>
  <p:hf sldNum="0" hdr="0" dt="0"/>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p:cSld name="POSITIONING TEMPLATE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a:solidFill>
                  <a:schemeClr val="tx2"/>
                </a:solidFill>
                <a:latin typeface="+mj-lt"/>
                <a:ea typeface="Century Gothic" charset="0"/>
                <a:cs typeface="Century Gothic" charset="0"/>
              </a:rPr>
              <a:t>POSITIONING</a:t>
            </a:r>
            <a:endParaRPr lang="en-US" sz="5980">
              <a:solidFill>
                <a:schemeClr val="tx2"/>
              </a:solidFill>
              <a:latin typeface="+mj-lt"/>
              <a:ea typeface="Century Gothic" charset="0"/>
              <a:cs typeface="Century Gothic" charset="0"/>
            </a:endParaRPr>
          </a:p>
        </p:txBody>
      </p:sp>
    </p:spTree>
    <p:extLst>
      <p:ext uri="{BB962C8B-B14F-4D97-AF65-F5344CB8AC3E}">
        <p14:creationId xmlns:p14="http://schemas.microsoft.com/office/powerpoint/2010/main" val="1194482558"/>
      </p:ext>
    </p:extLst>
  </p:cSld>
  <p:clrMapOvr>
    <a:masterClrMapping/>
  </p:clrMapOvr>
  <p:hf sldNum="0" hdr="0" dt="0"/>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problem themes">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F9A257-A0FF-E71A-C38C-31F06E066232}"/>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ea typeface="+mj-ea"/>
                <a:cs typeface="Calibri" panose="020F0502020204030204" pitchFamily="34" charset="0"/>
              </a:rPr>
              <a:t>Problem Themes worksheet</a:t>
            </a:r>
          </a:p>
        </p:txBody>
      </p:sp>
      <p:sp>
        <p:nvSpPr>
          <p:cNvPr id="16" name="Rectangle 15">
            <a:extLst>
              <a:ext uri="{FF2B5EF4-FFF2-40B4-BE49-F238E27FC236}">
                <a16:creationId xmlns:a16="http://schemas.microsoft.com/office/drawing/2014/main" id="{E72C6F1D-0A93-519B-8AED-70048B423E1B}"/>
              </a:ext>
            </a:extLst>
          </p:cNvPr>
          <p:cNvSpPr/>
          <p:nvPr/>
        </p:nvSpPr>
        <p:spPr>
          <a:xfrm>
            <a:off x="462212" y="1266815"/>
            <a:ext cx="8237390" cy="457200"/>
          </a:xfrm>
          <a:prstGeom prst="rect">
            <a:avLst/>
          </a:prstGeom>
          <a:solidFill>
            <a:schemeClr val="bg1"/>
          </a:solidFill>
          <a:ln>
            <a:solidFill>
              <a:schemeClr val="bg1">
                <a:lumMod val="75000"/>
              </a:schemeClr>
            </a:solidFill>
          </a:ln>
          <a:effectLst/>
        </p:spPr>
        <p:txBody>
          <a:bodyPr wrap="square" lIns="91270" tIns="45636" rIns="91270" bIns="45636" rtlCol="0" anchor="t">
            <a:noAutofit/>
          </a:bodyPr>
          <a:lstStyle/>
          <a:p>
            <a:pPr algn="l"/>
            <a:r>
              <a:rPr lang="en-US" sz="800" b="1" cap="none" spc="0">
                <a:ln w="0">
                  <a:noFill/>
                </a:ln>
                <a:solidFill>
                  <a:schemeClr val="tx1"/>
                </a:solidFill>
                <a:latin typeface="+mj-lt"/>
                <a:ea typeface="+mj-ea"/>
              </a:rPr>
              <a:t>PROBLEM</a:t>
            </a:r>
          </a:p>
        </p:txBody>
      </p:sp>
      <p:sp>
        <p:nvSpPr>
          <p:cNvPr id="30" name="Rectangle 29">
            <a:extLst>
              <a:ext uri="{FF2B5EF4-FFF2-40B4-BE49-F238E27FC236}">
                <a16:creationId xmlns:a16="http://schemas.microsoft.com/office/drawing/2014/main" id="{8FCC7C85-2E43-6434-9057-4136018F53DB}"/>
              </a:ext>
            </a:extLst>
          </p:cNvPr>
          <p:cNvSpPr/>
          <p:nvPr/>
        </p:nvSpPr>
        <p:spPr>
          <a:xfrm>
            <a:off x="5827545" y="147461"/>
            <a:ext cx="2872056"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WRITTEN BY</a:t>
            </a:r>
          </a:p>
        </p:txBody>
      </p:sp>
      <p:sp>
        <p:nvSpPr>
          <p:cNvPr id="31" name="Text Placeholder 5">
            <a:extLst>
              <a:ext uri="{FF2B5EF4-FFF2-40B4-BE49-F238E27FC236}">
                <a16:creationId xmlns:a16="http://schemas.microsoft.com/office/drawing/2014/main" id="{95307202-9F05-87FC-13FF-9BE40FC29458}"/>
              </a:ext>
            </a:extLst>
          </p:cNvPr>
          <p:cNvSpPr>
            <a:spLocks noGrp="1"/>
          </p:cNvSpPr>
          <p:nvPr>
            <p:ph type="body" sz="quarter" idx="26" hasCustomPrompt="1"/>
          </p:nvPr>
        </p:nvSpPr>
        <p:spPr>
          <a:xfrm>
            <a:off x="5827547" y="372713"/>
            <a:ext cx="2872054" cy="231942"/>
          </a:xfrm>
        </p:spPr>
        <p:txBody>
          <a:bodyPr>
            <a:noAutofit/>
          </a:bodyPr>
          <a:lstStyle>
            <a:lvl1pPr marL="0" indent="0">
              <a:spcBef>
                <a:spcPts val="0"/>
              </a:spcBef>
              <a:buFont typeface="Arial" panose="020B0604020202020204" pitchFamily="34" charset="0"/>
              <a:buNone/>
              <a:defRPr sz="1047"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34" name="Rectangle 33">
            <a:extLst>
              <a:ext uri="{FF2B5EF4-FFF2-40B4-BE49-F238E27FC236}">
                <a16:creationId xmlns:a16="http://schemas.microsoft.com/office/drawing/2014/main" id="{ED85038F-AA92-1AAD-F3B3-02CBB7940F76}"/>
              </a:ext>
            </a:extLst>
          </p:cNvPr>
          <p:cNvSpPr/>
          <p:nvPr/>
        </p:nvSpPr>
        <p:spPr>
          <a:xfrm>
            <a:off x="457200" y="1807885"/>
            <a:ext cx="4717004" cy="2987371"/>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MARKET PROBLEMS TO SOLVE (core problems or scenarios)</a:t>
            </a:r>
            <a:endParaRPr lang="en-US" sz="800" b="1" i="0" cap="none" spc="0">
              <a:ln w="0">
                <a:noFill/>
              </a:ln>
              <a:latin typeface="+mj-lt"/>
              <a:ea typeface="+mn-ea"/>
              <a:cs typeface="Calibri" panose="020F0502020204030204" pitchFamily="34" charset="0"/>
            </a:endParaRPr>
          </a:p>
        </p:txBody>
      </p:sp>
      <p:sp>
        <p:nvSpPr>
          <p:cNvPr id="39" name="Rectangle 38">
            <a:extLst>
              <a:ext uri="{FF2B5EF4-FFF2-40B4-BE49-F238E27FC236}">
                <a16:creationId xmlns:a16="http://schemas.microsoft.com/office/drawing/2014/main" id="{48975A12-FC5C-B037-0EBE-73ACEE631BE8}"/>
              </a:ext>
            </a:extLst>
          </p:cNvPr>
          <p:cNvSpPr/>
          <p:nvPr/>
        </p:nvSpPr>
        <p:spPr>
          <a:xfrm>
            <a:off x="5277086" y="1805168"/>
            <a:ext cx="3409714" cy="2990088"/>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PROBLEM THEMES (group into themes)</a:t>
            </a:r>
            <a:endParaRPr lang="en-US" sz="800" b="1" i="0" cap="none" spc="0">
              <a:ln w="0">
                <a:noFill/>
              </a:ln>
              <a:latin typeface="+mj-lt"/>
              <a:ea typeface="+mn-ea"/>
              <a:cs typeface="Calibri" panose="020F0502020204030204" pitchFamily="34" charset="0"/>
            </a:endParaRPr>
          </a:p>
        </p:txBody>
      </p:sp>
      <p:sp>
        <p:nvSpPr>
          <p:cNvPr id="68" name="Rectangle 67">
            <a:extLst>
              <a:ext uri="{FF2B5EF4-FFF2-40B4-BE49-F238E27FC236}">
                <a16:creationId xmlns:a16="http://schemas.microsoft.com/office/drawing/2014/main" id="{DC29EC9B-1EE1-A105-E5C4-C7FEE9BF2EA3}"/>
              </a:ext>
            </a:extLst>
          </p:cNvPr>
          <p:cNvSpPr/>
          <p:nvPr/>
        </p:nvSpPr>
        <p:spPr>
          <a:xfrm>
            <a:off x="465937" y="725745"/>
            <a:ext cx="2864545"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OUR OFFERING</a:t>
            </a:r>
          </a:p>
        </p:txBody>
      </p:sp>
      <p:sp>
        <p:nvSpPr>
          <p:cNvPr id="69" name="Rectangle 68">
            <a:extLst>
              <a:ext uri="{FF2B5EF4-FFF2-40B4-BE49-F238E27FC236}">
                <a16:creationId xmlns:a16="http://schemas.microsoft.com/office/drawing/2014/main" id="{9193CEE0-3D9D-20A2-6DF2-03B355D55860}"/>
              </a:ext>
            </a:extLst>
          </p:cNvPr>
          <p:cNvSpPr/>
          <p:nvPr/>
        </p:nvSpPr>
        <p:spPr>
          <a:xfrm>
            <a:off x="3440822" y="725745"/>
            <a:ext cx="2868262"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PERSONA / SEGMENT</a:t>
            </a:r>
          </a:p>
        </p:txBody>
      </p:sp>
      <p:sp>
        <p:nvSpPr>
          <p:cNvPr id="80" name="Text Placeholder 5">
            <a:extLst>
              <a:ext uri="{FF2B5EF4-FFF2-40B4-BE49-F238E27FC236}">
                <a16:creationId xmlns:a16="http://schemas.microsoft.com/office/drawing/2014/main" id="{730306CE-475C-4E20-3CC9-733C81B16B2F}"/>
              </a:ext>
            </a:extLst>
          </p:cNvPr>
          <p:cNvSpPr>
            <a:spLocks noGrp="1"/>
          </p:cNvSpPr>
          <p:nvPr>
            <p:ph type="body" sz="quarter" idx="47" hasCustomPrompt="1"/>
          </p:nvPr>
        </p:nvSpPr>
        <p:spPr>
          <a:xfrm>
            <a:off x="457192" y="2002996"/>
            <a:ext cx="4717004" cy="2709084"/>
          </a:xfrm>
        </p:spPr>
        <p:txBody>
          <a:bodyPr numCol="3" spcCol="182880"/>
          <a:lstStyle>
            <a:lvl1pPr>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Core problems or scenarios</a:t>
            </a:r>
          </a:p>
        </p:txBody>
      </p:sp>
      <p:sp>
        <p:nvSpPr>
          <p:cNvPr id="7" name="Text Placeholder 5">
            <a:extLst>
              <a:ext uri="{FF2B5EF4-FFF2-40B4-BE49-F238E27FC236}">
                <a16:creationId xmlns:a16="http://schemas.microsoft.com/office/drawing/2014/main" id="{119D17B2-B991-E70A-ECBA-945D2B978EF8}"/>
              </a:ext>
            </a:extLst>
          </p:cNvPr>
          <p:cNvSpPr>
            <a:spLocks noGrp="1"/>
          </p:cNvSpPr>
          <p:nvPr>
            <p:ph type="body" sz="quarter" idx="27" hasCustomPrompt="1"/>
          </p:nvPr>
        </p:nvSpPr>
        <p:spPr>
          <a:xfrm>
            <a:off x="3432014" y="914400"/>
            <a:ext cx="2868262" cy="237507"/>
          </a:xfrm>
        </p:spPr>
        <p:txBody>
          <a:bodyPr>
            <a:noAutofit/>
          </a:bodyPr>
          <a:lstStyle>
            <a:lvl1pPr marL="0" indent="0">
              <a:spcBef>
                <a:spcPts val="0"/>
              </a:spcBef>
              <a:buFont typeface="Arial" panose="020B0604020202020204" pitchFamily="34" charset="0"/>
              <a:buNone/>
              <a:defRPr sz="1047"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Buyer persona and/or market segment</a:t>
            </a:r>
          </a:p>
        </p:txBody>
      </p:sp>
      <p:sp>
        <p:nvSpPr>
          <p:cNvPr id="8" name="Text Placeholder 5">
            <a:extLst>
              <a:ext uri="{FF2B5EF4-FFF2-40B4-BE49-F238E27FC236}">
                <a16:creationId xmlns:a16="http://schemas.microsoft.com/office/drawing/2014/main" id="{C73F7053-9387-71F4-AF5D-9613C72B68DB}"/>
              </a:ext>
            </a:extLst>
          </p:cNvPr>
          <p:cNvSpPr>
            <a:spLocks noGrp="1"/>
          </p:cNvSpPr>
          <p:nvPr>
            <p:ph type="body" sz="quarter" idx="28" hasCustomPrompt="1"/>
          </p:nvPr>
        </p:nvSpPr>
        <p:spPr>
          <a:xfrm>
            <a:off x="462212" y="914400"/>
            <a:ext cx="2868262" cy="237506"/>
          </a:xfrm>
        </p:spPr>
        <p:txBody>
          <a:bodyPr>
            <a:noAutofit/>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Product, service, release, model </a:t>
            </a:r>
          </a:p>
        </p:txBody>
      </p:sp>
      <p:sp>
        <p:nvSpPr>
          <p:cNvPr id="11" name="Text Placeholder 5">
            <a:extLst>
              <a:ext uri="{FF2B5EF4-FFF2-40B4-BE49-F238E27FC236}">
                <a16:creationId xmlns:a16="http://schemas.microsoft.com/office/drawing/2014/main" id="{69AF9473-36EA-CFC0-5FEA-375391481B19}"/>
              </a:ext>
            </a:extLst>
          </p:cNvPr>
          <p:cNvSpPr>
            <a:spLocks noGrp="1"/>
          </p:cNvSpPr>
          <p:nvPr>
            <p:ph type="body" sz="quarter" idx="52" hasCustomPrompt="1"/>
          </p:nvPr>
        </p:nvSpPr>
        <p:spPr>
          <a:xfrm>
            <a:off x="5272075" y="2026137"/>
            <a:ext cx="3409713" cy="457200"/>
          </a:xfrm>
          <a:prstGeom prst="rect">
            <a:avLst/>
          </a:prstGeom>
        </p:spPr>
        <p:txBody>
          <a:bodyPr>
            <a:normAutofit/>
          </a:bodyPr>
          <a:lstStyle>
            <a:lvl1pPr>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struggle…”</a:t>
            </a:r>
          </a:p>
        </p:txBody>
      </p:sp>
      <p:sp>
        <p:nvSpPr>
          <p:cNvPr id="12" name="Text Placeholder 5">
            <a:extLst>
              <a:ext uri="{FF2B5EF4-FFF2-40B4-BE49-F238E27FC236}">
                <a16:creationId xmlns:a16="http://schemas.microsoft.com/office/drawing/2014/main" id="{8175D41D-1F16-35AD-0C64-AD77CDB2AFC8}"/>
              </a:ext>
            </a:extLst>
          </p:cNvPr>
          <p:cNvSpPr>
            <a:spLocks noGrp="1"/>
          </p:cNvSpPr>
          <p:nvPr>
            <p:ph type="body" sz="quarter" idx="53" hasCustomPrompt="1"/>
          </p:nvPr>
        </p:nvSpPr>
        <p:spPr>
          <a:xfrm>
            <a:off x="5272075" y="2616784"/>
            <a:ext cx="3409713" cy="420624"/>
          </a:xfrm>
          <a:prstGeom prst="rect">
            <a:avLst/>
          </a:prstGeom>
        </p:spPr>
        <p:txBody>
          <a:bodyPr>
            <a:normAutofit/>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struggle…”</a:t>
            </a:r>
          </a:p>
        </p:txBody>
      </p:sp>
      <p:sp>
        <p:nvSpPr>
          <p:cNvPr id="13" name="Text Placeholder 5">
            <a:extLst>
              <a:ext uri="{FF2B5EF4-FFF2-40B4-BE49-F238E27FC236}">
                <a16:creationId xmlns:a16="http://schemas.microsoft.com/office/drawing/2014/main" id="{C6E6894E-64E4-EEE6-B61C-471EECE5594F}"/>
              </a:ext>
            </a:extLst>
          </p:cNvPr>
          <p:cNvSpPr>
            <a:spLocks noGrp="1"/>
          </p:cNvSpPr>
          <p:nvPr>
            <p:ph type="body" sz="quarter" idx="54" hasCustomPrompt="1"/>
          </p:nvPr>
        </p:nvSpPr>
        <p:spPr>
          <a:xfrm>
            <a:off x="5272075" y="3170855"/>
            <a:ext cx="3409713" cy="420535"/>
          </a:xfrm>
          <a:prstGeom prst="rect">
            <a:avLst/>
          </a:prstGeom>
        </p:spPr>
        <p:txBody>
          <a:bodyPr>
            <a:normAutofit/>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struggle…”</a:t>
            </a:r>
          </a:p>
        </p:txBody>
      </p:sp>
      <p:sp>
        <p:nvSpPr>
          <p:cNvPr id="14" name="Text Placeholder 5">
            <a:extLst>
              <a:ext uri="{FF2B5EF4-FFF2-40B4-BE49-F238E27FC236}">
                <a16:creationId xmlns:a16="http://schemas.microsoft.com/office/drawing/2014/main" id="{57D0923B-8011-3AD3-65C9-B5FF077B8E2A}"/>
              </a:ext>
            </a:extLst>
          </p:cNvPr>
          <p:cNvSpPr>
            <a:spLocks noGrp="1"/>
          </p:cNvSpPr>
          <p:nvPr>
            <p:ph type="body" sz="quarter" idx="55" hasCustomPrompt="1"/>
          </p:nvPr>
        </p:nvSpPr>
        <p:spPr>
          <a:xfrm>
            <a:off x="5272075" y="3724837"/>
            <a:ext cx="3409713" cy="428220"/>
          </a:xfrm>
          <a:prstGeom prst="rect">
            <a:avLst/>
          </a:prstGeom>
        </p:spPr>
        <p:txBody>
          <a:bodyPr>
            <a:normAutofit/>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struggle…”</a:t>
            </a:r>
          </a:p>
        </p:txBody>
      </p:sp>
      <p:sp>
        <p:nvSpPr>
          <p:cNvPr id="15" name="Text Placeholder 5">
            <a:extLst>
              <a:ext uri="{FF2B5EF4-FFF2-40B4-BE49-F238E27FC236}">
                <a16:creationId xmlns:a16="http://schemas.microsoft.com/office/drawing/2014/main" id="{EBE93A35-B071-86A7-0E2C-923A9E8A7144}"/>
              </a:ext>
            </a:extLst>
          </p:cNvPr>
          <p:cNvSpPr>
            <a:spLocks noGrp="1"/>
          </p:cNvSpPr>
          <p:nvPr>
            <p:ph type="body" sz="quarter" idx="56" hasCustomPrompt="1"/>
          </p:nvPr>
        </p:nvSpPr>
        <p:spPr>
          <a:xfrm>
            <a:off x="5272075" y="4286504"/>
            <a:ext cx="3409713" cy="425576"/>
          </a:xfrm>
          <a:prstGeom prst="rect">
            <a:avLst/>
          </a:prstGeom>
        </p:spPr>
        <p:txBody>
          <a:bodyPr>
            <a:normAutofit/>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struggle…”</a:t>
            </a:r>
          </a:p>
        </p:txBody>
      </p:sp>
      <p:sp>
        <p:nvSpPr>
          <p:cNvPr id="21" name="Text Placeholder 41">
            <a:extLst>
              <a:ext uri="{FF2B5EF4-FFF2-40B4-BE49-F238E27FC236}">
                <a16:creationId xmlns:a16="http://schemas.microsoft.com/office/drawing/2014/main" id="{F9E37B07-4A3C-D4F4-EDC3-91494E0EC997}"/>
              </a:ext>
            </a:extLst>
          </p:cNvPr>
          <p:cNvSpPr>
            <a:spLocks noGrp="1"/>
          </p:cNvSpPr>
          <p:nvPr>
            <p:ph type="body" sz="quarter" idx="35" hasCustomPrompt="1"/>
          </p:nvPr>
        </p:nvSpPr>
        <p:spPr>
          <a:xfrm>
            <a:off x="1026896" y="1263852"/>
            <a:ext cx="7654892" cy="432982"/>
          </a:xfrm>
        </p:spPr>
        <p:txBody>
          <a:bodyPr>
            <a:normAutofit/>
          </a:bodyPr>
          <a:lstStyle>
            <a:lvl1pPr marL="0" indent="0">
              <a:buFontTx/>
              <a:buNone/>
              <a:defRPr sz="1050" b="0" i="0">
                <a:latin typeface="+mj-lt"/>
              </a:defRPr>
            </a:lvl1pPr>
          </a:lstStyle>
          <a:p>
            <a:pPr lvl="0"/>
            <a:r>
              <a:rPr lang="en-US"/>
              <a:t>Craft a high-level statement which connects the problem themes after grouping and naming them. Include why this is important for the persona.</a:t>
            </a:r>
          </a:p>
        </p:txBody>
      </p:sp>
      <p:grpSp>
        <p:nvGrpSpPr>
          <p:cNvPr id="10" name="Group 9">
            <a:extLst>
              <a:ext uri="{FF2B5EF4-FFF2-40B4-BE49-F238E27FC236}">
                <a16:creationId xmlns:a16="http://schemas.microsoft.com/office/drawing/2014/main" id="{148F8910-2498-D5C2-CDE8-E97D6C424766}"/>
              </a:ext>
            </a:extLst>
          </p:cNvPr>
          <p:cNvGrpSpPr/>
          <p:nvPr/>
        </p:nvGrpSpPr>
        <p:grpSpPr>
          <a:xfrm>
            <a:off x="1026896" y="4840393"/>
            <a:ext cx="7090208" cy="200055"/>
            <a:chOff x="1234440" y="4840393"/>
            <a:chExt cx="7090208" cy="200055"/>
          </a:xfrm>
        </p:grpSpPr>
        <p:sp>
          <p:nvSpPr>
            <p:cNvPr id="17" name="TextBox 16">
              <a:extLst>
                <a:ext uri="{FF2B5EF4-FFF2-40B4-BE49-F238E27FC236}">
                  <a16:creationId xmlns:a16="http://schemas.microsoft.com/office/drawing/2014/main" id="{669F550C-104E-D60D-C367-6F839AC30718}"/>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8" name="Picture 17">
              <a:extLst>
                <a:ext uri="{FF2B5EF4-FFF2-40B4-BE49-F238E27FC236}">
                  <a16:creationId xmlns:a16="http://schemas.microsoft.com/office/drawing/2014/main" id="{D3601534-FA73-F419-B0B5-F38874CB3723}"/>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4" name="TextBox 3">
            <a:extLst>
              <a:ext uri="{FF2B5EF4-FFF2-40B4-BE49-F238E27FC236}">
                <a16:creationId xmlns:a16="http://schemas.microsoft.com/office/drawing/2014/main" id="{477F8948-CDE0-2F4A-42F0-1E62560C1C43}"/>
              </a:ext>
            </a:extLst>
          </p:cNvPr>
          <p:cNvSpPr txBox="1"/>
          <p:nvPr/>
        </p:nvSpPr>
        <p:spPr>
          <a:xfrm>
            <a:off x="384048" y="457200"/>
            <a:ext cx="5330952" cy="211886"/>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1797308291"/>
      </p:ext>
    </p:extLst>
  </p:cSld>
  <p:clrMapOvr>
    <a:masterClrMapping/>
  </p:clrMapOvr>
  <p:hf sldNum="0" hdr="0" dt="0"/>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value them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ADA34F-F38B-0899-8C28-8F5F422BD422}"/>
              </a:ext>
            </a:extLst>
          </p:cNvPr>
          <p:cNvSpPr/>
          <p:nvPr/>
        </p:nvSpPr>
        <p:spPr>
          <a:xfrm>
            <a:off x="3440822" y="725745"/>
            <a:ext cx="2868262"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PERSONA / SEGMENT</a:t>
            </a:r>
          </a:p>
        </p:txBody>
      </p:sp>
      <p:sp>
        <p:nvSpPr>
          <p:cNvPr id="17" name="TextBox 16">
            <a:extLst>
              <a:ext uri="{FF2B5EF4-FFF2-40B4-BE49-F238E27FC236}">
                <a16:creationId xmlns:a16="http://schemas.microsoft.com/office/drawing/2014/main" id="{8CCFB3C7-334B-4E9D-9903-4F813C18EFC6}"/>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ea typeface="+mj-ea"/>
                <a:cs typeface="Calibri" panose="020F0502020204030204" pitchFamily="34" charset="0"/>
              </a:rPr>
              <a:t>Value Themes worksheet</a:t>
            </a:r>
          </a:p>
        </p:txBody>
      </p:sp>
      <p:sp>
        <p:nvSpPr>
          <p:cNvPr id="34" name="Rectangle 33">
            <a:extLst>
              <a:ext uri="{FF2B5EF4-FFF2-40B4-BE49-F238E27FC236}">
                <a16:creationId xmlns:a16="http://schemas.microsoft.com/office/drawing/2014/main" id="{ED85038F-AA92-1AAD-F3B3-02CBB7940F76}"/>
              </a:ext>
            </a:extLst>
          </p:cNvPr>
          <p:cNvSpPr/>
          <p:nvPr/>
        </p:nvSpPr>
        <p:spPr>
          <a:xfrm>
            <a:off x="464835" y="1783260"/>
            <a:ext cx="4702623" cy="3008376"/>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a:ln w="0">
                  <a:noFill/>
                </a:ln>
                <a:latin typeface="+mn-lt"/>
                <a:ea typeface="+mj-ea"/>
                <a:cs typeface="Calibri" panose="020F0502020204030204" pitchFamily="34" charset="0"/>
              </a:rPr>
              <a:t>VALUE CREATED (value created by solving the problems)</a:t>
            </a:r>
          </a:p>
        </p:txBody>
      </p:sp>
      <p:sp>
        <p:nvSpPr>
          <p:cNvPr id="68" name="Rectangle 67">
            <a:extLst>
              <a:ext uri="{FF2B5EF4-FFF2-40B4-BE49-F238E27FC236}">
                <a16:creationId xmlns:a16="http://schemas.microsoft.com/office/drawing/2014/main" id="{DC29EC9B-1EE1-A105-E5C4-C7FEE9BF2EA3}"/>
              </a:ext>
            </a:extLst>
          </p:cNvPr>
          <p:cNvSpPr/>
          <p:nvPr/>
        </p:nvSpPr>
        <p:spPr>
          <a:xfrm>
            <a:off x="464837" y="722376"/>
            <a:ext cx="2864545"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455511" rtl="0" eaLnBrk="1" fontAlgn="base" latinLnBrk="0" hangingPunct="1">
              <a:lnSpc>
                <a:spcPct val="100000"/>
              </a:lnSpc>
              <a:spcBef>
                <a:spcPct val="0"/>
              </a:spcBef>
              <a:spcAft>
                <a:spcPct val="0"/>
              </a:spcAft>
              <a:buClrTx/>
              <a:buSzTx/>
              <a:buFontTx/>
              <a:buNone/>
              <a:tabLst/>
              <a:defRPr/>
            </a:pPr>
            <a:r>
              <a:rPr lang="en-US" sz="800" b="1" i="0">
                <a:latin typeface="+mn-lt"/>
                <a:ea typeface="+mj-ea"/>
              </a:rPr>
              <a:t>OUR OFFERING</a:t>
            </a:r>
          </a:p>
        </p:txBody>
      </p:sp>
      <p:sp>
        <p:nvSpPr>
          <p:cNvPr id="2" name="Rectangle 1">
            <a:extLst>
              <a:ext uri="{FF2B5EF4-FFF2-40B4-BE49-F238E27FC236}">
                <a16:creationId xmlns:a16="http://schemas.microsoft.com/office/drawing/2014/main" id="{4710FB5D-7D8F-E8DB-9AC0-F2EC01CA67D5}"/>
              </a:ext>
            </a:extLst>
          </p:cNvPr>
          <p:cNvSpPr/>
          <p:nvPr/>
        </p:nvSpPr>
        <p:spPr>
          <a:xfrm>
            <a:off x="457199" y="1938939"/>
            <a:ext cx="2063365" cy="253274"/>
          </a:xfrm>
          <a:prstGeom prst="rect">
            <a:avLst/>
          </a:prstGeom>
        </p:spPr>
        <p:txBody>
          <a:bodyPr wrap="square">
            <a:spAutoFit/>
          </a:bodyPr>
          <a:lstStyle/>
          <a:p>
            <a:r>
              <a:rPr lang="en-US" sz="1046" b="0" i="0">
                <a:ln w="0">
                  <a:noFill/>
                </a:ln>
                <a:latin typeface="+mj-lt"/>
                <a:ea typeface="+mj-ea"/>
                <a:cs typeface="Calibri" panose="020F0502020204030204" pitchFamily="34" charset="0"/>
              </a:rPr>
              <a:t>TANGIBLE VALUE </a:t>
            </a:r>
          </a:p>
        </p:txBody>
      </p:sp>
      <p:sp>
        <p:nvSpPr>
          <p:cNvPr id="6" name="Text Placeholder 5">
            <a:extLst>
              <a:ext uri="{FF2B5EF4-FFF2-40B4-BE49-F238E27FC236}">
                <a16:creationId xmlns:a16="http://schemas.microsoft.com/office/drawing/2014/main" id="{6ACD7092-197A-8E0A-46D8-61010DDA29DC}"/>
              </a:ext>
            </a:extLst>
          </p:cNvPr>
          <p:cNvSpPr>
            <a:spLocks noGrp="1"/>
          </p:cNvSpPr>
          <p:nvPr>
            <p:ph type="body" sz="quarter" idx="58" hasCustomPrompt="1"/>
          </p:nvPr>
        </p:nvSpPr>
        <p:spPr>
          <a:xfrm>
            <a:off x="464834" y="2173748"/>
            <a:ext cx="4702623" cy="1136993"/>
          </a:xfrm>
        </p:spPr>
        <p:txBody>
          <a:bodyPr numCol="2" spcCol="182880"/>
          <a:lstStyle>
            <a:lvl1pPr>
              <a:defRPr sz="104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Increased: Revenue, leads, productivity, efficacy</a:t>
            </a:r>
            <a:br>
              <a:rPr lang="en-US"/>
            </a:br>
            <a:r>
              <a:rPr lang="en-US"/>
              <a:t>Decreased: Time, cost, churn, pain</a:t>
            </a:r>
          </a:p>
        </p:txBody>
      </p:sp>
      <p:sp>
        <p:nvSpPr>
          <p:cNvPr id="7" name="Text Placeholder 5">
            <a:extLst>
              <a:ext uri="{FF2B5EF4-FFF2-40B4-BE49-F238E27FC236}">
                <a16:creationId xmlns:a16="http://schemas.microsoft.com/office/drawing/2014/main" id="{E8E3DD11-8B13-FD03-824D-3D6ED4FE5440}"/>
              </a:ext>
            </a:extLst>
          </p:cNvPr>
          <p:cNvSpPr>
            <a:spLocks noGrp="1"/>
          </p:cNvSpPr>
          <p:nvPr>
            <p:ph type="body" sz="quarter" idx="59" hasCustomPrompt="1"/>
          </p:nvPr>
        </p:nvSpPr>
        <p:spPr>
          <a:xfrm>
            <a:off x="464504" y="3614953"/>
            <a:ext cx="4702623" cy="1176683"/>
          </a:xfrm>
        </p:spPr>
        <p:txBody>
          <a:bodyPr numCol="2" spcCol="182880">
            <a:normAutofit/>
          </a:bodyPr>
          <a:lstStyle>
            <a:lvl1pPr>
              <a:defRPr sz="104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Social: Status, Relationships	                                    </a:t>
            </a:r>
            <a:br>
              <a:rPr lang="en-US"/>
            </a:br>
            <a:r>
              <a:rPr lang="en-US"/>
              <a:t>Emotional: Relief, Peace of Mind, Certainty</a:t>
            </a:r>
          </a:p>
        </p:txBody>
      </p:sp>
      <p:sp>
        <p:nvSpPr>
          <p:cNvPr id="8" name="Text Placeholder 5">
            <a:extLst>
              <a:ext uri="{FF2B5EF4-FFF2-40B4-BE49-F238E27FC236}">
                <a16:creationId xmlns:a16="http://schemas.microsoft.com/office/drawing/2014/main" id="{887E76CB-BF5E-209A-9AFD-9E40625CB669}"/>
              </a:ext>
            </a:extLst>
          </p:cNvPr>
          <p:cNvSpPr>
            <a:spLocks noGrp="1"/>
          </p:cNvSpPr>
          <p:nvPr>
            <p:ph type="body" sz="quarter" idx="60" hasCustomPrompt="1"/>
          </p:nvPr>
        </p:nvSpPr>
        <p:spPr>
          <a:xfrm>
            <a:off x="465936" y="911480"/>
            <a:ext cx="2864545" cy="237632"/>
          </a:xfr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Product, service, release, model </a:t>
            </a:r>
          </a:p>
        </p:txBody>
      </p:sp>
      <p:sp>
        <p:nvSpPr>
          <p:cNvPr id="9" name="Text Placeholder 5">
            <a:extLst>
              <a:ext uri="{FF2B5EF4-FFF2-40B4-BE49-F238E27FC236}">
                <a16:creationId xmlns:a16="http://schemas.microsoft.com/office/drawing/2014/main" id="{838A6717-B6B0-0A40-ED43-208EEDA02DDB}"/>
              </a:ext>
            </a:extLst>
          </p:cNvPr>
          <p:cNvSpPr>
            <a:spLocks noGrp="1"/>
          </p:cNvSpPr>
          <p:nvPr>
            <p:ph type="body" sz="quarter" idx="61" hasCustomPrompt="1"/>
          </p:nvPr>
        </p:nvSpPr>
        <p:spPr>
          <a:xfrm>
            <a:off x="3444546" y="911480"/>
            <a:ext cx="2864545" cy="237632"/>
          </a:xfrm>
        </p:spPr>
        <p:txBody>
          <a:bodyPr/>
          <a:lstStyle>
            <a:lvl1pPr>
              <a:defRPr sz="104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Buyer persona and/or market segment</a:t>
            </a:r>
          </a:p>
        </p:txBody>
      </p:sp>
      <p:sp>
        <p:nvSpPr>
          <p:cNvPr id="11" name="Rectangle 10">
            <a:extLst>
              <a:ext uri="{FF2B5EF4-FFF2-40B4-BE49-F238E27FC236}">
                <a16:creationId xmlns:a16="http://schemas.microsoft.com/office/drawing/2014/main" id="{D6B7A3FC-6CD4-0C5D-2E77-0C18806389A8}"/>
              </a:ext>
            </a:extLst>
          </p:cNvPr>
          <p:cNvSpPr/>
          <p:nvPr/>
        </p:nvSpPr>
        <p:spPr>
          <a:xfrm>
            <a:off x="5818117" y="147461"/>
            <a:ext cx="2872056"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n-lt"/>
                <a:ea typeface="+mj-ea"/>
                <a:cs typeface="Calibri" panose="020F0502020204030204" pitchFamily="34" charset="0"/>
              </a:rPr>
              <a:t>WRITTEN BY</a:t>
            </a:r>
          </a:p>
        </p:txBody>
      </p:sp>
      <p:sp>
        <p:nvSpPr>
          <p:cNvPr id="12" name="Text Placeholder 5">
            <a:extLst>
              <a:ext uri="{FF2B5EF4-FFF2-40B4-BE49-F238E27FC236}">
                <a16:creationId xmlns:a16="http://schemas.microsoft.com/office/drawing/2014/main" id="{02AC04F2-664B-D664-1523-880D47702AEF}"/>
              </a:ext>
            </a:extLst>
          </p:cNvPr>
          <p:cNvSpPr>
            <a:spLocks noGrp="1"/>
          </p:cNvSpPr>
          <p:nvPr>
            <p:ph type="body" sz="quarter" idx="26" hasCustomPrompt="1"/>
          </p:nvPr>
        </p:nvSpPr>
        <p:spPr>
          <a:xfrm>
            <a:off x="5818119" y="372713"/>
            <a:ext cx="2872054" cy="231942"/>
          </a:xfrm>
        </p:spPr>
        <p:txBody>
          <a:bodyPr>
            <a:noAutofit/>
          </a:bodyPr>
          <a:lstStyle>
            <a:lvl1pPr marL="0" indent="0">
              <a:spcBef>
                <a:spcPts val="0"/>
              </a:spcBef>
              <a:buFont typeface="Arial" panose="020B0604020202020204" pitchFamily="34" charset="0"/>
              <a:buNone/>
              <a:defRPr sz="1046"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13" name="Rectangle 12">
            <a:extLst>
              <a:ext uri="{FF2B5EF4-FFF2-40B4-BE49-F238E27FC236}">
                <a16:creationId xmlns:a16="http://schemas.microsoft.com/office/drawing/2014/main" id="{E3E6D901-A32D-B4F6-9481-68E18DAF0796}"/>
              </a:ext>
            </a:extLst>
          </p:cNvPr>
          <p:cNvSpPr/>
          <p:nvPr/>
        </p:nvSpPr>
        <p:spPr>
          <a:xfrm>
            <a:off x="5277087" y="1783260"/>
            <a:ext cx="3409714" cy="3008376"/>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n-lt"/>
                <a:ea typeface="+mj-ea"/>
                <a:cs typeface="Calibri" panose="020F0502020204030204" pitchFamily="34" charset="0"/>
              </a:rPr>
              <a:t>VALUE THEMES (group into themes)</a:t>
            </a:r>
            <a:endParaRPr lang="en-US" sz="800" b="1" i="0" cap="none" spc="0">
              <a:ln w="0">
                <a:noFill/>
              </a:ln>
              <a:latin typeface="+mn-lt"/>
              <a:ea typeface="+mn-ea"/>
              <a:cs typeface="Calibri" panose="020F0502020204030204" pitchFamily="34" charset="0"/>
            </a:endParaRPr>
          </a:p>
        </p:txBody>
      </p:sp>
      <p:sp>
        <p:nvSpPr>
          <p:cNvPr id="19" name="Text Placeholder 5">
            <a:extLst>
              <a:ext uri="{FF2B5EF4-FFF2-40B4-BE49-F238E27FC236}">
                <a16:creationId xmlns:a16="http://schemas.microsoft.com/office/drawing/2014/main" id="{5653366B-1A76-C16E-75D4-6F3A0A7A1BB1}"/>
              </a:ext>
            </a:extLst>
          </p:cNvPr>
          <p:cNvSpPr>
            <a:spLocks noGrp="1"/>
          </p:cNvSpPr>
          <p:nvPr>
            <p:ph type="body" sz="quarter" idx="52" hasCustomPrompt="1"/>
          </p:nvPr>
        </p:nvSpPr>
        <p:spPr>
          <a:xfrm>
            <a:off x="5277087" y="2025380"/>
            <a:ext cx="3409713" cy="457153"/>
          </a:xfrm>
          <a:prstGeom prst="rect">
            <a:avLst/>
          </a:prstGeom>
        </p:spPr>
        <p:txBody>
          <a:bodyPr/>
          <a:lstStyle>
            <a:lvl1pPr>
              <a:defRPr sz="99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value…”</a:t>
            </a:r>
          </a:p>
        </p:txBody>
      </p:sp>
      <p:sp>
        <p:nvSpPr>
          <p:cNvPr id="20" name="Text Placeholder 5">
            <a:extLst>
              <a:ext uri="{FF2B5EF4-FFF2-40B4-BE49-F238E27FC236}">
                <a16:creationId xmlns:a16="http://schemas.microsoft.com/office/drawing/2014/main" id="{AADDF179-6A7E-EDA2-81BE-CC0B607CE7E8}"/>
              </a:ext>
            </a:extLst>
          </p:cNvPr>
          <p:cNvSpPr>
            <a:spLocks noGrp="1"/>
          </p:cNvSpPr>
          <p:nvPr>
            <p:ph type="body" sz="quarter" idx="53" hasCustomPrompt="1"/>
          </p:nvPr>
        </p:nvSpPr>
        <p:spPr>
          <a:xfrm>
            <a:off x="5277087" y="2598331"/>
            <a:ext cx="3409713" cy="457153"/>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99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value…”</a:t>
            </a:r>
          </a:p>
        </p:txBody>
      </p:sp>
      <p:sp>
        <p:nvSpPr>
          <p:cNvPr id="21" name="Text Placeholder 5">
            <a:extLst>
              <a:ext uri="{FF2B5EF4-FFF2-40B4-BE49-F238E27FC236}">
                <a16:creationId xmlns:a16="http://schemas.microsoft.com/office/drawing/2014/main" id="{24D3D9ED-8C2B-5B4C-514D-C259277628FD}"/>
              </a:ext>
            </a:extLst>
          </p:cNvPr>
          <p:cNvSpPr>
            <a:spLocks noGrp="1"/>
          </p:cNvSpPr>
          <p:nvPr>
            <p:ph type="body" sz="quarter" idx="54" hasCustomPrompt="1"/>
          </p:nvPr>
        </p:nvSpPr>
        <p:spPr>
          <a:xfrm>
            <a:off x="5277087" y="3171282"/>
            <a:ext cx="3409713" cy="455015"/>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99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value…”</a:t>
            </a:r>
          </a:p>
        </p:txBody>
      </p:sp>
      <p:sp>
        <p:nvSpPr>
          <p:cNvPr id="22" name="Text Placeholder 5">
            <a:extLst>
              <a:ext uri="{FF2B5EF4-FFF2-40B4-BE49-F238E27FC236}">
                <a16:creationId xmlns:a16="http://schemas.microsoft.com/office/drawing/2014/main" id="{E6E5DBB0-BE47-079C-DF0D-C72CE2BC3F09}"/>
              </a:ext>
            </a:extLst>
          </p:cNvPr>
          <p:cNvSpPr>
            <a:spLocks noGrp="1"/>
          </p:cNvSpPr>
          <p:nvPr>
            <p:ph type="body" sz="quarter" idx="55" hasCustomPrompt="1"/>
          </p:nvPr>
        </p:nvSpPr>
        <p:spPr>
          <a:xfrm>
            <a:off x="5277087" y="3742095"/>
            <a:ext cx="3409713" cy="455014"/>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99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value…”</a:t>
            </a:r>
          </a:p>
        </p:txBody>
      </p:sp>
      <p:sp>
        <p:nvSpPr>
          <p:cNvPr id="23" name="Text Placeholder 5">
            <a:extLst>
              <a:ext uri="{FF2B5EF4-FFF2-40B4-BE49-F238E27FC236}">
                <a16:creationId xmlns:a16="http://schemas.microsoft.com/office/drawing/2014/main" id="{8722D66B-EBC0-76FD-11AA-431AC0590B1C}"/>
              </a:ext>
            </a:extLst>
          </p:cNvPr>
          <p:cNvSpPr>
            <a:spLocks noGrp="1"/>
          </p:cNvSpPr>
          <p:nvPr>
            <p:ph type="body" sz="quarter" idx="56" hasCustomPrompt="1"/>
          </p:nvPr>
        </p:nvSpPr>
        <p:spPr>
          <a:xfrm>
            <a:off x="5277087" y="4312907"/>
            <a:ext cx="3409713" cy="459518"/>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996">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value…”</a:t>
            </a:r>
          </a:p>
        </p:txBody>
      </p:sp>
      <p:sp>
        <p:nvSpPr>
          <p:cNvPr id="5" name="Rectangle 4">
            <a:extLst>
              <a:ext uri="{FF2B5EF4-FFF2-40B4-BE49-F238E27FC236}">
                <a16:creationId xmlns:a16="http://schemas.microsoft.com/office/drawing/2014/main" id="{57025D6F-17E8-0AE2-5C0E-4A0493CA35B9}"/>
              </a:ext>
            </a:extLst>
          </p:cNvPr>
          <p:cNvSpPr/>
          <p:nvPr/>
        </p:nvSpPr>
        <p:spPr>
          <a:xfrm>
            <a:off x="457199" y="3398789"/>
            <a:ext cx="2013325" cy="253274"/>
          </a:xfrm>
          <a:prstGeom prst="rect">
            <a:avLst/>
          </a:prstGeom>
        </p:spPr>
        <p:txBody>
          <a:bodyPr wrap="square">
            <a:spAutoFit/>
          </a:bodyPr>
          <a:lstStyle/>
          <a:p>
            <a:r>
              <a:rPr lang="en-US" sz="1046" b="0">
                <a:latin typeface="+mj-lt"/>
                <a:ea typeface="+mj-ea"/>
              </a:rPr>
              <a:t>INTANGIBLE VALUE</a:t>
            </a:r>
          </a:p>
        </p:txBody>
      </p:sp>
      <p:sp>
        <p:nvSpPr>
          <p:cNvPr id="10" name="TextBox 9">
            <a:extLst>
              <a:ext uri="{FF2B5EF4-FFF2-40B4-BE49-F238E27FC236}">
                <a16:creationId xmlns:a16="http://schemas.microsoft.com/office/drawing/2014/main" id="{BB232363-358C-279E-1B1F-FA0E1B80F391}"/>
              </a:ext>
            </a:extLst>
          </p:cNvPr>
          <p:cNvSpPr txBox="1"/>
          <p:nvPr/>
        </p:nvSpPr>
        <p:spPr>
          <a:xfrm>
            <a:off x="81643" y="3519806"/>
            <a:ext cx="0" cy="0"/>
          </a:xfrm>
          <a:prstGeom prst="rect">
            <a:avLst/>
          </a:prstGeom>
          <a:noFill/>
        </p:spPr>
        <p:txBody>
          <a:bodyPr wrap="none" rtlCol="0" anchor="ctr">
            <a:noAutofit/>
          </a:bodyPr>
          <a:lstStyle/>
          <a:p>
            <a:pPr algn="ctr"/>
            <a:endParaRPr lang="en-US" sz="2400">
              <a:latin typeface="Calibri" panose="020F0502020204030204" pitchFamily="34" charset="0"/>
              <a:ea typeface="Century Gothic" charset="0"/>
              <a:cs typeface="Calibri" panose="020F0502020204030204" pitchFamily="34" charset="0"/>
            </a:endParaRPr>
          </a:p>
        </p:txBody>
      </p:sp>
      <p:sp>
        <p:nvSpPr>
          <p:cNvPr id="30" name="Rectangle 29">
            <a:extLst>
              <a:ext uri="{FF2B5EF4-FFF2-40B4-BE49-F238E27FC236}">
                <a16:creationId xmlns:a16="http://schemas.microsoft.com/office/drawing/2014/main" id="{D0967556-07CA-6C68-04E6-DA169AA81799}"/>
              </a:ext>
            </a:extLst>
          </p:cNvPr>
          <p:cNvSpPr/>
          <p:nvPr/>
        </p:nvSpPr>
        <p:spPr>
          <a:xfrm>
            <a:off x="464836" y="1252728"/>
            <a:ext cx="8225337" cy="457200"/>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lvl="0"/>
            <a:r>
              <a:rPr lang="en-US" sz="800" b="1" i="0">
                <a:ln w="0">
                  <a:noFill/>
                </a:ln>
                <a:latin typeface="+mn-lt"/>
                <a:ea typeface="+mj-ea"/>
                <a:cs typeface="Calibri" panose="020F0502020204030204" pitchFamily="34" charset="0"/>
              </a:rPr>
              <a:t>VALUE</a:t>
            </a:r>
          </a:p>
        </p:txBody>
      </p:sp>
      <p:sp>
        <p:nvSpPr>
          <p:cNvPr id="31" name="Text Placeholder 41">
            <a:extLst>
              <a:ext uri="{FF2B5EF4-FFF2-40B4-BE49-F238E27FC236}">
                <a16:creationId xmlns:a16="http://schemas.microsoft.com/office/drawing/2014/main" id="{8C2F5F3E-8D19-CE2E-4AF3-57867F016030}"/>
              </a:ext>
            </a:extLst>
          </p:cNvPr>
          <p:cNvSpPr>
            <a:spLocks noGrp="1"/>
          </p:cNvSpPr>
          <p:nvPr>
            <p:ph type="body" sz="quarter" idx="35" hasCustomPrompt="1"/>
          </p:nvPr>
        </p:nvSpPr>
        <p:spPr>
          <a:xfrm>
            <a:off x="914400" y="1256882"/>
            <a:ext cx="7775773" cy="452017"/>
          </a:xfrm>
        </p:spPr>
        <p:txBody>
          <a:bodyPr>
            <a:normAutofit/>
          </a:bodyPr>
          <a:lstStyle>
            <a:lvl1pPr>
              <a:defRPr sz="1050" b="0" i="0">
                <a:latin typeface="+mj-lt"/>
              </a:defRPr>
            </a:lvl1pPr>
          </a:lstStyle>
          <a:p>
            <a:pPr lvl="0"/>
            <a:r>
              <a:rPr lang="en-US"/>
              <a:t>Craft a high-level statement which connect the themes after grouping and naming value themes.</a:t>
            </a:r>
          </a:p>
        </p:txBody>
      </p:sp>
      <p:sp>
        <p:nvSpPr>
          <p:cNvPr id="3" name="TextBox 2">
            <a:extLst>
              <a:ext uri="{FF2B5EF4-FFF2-40B4-BE49-F238E27FC236}">
                <a16:creationId xmlns:a16="http://schemas.microsoft.com/office/drawing/2014/main" id="{0FAE2990-84E4-039D-A931-F3DA7F2F5D57}"/>
              </a:ext>
            </a:extLst>
          </p:cNvPr>
          <p:cNvSpPr txBox="1"/>
          <p:nvPr/>
        </p:nvSpPr>
        <p:spPr>
          <a:xfrm>
            <a:off x="-48986" y="3270890"/>
            <a:ext cx="0" cy="0"/>
          </a:xfrm>
          <a:prstGeom prst="rect">
            <a:avLst/>
          </a:prstGeom>
          <a:noFill/>
        </p:spPr>
        <p:txBody>
          <a:bodyPr wrap="none" rtlCol="0" anchor="ctr">
            <a:noAutofit/>
          </a:bodyPr>
          <a:lstStyle/>
          <a:p>
            <a:pPr algn="ctr"/>
            <a:endParaRPr lang="en-US" sz="2400">
              <a:latin typeface="Calibri" panose="020F0502020204030204" pitchFamily="34" charset="0"/>
              <a:ea typeface="Century Gothic" charset="0"/>
              <a:cs typeface="Calibri" panose="020F0502020204030204" pitchFamily="34" charset="0"/>
            </a:endParaRPr>
          </a:p>
        </p:txBody>
      </p:sp>
      <p:sp>
        <p:nvSpPr>
          <p:cNvPr id="14" name="TextBox 13">
            <a:extLst>
              <a:ext uri="{FF2B5EF4-FFF2-40B4-BE49-F238E27FC236}">
                <a16:creationId xmlns:a16="http://schemas.microsoft.com/office/drawing/2014/main" id="{31F83A0B-30E6-6B78-60D5-BD306C09BA16}"/>
              </a:ext>
            </a:extLst>
          </p:cNvPr>
          <p:cNvSpPr txBox="1"/>
          <p:nvPr/>
        </p:nvSpPr>
        <p:spPr>
          <a:xfrm>
            <a:off x="81643" y="3519806"/>
            <a:ext cx="0" cy="0"/>
          </a:xfrm>
          <a:prstGeom prst="rect">
            <a:avLst/>
          </a:prstGeom>
          <a:noFill/>
        </p:spPr>
        <p:txBody>
          <a:bodyPr wrap="none" rtlCol="0" anchor="ctr">
            <a:noAutofit/>
          </a:bodyPr>
          <a:lstStyle/>
          <a:p>
            <a:pPr algn="ctr"/>
            <a:endParaRPr lang="en-US" sz="2400">
              <a:latin typeface="Calibri" panose="020F0502020204030204" pitchFamily="34" charset="0"/>
              <a:ea typeface="Century Gothic" charset="0"/>
              <a:cs typeface="Calibri" panose="020F0502020204030204" pitchFamily="34" charset="0"/>
            </a:endParaRPr>
          </a:p>
        </p:txBody>
      </p:sp>
      <p:sp>
        <p:nvSpPr>
          <p:cNvPr id="18" name="TextBox 17">
            <a:extLst>
              <a:ext uri="{FF2B5EF4-FFF2-40B4-BE49-F238E27FC236}">
                <a16:creationId xmlns:a16="http://schemas.microsoft.com/office/drawing/2014/main" id="{72BC311F-B32F-5E40-2CFE-0E4FBA56FC0B}"/>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26" name="Group 25">
            <a:extLst>
              <a:ext uri="{FF2B5EF4-FFF2-40B4-BE49-F238E27FC236}">
                <a16:creationId xmlns:a16="http://schemas.microsoft.com/office/drawing/2014/main" id="{7A0CE280-CAA8-901B-2BA8-072C56858237}"/>
              </a:ext>
            </a:extLst>
          </p:cNvPr>
          <p:cNvGrpSpPr/>
          <p:nvPr/>
        </p:nvGrpSpPr>
        <p:grpSpPr>
          <a:xfrm>
            <a:off x="1026896" y="4840393"/>
            <a:ext cx="7090208" cy="200055"/>
            <a:chOff x="1234440" y="4840393"/>
            <a:chExt cx="7090208" cy="200055"/>
          </a:xfrm>
        </p:grpSpPr>
        <p:sp>
          <p:nvSpPr>
            <p:cNvPr id="28" name="TextBox 27">
              <a:extLst>
                <a:ext uri="{FF2B5EF4-FFF2-40B4-BE49-F238E27FC236}">
                  <a16:creationId xmlns:a16="http://schemas.microsoft.com/office/drawing/2014/main" id="{B8D0326F-63E4-C4CF-8127-808C3244253A}"/>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9" name="Picture 28">
              <a:extLst>
                <a:ext uri="{FF2B5EF4-FFF2-40B4-BE49-F238E27FC236}">
                  <a16:creationId xmlns:a16="http://schemas.microsoft.com/office/drawing/2014/main" id="{3CDF323D-FFA7-A19B-0D90-BC843B0E366B}"/>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32" name="TextBox 31">
            <a:extLst>
              <a:ext uri="{FF2B5EF4-FFF2-40B4-BE49-F238E27FC236}">
                <a16:creationId xmlns:a16="http://schemas.microsoft.com/office/drawing/2014/main" id="{07D75AC2-321B-A4F1-35CE-3933739F14DF}"/>
              </a:ext>
            </a:extLst>
          </p:cNvPr>
          <p:cNvSpPr txBox="1"/>
          <p:nvPr/>
        </p:nvSpPr>
        <p:spPr>
          <a:xfrm>
            <a:off x="384048" y="457200"/>
            <a:ext cx="5424925" cy="185187"/>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Tree>
    <p:extLst>
      <p:ext uri="{BB962C8B-B14F-4D97-AF65-F5344CB8AC3E}">
        <p14:creationId xmlns:p14="http://schemas.microsoft.com/office/powerpoint/2010/main" val="988771232"/>
      </p:ext>
    </p:extLst>
  </p:cSld>
  <p:clrMapOvr>
    <a:masterClrMapping/>
  </p:clrMapOvr>
  <p:hf sldNum="0" hdr="0" dt="0"/>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differentiation themes">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A1135A-8838-2EB4-4A5A-7EED88E21A79}"/>
              </a:ext>
            </a:extLst>
          </p:cNvPr>
          <p:cNvSpPr/>
          <p:nvPr/>
        </p:nvSpPr>
        <p:spPr>
          <a:xfrm>
            <a:off x="457200" y="1253211"/>
            <a:ext cx="4717004" cy="3542044"/>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a:ln w="0">
                  <a:noFill/>
                </a:ln>
                <a:latin typeface="+mj-lt"/>
                <a:ea typeface="+mj-ea"/>
                <a:cs typeface="Calibri" panose="020F0502020204030204" pitchFamily="34" charset="0"/>
              </a:rPr>
              <a:t>OUR PRODUCT’S DIFFERENTIATION</a:t>
            </a:r>
            <a:endParaRPr lang="en-US" sz="800" b="1" i="0">
              <a:ln w="0">
                <a:noFill/>
              </a:ln>
              <a:latin typeface="+mj-lt"/>
              <a:ea typeface="+mn-ea"/>
              <a:cs typeface="Calibri" panose="020F0502020204030204" pitchFamily="34" charset="0"/>
            </a:endParaRPr>
          </a:p>
        </p:txBody>
      </p:sp>
      <p:sp>
        <p:nvSpPr>
          <p:cNvPr id="68" name="Rectangle 67">
            <a:extLst>
              <a:ext uri="{FF2B5EF4-FFF2-40B4-BE49-F238E27FC236}">
                <a16:creationId xmlns:a16="http://schemas.microsoft.com/office/drawing/2014/main" id="{DC29EC9B-1EE1-A105-E5C4-C7FEE9BF2EA3}"/>
              </a:ext>
            </a:extLst>
          </p:cNvPr>
          <p:cNvSpPr/>
          <p:nvPr/>
        </p:nvSpPr>
        <p:spPr>
          <a:xfrm>
            <a:off x="465934" y="725745"/>
            <a:ext cx="2864545"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455511" rtl="0" eaLnBrk="1" fontAlgn="base" latinLnBrk="0" hangingPunct="1">
              <a:lnSpc>
                <a:spcPct val="100000"/>
              </a:lnSpc>
              <a:spcBef>
                <a:spcPct val="0"/>
              </a:spcBef>
              <a:spcAft>
                <a:spcPct val="0"/>
              </a:spcAft>
              <a:buClrTx/>
              <a:buSzTx/>
              <a:buFontTx/>
              <a:buNone/>
              <a:tabLst/>
              <a:defRPr/>
            </a:pPr>
            <a:r>
              <a:rPr lang="en-US" sz="800" b="1" i="0">
                <a:latin typeface="+mj-lt"/>
                <a:ea typeface="+mj-ea"/>
              </a:rPr>
              <a:t>OUR OFFERING</a:t>
            </a:r>
          </a:p>
        </p:txBody>
      </p:sp>
      <p:sp>
        <p:nvSpPr>
          <p:cNvPr id="69" name="Rectangle 68">
            <a:extLst>
              <a:ext uri="{FF2B5EF4-FFF2-40B4-BE49-F238E27FC236}">
                <a16:creationId xmlns:a16="http://schemas.microsoft.com/office/drawing/2014/main" id="{9193CEE0-3D9D-20A2-6DF2-03B355D55860}"/>
              </a:ext>
            </a:extLst>
          </p:cNvPr>
          <p:cNvSpPr/>
          <p:nvPr/>
        </p:nvSpPr>
        <p:spPr>
          <a:xfrm>
            <a:off x="3440820" y="725745"/>
            <a:ext cx="2868262"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lvl="0"/>
            <a:r>
              <a:rPr lang="en-US" sz="800" b="1" i="0" cap="none" spc="0">
                <a:ln w="0">
                  <a:noFill/>
                </a:ln>
                <a:latin typeface="+mj-lt"/>
                <a:ea typeface="+mj-ea"/>
                <a:cs typeface="Calibri" panose="020F0502020204030204" pitchFamily="34" charset="0"/>
              </a:rPr>
              <a:t>PERSONA / SEGMENT</a:t>
            </a:r>
          </a:p>
        </p:txBody>
      </p:sp>
      <p:sp>
        <p:nvSpPr>
          <p:cNvPr id="80" name="Text Placeholder 5">
            <a:extLst>
              <a:ext uri="{FF2B5EF4-FFF2-40B4-BE49-F238E27FC236}">
                <a16:creationId xmlns:a16="http://schemas.microsoft.com/office/drawing/2014/main" id="{730306CE-475C-4E20-3CC9-733C81B16B2F}"/>
              </a:ext>
            </a:extLst>
          </p:cNvPr>
          <p:cNvSpPr>
            <a:spLocks noGrp="1"/>
          </p:cNvSpPr>
          <p:nvPr>
            <p:ph type="body" sz="quarter" idx="47" hasCustomPrompt="1"/>
          </p:nvPr>
        </p:nvSpPr>
        <p:spPr>
          <a:xfrm>
            <a:off x="457189" y="1521376"/>
            <a:ext cx="4717004" cy="3213308"/>
          </a:xfrm>
          <a:prstGeom prst="rect">
            <a:avLst/>
          </a:prstGeom>
        </p:spPr>
        <p:txBody>
          <a:bodyPr numCol="3" spcCol="182880">
            <a:normAutofit/>
          </a:bodyPr>
          <a:lstStyle>
            <a:lvl1pPr>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Unique capabilities and features</a:t>
            </a:r>
          </a:p>
        </p:txBody>
      </p:sp>
      <p:sp>
        <p:nvSpPr>
          <p:cNvPr id="5" name="Text Placeholder 5">
            <a:extLst>
              <a:ext uri="{FF2B5EF4-FFF2-40B4-BE49-F238E27FC236}">
                <a16:creationId xmlns:a16="http://schemas.microsoft.com/office/drawing/2014/main" id="{E244645E-F36A-7DCB-B2BB-BBB9BDFB611F}"/>
              </a:ext>
            </a:extLst>
          </p:cNvPr>
          <p:cNvSpPr>
            <a:spLocks noGrp="1"/>
          </p:cNvSpPr>
          <p:nvPr>
            <p:ph type="body" sz="quarter" idx="60" hasCustomPrompt="1"/>
          </p:nvPr>
        </p:nvSpPr>
        <p:spPr>
          <a:xfrm>
            <a:off x="465934" y="914400"/>
            <a:ext cx="2864545" cy="237632"/>
          </a:xfr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Product, service, release, model </a:t>
            </a:r>
          </a:p>
        </p:txBody>
      </p:sp>
      <p:sp>
        <p:nvSpPr>
          <p:cNvPr id="6" name="Text Placeholder 5">
            <a:extLst>
              <a:ext uri="{FF2B5EF4-FFF2-40B4-BE49-F238E27FC236}">
                <a16:creationId xmlns:a16="http://schemas.microsoft.com/office/drawing/2014/main" id="{F170916F-E538-17AF-17F6-92F32BE2C484}"/>
              </a:ext>
            </a:extLst>
          </p:cNvPr>
          <p:cNvSpPr>
            <a:spLocks noGrp="1"/>
          </p:cNvSpPr>
          <p:nvPr>
            <p:ph type="body" sz="quarter" idx="61" hasCustomPrompt="1"/>
          </p:nvPr>
        </p:nvSpPr>
        <p:spPr>
          <a:xfrm>
            <a:off x="3444544" y="914400"/>
            <a:ext cx="2864545" cy="237632"/>
          </a:xfrm>
        </p:spPr>
        <p:txBody>
          <a:bodyPr>
            <a:noAutofit/>
          </a:bodyPr>
          <a:lstStyle>
            <a:lvl1pPr>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Buyer persona and/or market segment</a:t>
            </a:r>
          </a:p>
        </p:txBody>
      </p:sp>
      <p:sp>
        <p:nvSpPr>
          <p:cNvPr id="22" name="Rectangle 21">
            <a:extLst>
              <a:ext uri="{FF2B5EF4-FFF2-40B4-BE49-F238E27FC236}">
                <a16:creationId xmlns:a16="http://schemas.microsoft.com/office/drawing/2014/main" id="{D783C9B9-DB73-96DA-2D91-B7BF1F73F7B1}"/>
              </a:ext>
            </a:extLst>
          </p:cNvPr>
          <p:cNvSpPr/>
          <p:nvPr/>
        </p:nvSpPr>
        <p:spPr>
          <a:xfrm>
            <a:off x="5827545" y="147461"/>
            <a:ext cx="2872056" cy="457199"/>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WRITTEN BY</a:t>
            </a:r>
          </a:p>
        </p:txBody>
      </p:sp>
      <p:sp>
        <p:nvSpPr>
          <p:cNvPr id="23" name="Text Placeholder 5">
            <a:extLst>
              <a:ext uri="{FF2B5EF4-FFF2-40B4-BE49-F238E27FC236}">
                <a16:creationId xmlns:a16="http://schemas.microsoft.com/office/drawing/2014/main" id="{7A8D0DC6-3C3F-9B32-FDAA-B74F296D9B8D}"/>
              </a:ext>
            </a:extLst>
          </p:cNvPr>
          <p:cNvSpPr>
            <a:spLocks noGrp="1"/>
          </p:cNvSpPr>
          <p:nvPr>
            <p:ph type="body" sz="quarter" idx="26" hasCustomPrompt="1"/>
          </p:nvPr>
        </p:nvSpPr>
        <p:spPr>
          <a:xfrm>
            <a:off x="5827547" y="372713"/>
            <a:ext cx="2805404" cy="231942"/>
          </a:xfrm>
        </p:spPr>
        <p:txBody>
          <a:bodyPr>
            <a:noAutofit/>
          </a:bodyPr>
          <a:lstStyle>
            <a:lvl1pPr marL="0" indent="0">
              <a:spcBef>
                <a:spcPts val="0"/>
              </a:spcBef>
              <a:buFont typeface="Arial" panose="020B0604020202020204" pitchFamily="34" charset="0"/>
              <a:buNone/>
              <a:defRPr sz="1047"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24" name="Rectangle 23">
            <a:extLst>
              <a:ext uri="{FF2B5EF4-FFF2-40B4-BE49-F238E27FC236}">
                <a16:creationId xmlns:a16="http://schemas.microsoft.com/office/drawing/2014/main" id="{89CAE0B3-511E-19DD-8B51-4872B86CBE34}"/>
              </a:ext>
            </a:extLst>
          </p:cNvPr>
          <p:cNvSpPr/>
          <p:nvPr/>
        </p:nvSpPr>
        <p:spPr>
          <a:xfrm>
            <a:off x="5277086" y="1253211"/>
            <a:ext cx="3648767" cy="3538728"/>
          </a:xfrm>
          <a:prstGeom prst="rect">
            <a:avLst/>
          </a:prstGeom>
          <a:solidFill>
            <a:schemeClr val="bg1"/>
          </a:solidFill>
          <a:ln>
            <a:solidFill>
              <a:schemeClr val="bg1">
                <a:lumMod val="75000"/>
              </a:schemeClr>
            </a:solidFill>
          </a:ln>
          <a:effectLst/>
        </p:spPr>
        <p:txBody>
          <a:bodyPr wrap="square" lIns="91440" tIns="45552" rIns="91440" bIns="45552" rtlCol="0" anchor="t" anchorCtr="0">
            <a:noAutofit/>
          </a:bodyPr>
          <a:lstStyle/>
          <a:p>
            <a:pPr lvl="0"/>
            <a:r>
              <a:rPr lang="en-US" sz="800" b="1" i="0" cap="none" spc="0">
                <a:ln w="0">
                  <a:noFill/>
                </a:ln>
                <a:latin typeface="+mj-lt"/>
                <a:ea typeface="+mj-ea"/>
                <a:cs typeface="Calibri" panose="020F0502020204030204" pitchFamily="34" charset="0"/>
              </a:rPr>
              <a:t>DIFFERENTIATION THEMES</a:t>
            </a:r>
            <a:endParaRPr lang="en-US" sz="800" b="1" i="0" cap="none" spc="0">
              <a:ln w="0">
                <a:noFill/>
              </a:ln>
              <a:latin typeface="+mj-lt"/>
              <a:ea typeface="+mn-ea"/>
              <a:cs typeface="Calibri" panose="020F0502020204030204" pitchFamily="34" charset="0"/>
            </a:endParaRPr>
          </a:p>
        </p:txBody>
      </p:sp>
      <p:sp>
        <p:nvSpPr>
          <p:cNvPr id="33" name="Text Placeholder 5">
            <a:extLst>
              <a:ext uri="{FF2B5EF4-FFF2-40B4-BE49-F238E27FC236}">
                <a16:creationId xmlns:a16="http://schemas.microsoft.com/office/drawing/2014/main" id="{7BD85D32-B6E3-3A50-288E-2C2CC13187FD}"/>
              </a:ext>
            </a:extLst>
          </p:cNvPr>
          <p:cNvSpPr>
            <a:spLocks noGrp="1"/>
          </p:cNvSpPr>
          <p:nvPr>
            <p:ph type="body" sz="quarter" idx="52" hasCustomPrompt="1"/>
          </p:nvPr>
        </p:nvSpPr>
        <p:spPr>
          <a:xfrm>
            <a:off x="5277086" y="1527386"/>
            <a:ext cx="3648767" cy="594359"/>
          </a:xfrm>
          <a:prstGeom prst="rect">
            <a:avLst/>
          </a:prstGeom>
        </p:spPr>
        <p:txBody>
          <a:bodyPr/>
          <a:lstStyle>
            <a:lvl1pPr>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lvl="0"/>
            <a:r>
              <a:rPr lang="en-US"/>
              <a:t>”I prefer…”</a:t>
            </a:r>
          </a:p>
        </p:txBody>
      </p:sp>
      <p:sp>
        <p:nvSpPr>
          <p:cNvPr id="35" name="Text Placeholder 5">
            <a:extLst>
              <a:ext uri="{FF2B5EF4-FFF2-40B4-BE49-F238E27FC236}">
                <a16:creationId xmlns:a16="http://schemas.microsoft.com/office/drawing/2014/main" id="{8C91D45D-1A5A-4B22-0CBB-015502A6277A}"/>
              </a:ext>
            </a:extLst>
          </p:cNvPr>
          <p:cNvSpPr>
            <a:spLocks noGrp="1"/>
          </p:cNvSpPr>
          <p:nvPr>
            <p:ph type="body" sz="quarter" idx="53" hasCustomPrompt="1"/>
          </p:nvPr>
        </p:nvSpPr>
        <p:spPr>
          <a:xfrm>
            <a:off x="5277086" y="2180452"/>
            <a:ext cx="3648767" cy="594359"/>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prefer…”</a:t>
            </a:r>
          </a:p>
        </p:txBody>
      </p:sp>
      <p:sp>
        <p:nvSpPr>
          <p:cNvPr id="36" name="Text Placeholder 5">
            <a:extLst>
              <a:ext uri="{FF2B5EF4-FFF2-40B4-BE49-F238E27FC236}">
                <a16:creationId xmlns:a16="http://schemas.microsoft.com/office/drawing/2014/main" id="{8FDDB267-2191-99DD-7B8F-5807A39DABB7}"/>
              </a:ext>
            </a:extLst>
          </p:cNvPr>
          <p:cNvSpPr>
            <a:spLocks noGrp="1"/>
          </p:cNvSpPr>
          <p:nvPr>
            <p:ph type="body" sz="quarter" idx="54" hasCustomPrompt="1"/>
          </p:nvPr>
        </p:nvSpPr>
        <p:spPr>
          <a:xfrm>
            <a:off x="5277086" y="2833518"/>
            <a:ext cx="3648767" cy="594359"/>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prefer…”</a:t>
            </a:r>
          </a:p>
        </p:txBody>
      </p:sp>
      <p:sp>
        <p:nvSpPr>
          <p:cNvPr id="37" name="Text Placeholder 5">
            <a:extLst>
              <a:ext uri="{FF2B5EF4-FFF2-40B4-BE49-F238E27FC236}">
                <a16:creationId xmlns:a16="http://schemas.microsoft.com/office/drawing/2014/main" id="{DFE5EFA2-EC21-CC35-6B50-714A6CA1AD66}"/>
              </a:ext>
            </a:extLst>
          </p:cNvPr>
          <p:cNvSpPr>
            <a:spLocks noGrp="1"/>
          </p:cNvSpPr>
          <p:nvPr>
            <p:ph type="body" sz="quarter" idx="55" hasCustomPrompt="1"/>
          </p:nvPr>
        </p:nvSpPr>
        <p:spPr>
          <a:xfrm>
            <a:off x="5277086" y="3486584"/>
            <a:ext cx="3648767" cy="594359"/>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prefer…”</a:t>
            </a:r>
          </a:p>
        </p:txBody>
      </p:sp>
      <p:sp>
        <p:nvSpPr>
          <p:cNvPr id="38" name="Text Placeholder 5">
            <a:extLst>
              <a:ext uri="{FF2B5EF4-FFF2-40B4-BE49-F238E27FC236}">
                <a16:creationId xmlns:a16="http://schemas.microsoft.com/office/drawing/2014/main" id="{22B0AD67-41C1-DA71-B79F-7AB9C40DB6E5}"/>
              </a:ext>
            </a:extLst>
          </p:cNvPr>
          <p:cNvSpPr>
            <a:spLocks noGrp="1"/>
          </p:cNvSpPr>
          <p:nvPr>
            <p:ph type="body" sz="quarter" idx="56" hasCustomPrompt="1"/>
          </p:nvPr>
        </p:nvSpPr>
        <p:spPr>
          <a:xfrm>
            <a:off x="5277086" y="4139650"/>
            <a:ext cx="3648767" cy="594359"/>
          </a:xfrm>
          <a:prstGeom prst="rect">
            <a:avLst/>
          </a:prstGeom>
        </p:spPr>
        <p:txBody>
          <a:bodyPr/>
          <a:lstStyle>
            <a:lvl1pPr marL="0" marR="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7">
                <a:latin typeface="+mn-lt"/>
                <a:ea typeface="+mn-ea"/>
              </a:defRPr>
            </a:lvl1pPr>
            <a:lvl2pPr>
              <a:defRPr sz="996">
                <a:latin typeface="+mj-lt"/>
              </a:defRPr>
            </a:lvl2pPr>
            <a:lvl3pPr>
              <a:defRPr sz="996">
                <a:latin typeface="+mj-lt"/>
              </a:defRPr>
            </a:lvl3pPr>
            <a:lvl4pPr>
              <a:defRPr sz="996">
                <a:latin typeface="+mj-lt"/>
              </a:defRPr>
            </a:lvl4pPr>
            <a:lvl5pPr>
              <a:defRPr sz="996">
                <a:latin typeface="+mj-lt"/>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”I prefer…”</a:t>
            </a:r>
          </a:p>
        </p:txBody>
      </p:sp>
      <p:sp>
        <p:nvSpPr>
          <p:cNvPr id="4" name="TextBox 3">
            <a:extLst>
              <a:ext uri="{FF2B5EF4-FFF2-40B4-BE49-F238E27FC236}">
                <a16:creationId xmlns:a16="http://schemas.microsoft.com/office/drawing/2014/main" id="{7B2EDE0E-376F-102F-FE1F-3D31FCB6C525}"/>
              </a:ext>
            </a:extLst>
          </p:cNvPr>
          <p:cNvSpPr txBox="1"/>
          <p:nvPr/>
        </p:nvSpPr>
        <p:spPr>
          <a:xfrm>
            <a:off x="2015318" y="1254786"/>
            <a:ext cx="2630321" cy="259533"/>
          </a:xfrm>
          <a:prstGeom prst="rect">
            <a:avLst/>
          </a:prstGeom>
          <a:noFill/>
          <a:ln>
            <a:noFill/>
          </a:ln>
        </p:spPr>
        <p:txBody>
          <a:bodyPr vert="horz" wrap="square" lIns="91346" tIns="45674" rIns="91346" bIns="45674" numCol="1" anchor="t" anchorCtr="0" compatLnSpc="1">
            <a:prstTxWarp prst="textNoShape">
              <a:avLst/>
            </a:prstTxWarp>
            <a:noAutofit/>
          </a:bodyPr>
          <a:lstStyle>
            <a:lvl1pPr marL="0" lvl="0" indent="0" eaLnBrk="1" hangingPunct="1">
              <a:spcBef>
                <a:spcPts val="0"/>
              </a:spcBef>
              <a:buClr>
                <a:schemeClr val="accent1"/>
              </a:buClr>
              <a:buSzPct val="80000"/>
              <a:buFont typeface="Arial" panose="020B0604020202020204" pitchFamily="34" charset="0"/>
              <a:buNone/>
              <a:defRPr sz="1047" b="0" i="0" cap="none" spc="0">
                <a:ln w="0">
                  <a:noFill/>
                </a:ln>
                <a:latin typeface="+mn-ea"/>
                <a:ea typeface="+mn-ea"/>
                <a:cs typeface="Open Sans Light" pitchFamily="2" charset="0"/>
              </a:defRPr>
            </a:lvl1pPr>
            <a:lvl2pPr marL="364113" indent="0" eaLnBrk="1" hangingPunct="1">
              <a:spcBef>
                <a:spcPts val="550"/>
              </a:spcBef>
              <a:buClr>
                <a:schemeClr val="accent2"/>
              </a:buClr>
              <a:buSzPct val="70000"/>
              <a:buFont typeface="Arial" panose="020B0604020202020204" pitchFamily="34" charset="0"/>
              <a:buNone/>
              <a:defRPr sz="799" b="0" i="0">
                <a:latin typeface="Calibri" panose="020F0502020204030204" pitchFamily="34" charset="0"/>
                <a:ea typeface="Open Sans Light" pitchFamily="2" charset="0"/>
                <a:cs typeface="Calibri" panose="020F0502020204030204" pitchFamily="34" charset="0"/>
              </a:defRPr>
            </a:lvl2pPr>
            <a:lvl3pPr marL="910284" indent="-226383" eaLnBrk="1" hangingPunct="1">
              <a:spcBef>
                <a:spcPts val="500"/>
              </a:spcBef>
              <a:buClr>
                <a:schemeClr val="accent1"/>
              </a:buClr>
              <a:buSzPct val="7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3pPr>
            <a:lvl4pPr marL="1366215" indent="-226383" eaLnBrk="1" hangingPunct="1">
              <a:spcBef>
                <a:spcPts val="400"/>
              </a:spcBef>
              <a:buClr>
                <a:srgbClr val="A5AB81"/>
              </a:buClr>
              <a:buSzPct val="7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4pPr>
            <a:lvl5pPr marL="1822148" indent="-226383" eaLnBrk="1" hangingPunct="1">
              <a:spcBef>
                <a:spcPts val="400"/>
              </a:spcBef>
              <a:buClr>
                <a:srgbClr val="D8B25C"/>
              </a:buClr>
              <a:buSzPct val="6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5pPr>
            <a:lvl6pPr marL="2097075" indent="-227943">
              <a:spcBef>
                <a:spcPct val="20000"/>
              </a:spcBef>
              <a:buClr>
                <a:schemeClr val="accent1"/>
              </a:buClr>
              <a:buFont typeface="Wingdings"/>
              <a:buChar char="§"/>
              <a:defRPr kumimoji="0" sz="1795" baseline="0">
                <a:latin typeface="+mn-lt"/>
                <a:ea typeface="+mn-ea"/>
                <a:cs typeface="+mn-cs"/>
              </a:defRPr>
            </a:lvl6pPr>
            <a:lvl7pPr marL="2370609" indent="-227943">
              <a:spcBef>
                <a:spcPct val="20000"/>
              </a:spcBef>
              <a:buClr>
                <a:schemeClr val="accent2"/>
              </a:buClr>
              <a:buFont typeface="Wingdings"/>
              <a:buChar char="§"/>
              <a:defRPr kumimoji="0" sz="1795" baseline="0">
                <a:latin typeface="+mn-lt"/>
                <a:ea typeface="+mn-ea"/>
                <a:cs typeface="+mn-cs"/>
              </a:defRPr>
            </a:lvl7pPr>
            <a:lvl8pPr marL="2644139" indent="-227943">
              <a:spcBef>
                <a:spcPct val="20000"/>
              </a:spcBef>
              <a:buClr>
                <a:schemeClr val="accent3"/>
              </a:buClr>
              <a:buFont typeface="Wingdings"/>
              <a:buChar char="§"/>
              <a:defRPr kumimoji="0" sz="1795" baseline="0">
                <a:latin typeface="+mn-lt"/>
                <a:ea typeface="+mn-ea"/>
                <a:cs typeface="+mn-cs"/>
              </a:defRPr>
            </a:lvl8pPr>
            <a:lvl9pPr marL="2917670" indent="-227943">
              <a:spcBef>
                <a:spcPct val="20000"/>
              </a:spcBef>
              <a:buClr>
                <a:schemeClr val="accent4"/>
              </a:buClr>
              <a:buFont typeface="Wingdings"/>
              <a:buChar char="§"/>
              <a:defRPr kumimoji="0" sz="1795" baseline="0">
                <a:latin typeface="+mn-lt"/>
                <a:ea typeface="+mn-ea"/>
                <a:cs typeface="+mn-cs"/>
              </a:defRPr>
            </a:lvl9pPr>
          </a:lstStyle>
          <a:p>
            <a:pPr lvl="0"/>
            <a:r>
              <a:rPr lang="en-US" sz="800" b="0" i="0">
                <a:latin typeface="+mj-lt"/>
                <a:cs typeface="Calibri" panose="020F0502020204030204" pitchFamily="34" charset="0"/>
              </a:rPr>
              <a:t>(</a:t>
            </a:r>
            <a:r>
              <a:rPr lang="en-US" sz="800" b="0" i="0">
                <a:ln w="0">
                  <a:noFill/>
                </a:ln>
                <a:latin typeface="+mj-lt"/>
                <a:ea typeface="+mn-ea"/>
                <a:cs typeface="Calibri" panose="020F0502020204030204" pitchFamily="34" charset="0"/>
              </a:rPr>
              <a:t>value created by solving the problems</a:t>
            </a:r>
            <a:r>
              <a:rPr lang="en-US" sz="800" b="0" i="0">
                <a:latin typeface="+mj-lt"/>
                <a:cs typeface="Calibri" panose="020F0502020204030204" pitchFamily="34" charset="0"/>
              </a:rPr>
              <a:t>)</a:t>
            </a:r>
          </a:p>
        </p:txBody>
      </p:sp>
      <p:sp>
        <p:nvSpPr>
          <p:cNvPr id="7" name="TextBox 6">
            <a:extLst>
              <a:ext uri="{FF2B5EF4-FFF2-40B4-BE49-F238E27FC236}">
                <a16:creationId xmlns:a16="http://schemas.microsoft.com/office/drawing/2014/main" id="{DC454A15-1D47-68D7-C99D-D5F2A13F33EE}"/>
              </a:ext>
            </a:extLst>
          </p:cNvPr>
          <p:cNvSpPr txBox="1"/>
          <p:nvPr/>
        </p:nvSpPr>
        <p:spPr>
          <a:xfrm>
            <a:off x="6459079" y="1243626"/>
            <a:ext cx="1608988" cy="259533"/>
          </a:xfrm>
          <a:prstGeom prst="rect">
            <a:avLst/>
          </a:prstGeom>
          <a:noFill/>
          <a:ln>
            <a:noFill/>
          </a:ln>
        </p:spPr>
        <p:txBody>
          <a:bodyPr vert="horz" wrap="square" lIns="91346" tIns="45674" rIns="91346" bIns="45674" numCol="1" anchor="t" anchorCtr="0" compatLnSpc="1">
            <a:prstTxWarp prst="textNoShape">
              <a:avLst/>
            </a:prstTxWarp>
            <a:noAutofit/>
          </a:bodyPr>
          <a:lstStyle>
            <a:lvl1pPr marL="0" lvl="0" indent="0" eaLnBrk="1" hangingPunct="1">
              <a:spcBef>
                <a:spcPts val="0"/>
              </a:spcBef>
              <a:buClr>
                <a:schemeClr val="accent1"/>
              </a:buClr>
              <a:buSzPct val="80000"/>
              <a:buFont typeface="Arial" panose="020B0604020202020204" pitchFamily="34" charset="0"/>
              <a:buNone/>
              <a:defRPr sz="1047" b="0" i="0" cap="none" spc="0">
                <a:ln w="0">
                  <a:noFill/>
                </a:ln>
                <a:latin typeface="+mn-ea"/>
                <a:ea typeface="+mn-ea"/>
                <a:cs typeface="Open Sans Light" pitchFamily="2" charset="0"/>
              </a:defRPr>
            </a:lvl1pPr>
            <a:lvl2pPr marL="364113" indent="0" eaLnBrk="1" hangingPunct="1">
              <a:spcBef>
                <a:spcPts val="550"/>
              </a:spcBef>
              <a:buClr>
                <a:schemeClr val="accent2"/>
              </a:buClr>
              <a:buSzPct val="70000"/>
              <a:buFont typeface="Arial" panose="020B0604020202020204" pitchFamily="34" charset="0"/>
              <a:buNone/>
              <a:defRPr sz="799" b="0" i="0">
                <a:latin typeface="Calibri" panose="020F0502020204030204" pitchFamily="34" charset="0"/>
                <a:ea typeface="Open Sans Light" pitchFamily="2" charset="0"/>
                <a:cs typeface="Calibri" panose="020F0502020204030204" pitchFamily="34" charset="0"/>
              </a:defRPr>
            </a:lvl2pPr>
            <a:lvl3pPr marL="910284" indent="-226383" eaLnBrk="1" hangingPunct="1">
              <a:spcBef>
                <a:spcPts val="500"/>
              </a:spcBef>
              <a:buClr>
                <a:schemeClr val="accent1"/>
              </a:buClr>
              <a:buSzPct val="7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3pPr>
            <a:lvl4pPr marL="1366215" indent="-226383" eaLnBrk="1" hangingPunct="1">
              <a:spcBef>
                <a:spcPts val="400"/>
              </a:spcBef>
              <a:buClr>
                <a:srgbClr val="A5AB81"/>
              </a:buClr>
              <a:buSzPct val="7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4pPr>
            <a:lvl5pPr marL="1822148" indent="-226383" eaLnBrk="1" hangingPunct="1">
              <a:spcBef>
                <a:spcPts val="400"/>
              </a:spcBef>
              <a:buClr>
                <a:srgbClr val="D8B25C"/>
              </a:buClr>
              <a:buSzPct val="65000"/>
              <a:buFont typeface="Wingdings" charset="0"/>
              <a:buChar char=""/>
              <a:defRPr sz="799">
                <a:solidFill>
                  <a:srgbClr val="595959"/>
                </a:solidFill>
                <a:latin typeface="Calibri" panose="020F0502020204030204" pitchFamily="34" charset="0"/>
                <a:ea typeface="ＭＳ Ｐゴシック" pitchFamily="-1" charset="-128"/>
                <a:cs typeface="Calibri" panose="020F0502020204030204" pitchFamily="34" charset="0"/>
              </a:defRPr>
            </a:lvl5pPr>
            <a:lvl6pPr marL="2097075" indent="-227943">
              <a:spcBef>
                <a:spcPct val="20000"/>
              </a:spcBef>
              <a:buClr>
                <a:schemeClr val="accent1"/>
              </a:buClr>
              <a:buFont typeface="Wingdings"/>
              <a:buChar char="§"/>
              <a:defRPr kumimoji="0" sz="1795" baseline="0">
                <a:latin typeface="+mn-lt"/>
                <a:ea typeface="+mn-ea"/>
                <a:cs typeface="+mn-cs"/>
              </a:defRPr>
            </a:lvl6pPr>
            <a:lvl7pPr marL="2370609" indent="-227943">
              <a:spcBef>
                <a:spcPct val="20000"/>
              </a:spcBef>
              <a:buClr>
                <a:schemeClr val="accent2"/>
              </a:buClr>
              <a:buFont typeface="Wingdings"/>
              <a:buChar char="§"/>
              <a:defRPr kumimoji="0" sz="1795" baseline="0">
                <a:latin typeface="+mn-lt"/>
                <a:ea typeface="+mn-ea"/>
                <a:cs typeface="+mn-cs"/>
              </a:defRPr>
            </a:lvl7pPr>
            <a:lvl8pPr marL="2644139" indent="-227943">
              <a:spcBef>
                <a:spcPct val="20000"/>
              </a:spcBef>
              <a:buClr>
                <a:schemeClr val="accent3"/>
              </a:buClr>
              <a:buFont typeface="Wingdings"/>
              <a:buChar char="§"/>
              <a:defRPr kumimoji="0" sz="1795" baseline="0">
                <a:latin typeface="+mn-lt"/>
                <a:ea typeface="+mn-ea"/>
                <a:cs typeface="+mn-cs"/>
              </a:defRPr>
            </a:lvl8pPr>
            <a:lvl9pPr marL="2917670" indent="-227943">
              <a:spcBef>
                <a:spcPct val="20000"/>
              </a:spcBef>
              <a:buClr>
                <a:schemeClr val="accent4"/>
              </a:buClr>
              <a:buFont typeface="Wingdings"/>
              <a:buChar char="§"/>
              <a:defRPr kumimoji="0" sz="1795" baseline="0">
                <a:latin typeface="+mn-lt"/>
                <a:ea typeface="+mn-ea"/>
                <a:cs typeface="+mn-cs"/>
              </a:defRPr>
            </a:lvl9pPr>
          </a:lstStyle>
          <a:p>
            <a:pPr lvl="0"/>
            <a:r>
              <a:rPr lang="en-US" sz="800" b="0" i="0">
                <a:latin typeface="+mj-lt"/>
                <a:cs typeface="Calibri" panose="020F0502020204030204" pitchFamily="34" charset="0"/>
              </a:rPr>
              <a:t>(</a:t>
            </a:r>
            <a:r>
              <a:rPr lang="en-US" sz="800" b="0" i="0" cap="none" spc="0">
                <a:ln w="0">
                  <a:noFill/>
                </a:ln>
                <a:latin typeface="+mj-lt"/>
                <a:ea typeface="+mn-ea"/>
                <a:cs typeface="Calibri" panose="020F0502020204030204" pitchFamily="34" charset="0"/>
              </a:rPr>
              <a:t>group into themes</a:t>
            </a:r>
            <a:r>
              <a:rPr lang="en-US" sz="800" b="0" i="0">
                <a:latin typeface="+mj-lt"/>
                <a:cs typeface="Calibri" panose="020F0502020204030204" pitchFamily="34" charset="0"/>
              </a:rPr>
              <a:t>)</a:t>
            </a:r>
          </a:p>
        </p:txBody>
      </p:sp>
      <p:sp>
        <p:nvSpPr>
          <p:cNvPr id="8" name="Title 1">
            <a:extLst>
              <a:ext uri="{FF2B5EF4-FFF2-40B4-BE49-F238E27FC236}">
                <a16:creationId xmlns:a16="http://schemas.microsoft.com/office/drawing/2014/main" id="{0E2EADD7-0E0B-5CB0-ADB5-3F0266A459D0}"/>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pPr lvl="0"/>
            <a:r>
              <a:rPr lang="en-US" sz="1800" b="0" i="0">
                <a:latin typeface="+mj-lt"/>
                <a:ea typeface="+mj-ea"/>
                <a:cs typeface="Calibri" panose="020F0502020204030204" pitchFamily="34" charset="0"/>
              </a:rPr>
              <a:t>Differentiation Themes worksheet</a:t>
            </a:r>
          </a:p>
        </p:txBody>
      </p:sp>
      <p:sp>
        <p:nvSpPr>
          <p:cNvPr id="9" name="TextBox 8">
            <a:extLst>
              <a:ext uri="{FF2B5EF4-FFF2-40B4-BE49-F238E27FC236}">
                <a16:creationId xmlns:a16="http://schemas.microsoft.com/office/drawing/2014/main" id="{A7B10553-40CA-36A1-3B39-3EA54581EE33}"/>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0" name="Group 9">
            <a:extLst>
              <a:ext uri="{FF2B5EF4-FFF2-40B4-BE49-F238E27FC236}">
                <a16:creationId xmlns:a16="http://schemas.microsoft.com/office/drawing/2014/main" id="{A03E53F4-6DC3-74DE-644E-E801FB533B60}"/>
              </a:ext>
            </a:extLst>
          </p:cNvPr>
          <p:cNvGrpSpPr/>
          <p:nvPr/>
        </p:nvGrpSpPr>
        <p:grpSpPr>
          <a:xfrm>
            <a:off x="1026896" y="4840393"/>
            <a:ext cx="7090208" cy="200055"/>
            <a:chOff x="1234440" y="4840393"/>
            <a:chExt cx="7090208" cy="200055"/>
          </a:xfrm>
        </p:grpSpPr>
        <p:sp>
          <p:nvSpPr>
            <p:cNvPr id="11" name="TextBox 10">
              <a:extLst>
                <a:ext uri="{FF2B5EF4-FFF2-40B4-BE49-F238E27FC236}">
                  <a16:creationId xmlns:a16="http://schemas.microsoft.com/office/drawing/2014/main" id="{5A2A012F-F637-B31B-8FBB-15430DB0CA6B}"/>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2" name="Picture 11">
              <a:extLst>
                <a:ext uri="{FF2B5EF4-FFF2-40B4-BE49-F238E27FC236}">
                  <a16:creationId xmlns:a16="http://schemas.microsoft.com/office/drawing/2014/main" id="{3DDC0B29-B83A-414B-A6A5-8A22414D39DD}"/>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14" name="TextBox 13">
            <a:extLst>
              <a:ext uri="{FF2B5EF4-FFF2-40B4-BE49-F238E27FC236}">
                <a16:creationId xmlns:a16="http://schemas.microsoft.com/office/drawing/2014/main" id="{3480E6DA-64A8-A103-83F4-87BFDDFB7FA7}"/>
              </a:ext>
            </a:extLst>
          </p:cNvPr>
          <p:cNvSpPr txBox="1"/>
          <p:nvPr/>
        </p:nvSpPr>
        <p:spPr>
          <a:xfrm>
            <a:off x="-2475" y="-340179"/>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endParaRPr lang="en-US"/>
          </a:p>
        </p:txBody>
      </p:sp>
    </p:spTree>
    <p:extLst>
      <p:ext uri="{BB962C8B-B14F-4D97-AF65-F5344CB8AC3E}">
        <p14:creationId xmlns:p14="http://schemas.microsoft.com/office/powerpoint/2010/main" val="3850163675"/>
      </p:ext>
    </p:extLst>
  </p:cSld>
  <p:clrMapOvr>
    <a:masterClrMapping/>
  </p:clrMapOvr>
  <p:hf sldNum="0" hdr="0" dt="0"/>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Problem value">
    <p:bg>
      <p:bgPr>
        <a:solidFill>
          <a:schemeClr val="bg2"/>
        </a:solidFill>
        <a:effectLst/>
      </p:bgPr>
    </p:bg>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9E65C128-F925-94A4-55E5-94EC73A956C3}"/>
              </a:ext>
            </a:extLst>
          </p:cNvPr>
          <p:cNvSpPr/>
          <p:nvPr/>
        </p:nvSpPr>
        <p:spPr>
          <a:xfrm>
            <a:off x="457200" y="641281"/>
            <a:ext cx="2651760"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j-lt"/>
                <a:ea typeface="+mj-ea"/>
              </a:rPr>
              <a:t>OUR OFFERING</a:t>
            </a:r>
          </a:p>
        </p:txBody>
      </p:sp>
      <p:sp>
        <p:nvSpPr>
          <p:cNvPr id="85" name="Rectangle 84">
            <a:extLst>
              <a:ext uri="{FF2B5EF4-FFF2-40B4-BE49-F238E27FC236}">
                <a16:creationId xmlns:a16="http://schemas.microsoft.com/office/drawing/2014/main" id="{FA5F7E5A-A72E-EB94-6A32-F2A75AA87D0C}"/>
              </a:ext>
            </a:extLst>
          </p:cNvPr>
          <p:cNvSpPr/>
          <p:nvPr/>
        </p:nvSpPr>
        <p:spPr>
          <a:xfrm>
            <a:off x="3252963" y="631455"/>
            <a:ext cx="2651760"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lvl="0"/>
            <a:r>
              <a:rPr lang="en-US" sz="800" b="1" i="0" cap="none" spc="0">
                <a:ln w="0">
                  <a:noFill/>
                </a:ln>
                <a:latin typeface="+mj-lt"/>
                <a:ea typeface="+mj-ea"/>
                <a:cs typeface="Calibri" panose="020F0502020204030204" pitchFamily="34" charset="0"/>
              </a:rPr>
              <a:t>PERSONA / SEGMENT</a:t>
            </a:r>
          </a:p>
        </p:txBody>
      </p:sp>
      <p:sp>
        <p:nvSpPr>
          <p:cNvPr id="88" name="Text Placeholder 5">
            <a:extLst>
              <a:ext uri="{FF2B5EF4-FFF2-40B4-BE49-F238E27FC236}">
                <a16:creationId xmlns:a16="http://schemas.microsoft.com/office/drawing/2014/main" id="{E554505A-E57C-3177-3318-D41AAE074E21}"/>
              </a:ext>
            </a:extLst>
          </p:cNvPr>
          <p:cNvSpPr>
            <a:spLocks noGrp="1"/>
          </p:cNvSpPr>
          <p:nvPr>
            <p:ph type="body" sz="quarter" idx="28" hasCustomPrompt="1"/>
          </p:nvPr>
        </p:nvSpPr>
        <p:spPr>
          <a:xfrm>
            <a:off x="469200" y="829908"/>
            <a:ext cx="2651760" cy="250890"/>
          </a:xfrm>
        </p:spPr>
        <p:txBody>
          <a:bodyPr>
            <a:normAutofit/>
          </a:bodyPr>
          <a:lstStyle>
            <a:lvl1pPr marL="0" indent="0">
              <a:spcBef>
                <a:spcPts val="0"/>
              </a:spcBef>
              <a:buFont typeface="Arial" panose="020B0604020202020204" pitchFamily="34" charset="0"/>
              <a:buNone/>
              <a:defRPr sz="1046"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45"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Product, service, release, model </a:t>
            </a:r>
          </a:p>
        </p:txBody>
      </p:sp>
      <p:sp>
        <p:nvSpPr>
          <p:cNvPr id="89" name="Text Placeholder 5">
            <a:extLst>
              <a:ext uri="{FF2B5EF4-FFF2-40B4-BE49-F238E27FC236}">
                <a16:creationId xmlns:a16="http://schemas.microsoft.com/office/drawing/2014/main" id="{6A5C1C83-13BC-F15D-90A2-854ECF4D77BD}"/>
              </a:ext>
            </a:extLst>
          </p:cNvPr>
          <p:cNvSpPr>
            <a:spLocks noGrp="1"/>
          </p:cNvSpPr>
          <p:nvPr>
            <p:ph type="body" sz="quarter" idx="50" hasCustomPrompt="1"/>
          </p:nvPr>
        </p:nvSpPr>
        <p:spPr>
          <a:xfrm>
            <a:off x="3264955" y="829908"/>
            <a:ext cx="2651760" cy="250890"/>
          </a:xfrm>
        </p:spPr>
        <p:txBody>
          <a:bodyPr>
            <a:normAutofit/>
          </a:bodyPr>
          <a:lstStyle>
            <a:lvl1pPr marL="0" indent="0">
              <a:spcBef>
                <a:spcPts val="0"/>
              </a:spcBef>
              <a:buFont typeface="Arial" panose="020B0604020202020204" pitchFamily="34" charset="0"/>
              <a:buNone/>
              <a:defRPr sz="1046"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Buyer persona and/or market segment</a:t>
            </a:r>
          </a:p>
        </p:txBody>
      </p:sp>
      <p:sp>
        <p:nvSpPr>
          <p:cNvPr id="102" name="Rectangle 101">
            <a:extLst>
              <a:ext uri="{FF2B5EF4-FFF2-40B4-BE49-F238E27FC236}">
                <a16:creationId xmlns:a16="http://schemas.microsoft.com/office/drawing/2014/main" id="{C75128C4-A289-F7E2-A599-10F94905B4C6}"/>
              </a:ext>
            </a:extLst>
          </p:cNvPr>
          <p:cNvSpPr/>
          <p:nvPr/>
        </p:nvSpPr>
        <p:spPr>
          <a:xfrm>
            <a:off x="457081" y="1152743"/>
            <a:ext cx="2651760" cy="3697673"/>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341634" rtl="0" eaLnBrk="1" fontAlgn="base" latinLnBrk="0" hangingPunct="1">
              <a:lnSpc>
                <a:spcPct val="100000"/>
              </a:lnSpc>
              <a:spcBef>
                <a:spcPct val="0"/>
              </a:spcBef>
              <a:spcAft>
                <a:spcPct val="0"/>
              </a:spcAft>
              <a:buClrTx/>
              <a:buSzTx/>
              <a:buFontTx/>
              <a:buNone/>
              <a:tabLst/>
              <a:defRPr/>
            </a:pPr>
            <a:r>
              <a:rPr lang="en-US" sz="800" b="1" i="0">
                <a:latin typeface="+mj-lt"/>
                <a:ea typeface="+mj-ea"/>
              </a:rPr>
              <a:t>PROBLEM THEMES</a:t>
            </a:r>
          </a:p>
        </p:txBody>
      </p:sp>
      <p:sp>
        <p:nvSpPr>
          <p:cNvPr id="50" name="Rectangle 49">
            <a:extLst>
              <a:ext uri="{FF2B5EF4-FFF2-40B4-BE49-F238E27FC236}">
                <a16:creationId xmlns:a16="http://schemas.microsoft.com/office/drawing/2014/main" id="{AABE31A3-6E53-88D2-A243-553C4B67847E}"/>
              </a:ext>
            </a:extLst>
          </p:cNvPr>
          <p:cNvSpPr/>
          <p:nvPr/>
        </p:nvSpPr>
        <p:spPr>
          <a:xfrm>
            <a:off x="6048726" y="631455"/>
            <a:ext cx="2651760"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455499" rtl="0" eaLnBrk="1" fontAlgn="base" latinLnBrk="0" hangingPunct="1">
              <a:lnSpc>
                <a:spcPct val="100000"/>
              </a:lnSpc>
              <a:spcBef>
                <a:spcPct val="0"/>
              </a:spcBef>
              <a:spcAft>
                <a:spcPct val="0"/>
              </a:spcAft>
              <a:buClrTx/>
              <a:buSzTx/>
              <a:buFontTx/>
              <a:buNone/>
              <a:tabLst/>
              <a:defRPr/>
            </a:pPr>
            <a:r>
              <a:rPr lang="en-US" sz="800" b="1" i="0">
                <a:latin typeface="+mj-lt"/>
                <a:ea typeface="+mj-ea"/>
              </a:rPr>
              <a:t>COMPETITIVE OFFERING</a:t>
            </a:r>
          </a:p>
        </p:txBody>
      </p:sp>
      <p:sp>
        <p:nvSpPr>
          <p:cNvPr id="52" name="Text Placeholder 5">
            <a:extLst>
              <a:ext uri="{FF2B5EF4-FFF2-40B4-BE49-F238E27FC236}">
                <a16:creationId xmlns:a16="http://schemas.microsoft.com/office/drawing/2014/main" id="{A994A8AA-1AD5-B053-7899-91521CE87EAF}"/>
              </a:ext>
            </a:extLst>
          </p:cNvPr>
          <p:cNvSpPr>
            <a:spLocks noGrp="1"/>
          </p:cNvSpPr>
          <p:nvPr>
            <p:ph type="body" sz="quarter" idx="66" hasCustomPrompt="1"/>
          </p:nvPr>
        </p:nvSpPr>
        <p:spPr>
          <a:xfrm>
            <a:off x="6048718" y="829908"/>
            <a:ext cx="2651760" cy="250890"/>
          </a:xfrm>
        </p:spPr>
        <p:txBody>
          <a:bodyPr>
            <a:normAutofit/>
          </a:bodyPr>
          <a:lstStyle>
            <a:lvl1pPr marL="0" indent="0">
              <a:spcBef>
                <a:spcPts val="0"/>
              </a:spcBef>
              <a:buFont typeface="Arial" panose="020B0604020202020204" pitchFamily="34" charset="0"/>
              <a:buNone/>
              <a:defRPr sz="1046"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Product for this document</a:t>
            </a:r>
          </a:p>
        </p:txBody>
      </p:sp>
      <p:sp>
        <p:nvSpPr>
          <p:cNvPr id="109" name="Rectangle 108">
            <a:extLst>
              <a:ext uri="{FF2B5EF4-FFF2-40B4-BE49-F238E27FC236}">
                <a16:creationId xmlns:a16="http://schemas.microsoft.com/office/drawing/2014/main" id="{8DAA4F3A-C3C6-5A53-BF81-6BC5339E6E95}"/>
              </a:ext>
            </a:extLst>
          </p:cNvPr>
          <p:cNvSpPr/>
          <p:nvPr/>
        </p:nvSpPr>
        <p:spPr>
          <a:xfrm>
            <a:off x="538263" y="1519921"/>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30" name="Rectangle 129">
            <a:extLst>
              <a:ext uri="{FF2B5EF4-FFF2-40B4-BE49-F238E27FC236}">
                <a16:creationId xmlns:a16="http://schemas.microsoft.com/office/drawing/2014/main" id="{A3257A8B-B23E-6703-0A6F-AF1C39213F01}"/>
              </a:ext>
            </a:extLst>
          </p:cNvPr>
          <p:cNvSpPr/>
          <p:nvPr/>
        </p:nvSpPr>
        <p:spPr>
          <a:xfrm>
            <a:off x="538263" y="2066280"/>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36" name="Rectangle 135">
            <a:extLst>
              <a:ext uri="{FF2B5EF4-FFF2-40B4-BE49-F238E27FC236}">
                <a16:creationId xmlns:a16="http://schemas.microsoft.com/office/drawing/2014/main" id="{D269099D-931F-00A6-A85D-9B17AC8F144E}"/>
              </a:ext>
            </a:extLst>
          </p:cNvPr>
          <p:cNvSpPr/>
          <p:nvPr/>
        </p:nvSpPr>
        <p:spPr>
          <a:xfrm>
            <a:off x="538263" y="2612641"/>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42" name="Rectangle 141">
            <a:extLst>
              <a:ext uri="{FF2B5EF4-FFF2-40B4-BE49-F238E27FC236}">
                <a16:creationId xmlns:a16="http://schemas.microsoft.com/office/drawing/2014/main" id="{CEE3433C-F930-A8D4-6D94-88A87421E6F4}"/>
              </a:ext>
            </a:extLst>
          </p:cNvPr>
          <p:cNvSpPr/>
          <p:nvPr/>
        </p:nvSpPr>
        <p:spPr>
          <a:xfrm>
            <a:off x="538263" y="3159003"/>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48" name="Rectangle 147">
            <a:extLst>
              <a:ext uri="{FF2B5EF4-FFF2-40B4-BE49-F238E27FC236}">
                <a16:creationId xmlns:a16="http://schemas.microsoft.com/office/drawing/2014/main" id="{1EA260D7-F7EF-EE3C-0CA3-9987DB7CECA7}"/>
              </a:ext>
            </a:extLst>
          </p:cNvPr>
          <p:cNvSpPr/>
          <p:nvPr/>
        </p:nvSpPr>
        <p:spPr>
          <a:xfrm>
            <a:off x="538263" y="3705363"/>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54" name="Rectangle 153">
            <a:extLst>
              <a:ext uri="{FF2B5EF4-FFF2-40B4-BE49-F238E27FC236}">
                <a16:creationId xmlns:a16="http://schemas.microsoft.com/office/drawing/2014/main" id="{DCAC5EA8-8F32-454F-2ABF-9A765EA5D918}"/>
              </a:ext>
            </a:extLst>
          </p:cNvPr>
          <p:cNvSpPr/>
          <p:nvPr/>
        </p:nvSpPr>
        <p:spPr>
          <a:xfrm>
            <a:off x="538263" y="4251725"/>
            <a:ext cx="2669729" cy="505751"/>
          </a:xfrm>
          <a:prstGeom prst="rect">
            <a:avLst/>
          </a:prstGeom>
          <a:noFill/>
          <a:ln>
            <a:noFill/>
          </a:ln>
          <a:effectLst/>
        </p:spPr>
        <p:txBody>
          <a:bodyPr wrap="square" lIns="91103" tIns="45552" rIns="91103" bIns="45552" rtlCol="0" anchor="ctr">
            <a:noAutofit/>
          </a:bodyPr>
          <a:lstStyle/>
          <a:p>
            <a:pPr algn="ctr"/>
            <a:endParaRPr lang="en-US" sz="1200" b="0" cap="none" spc="0">
              <a:ln w="0">
                <a:noFill/>
              </a:ln>
              <a:solidFill>
                <a:schemeClr val="tx2"/>
              </a:solidFill>
              <a:latin typeface="+mn-lt"/>
            </a:endParaRPr>
          </a:p>
        </p:txBody>
      </p:sp>
      <p:sp>
        <p:nvSpPr>
          <p:cNvPr id="159" name="Text Placeholder 5">
            <a:extLst>
              <a:ext uri="{FF2B5EF4-FFF2-40B4-BE49-F238E27FC236}">
                <a16:creationId xmlns:a16="http://schemas.microsoft.com/office/drawing/2014/main" id="{CB120F87-07CA-576A-307F-33023A79CEAA}"/>
              </a:ext>
            </a:extLst>
          </p:cNvPr>
          <p:cNvSpPr>
            <a:spLocks noGrp="1"/>
          </p:cNvSpPr>
          <p:nvPr>
            <p:ph type="body" sz="quarter" idx="67" hasCustomPrompt="1"/>
          </p:nvPr>
        </p:nvSpPr>
        <p:spPr>
          <a:xfrm>
            <a:off x="466704" y="1545376"/>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160" name="Text Placeholder 5">
            <a:extLst>
              <a:ext uri="{FF2B5EF4-FFF2-40B4-BE49-F238E27FC236}">
                <a16:creationId xmlns:a16="http://schemas.microsoft.com/office/drawing/2014/main" id="{C3DEEA70-C6EB-BA6A-130C-5E581ED21CAB}"/>
              </a:ext>
            </a:extLst>
          </p:cNvPr>
          <p:cNvSpPr>
            <a:spLocks noGrp="1"/>
          </p:cNvSpPr>
          <p:nvPr>
            <p:ph type="body" sz="quarter" idx="68" hasCustomPrompt="1"/>
          </p:nvPr>
        </p:nvSpPr>
        <p:spPr>
          <a:xfrm>
            <a:off x="466704" y="2089568"/>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161" name="Text Placeholder 5">
            <a:extLst>
              <a:ext uri="{FF2B5EF4-FFF2-40B4-BE49-F238E27FC236}">
                <a16:creationId xmlns:a16="http://schemas.microsoft.com/office/drawing/2014/main" id="{922E8974-BF12-CD70-769A-2BEEA82349D2}"/>
              </a:ext>
            </a:extLst>
          </p:cNvPr>
          <p:cNvSpPr>
            <a:spLocks noGrp="1"/>
          </p:cNvSpPr>
          <p:nvPr>
            <p:ph type="body" sz="quarter" idx="69" hasCustomPrompt="1"/>
          </p:nvPr>
        </p:nvSpPr>
        <p:spPr>
          <a:xfrm>
            <a:off x="466704" y="2633761"/>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162" name="Text Placeholder 5">
            <a:extLst>
              <a:ext uri="{FF2B5EF4-FFF2-40B4-BE49-F238E27FC236}">
                <a16:creationId xmlns:a16="http://schemas.microsoft.com/office/drawing/2014/main" id="{A943391B-3C52-8718-3B06-16AC8FE510E6}"/>
              </a:ext>
            </a:extLst>
          </p:cNvPr>
          <p:cNvSpPr>
            <a:spLocks noGrp="1"/>
          </p:cNvSpPr>
          <p:nvPr>
            <p:ph type="body" sz="quarter" idx="70" hasCustomPrompt="1"/>
          </p:nvPr>
        </p:nvSpPr>
        <p:spPr>
          <a:xfrm>
            <a:off x="466704" y="3177953"/>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163" name="Text Placeholder 5">
            <a:extLst>
              <a:ext uri="{FF2B5EF4-FFF2-40B4-BE49-F238E27FC236}">
                <a16:creationId xmlns:a16="http://schemas.microsoft.com/office/drawing/2014/main" id="{7AFDF15A-14FB-E184-6E91-96C6976A8FB2}"/>
              </a:ext>
            </a:extLst>
          </p:cNvPr>
          <p:cNvSpPr>
            <a:spLocks noGrp="1"/>
          </p:cNvSpPr>
          <p:nvPr>
            <p:ph type="body" sz="quarter" idx="71" hasCustomPrompt="1"/>
          </p:nvPr>
        </p:nvSpPr>
        <p:spPr>
          <a:xfrm>
            <a:off x="466704" y="3722147"/>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164" name="Text Placeholder 5">
            <a:extLst>
              <a:ext uri="{FF2B5EF4-FFF2-40B4-BE49-F238E27FC236}">
                <a16:creationId xmlns:a16="http://schemas.microsoft.com/office/drawing/2014/main" id="{F78AC569-0F74-4060-862E-E891E6A8EB23}"/>
              </a:ext>
            </a:extLst>
          </p:cNvPr>
          <p:cNvSpPr>
            <a:spLocks noGrp="1"/>
          </p:cNvSpPr>
          <p:nvPr>
            <p:ph type="body" sz="quarter" idx="72" hasCustomPrompt="1"/>
          </p:nvPr>
        </p:nvSpPr>
        <p:spPr>
          <a:xfrm>
            <a:off x="466704" y="4266339"/>
            <a:ext cx="2618473"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Theme</a:t>
            </a:r>
          </a:p>
        </p:txBody>
      </p:sp>
      <p:sp>
        <p:nvSpPr>
          <p:cNvPr id="64" name="Rectangle 63">
            <a:extLst>
              <a:ext uri="{FF2B5EF4-FFF2-40B4-BE49-F238E27FC236}">
                <a16:creationId xmlns:a16="http://schemas.microsoft.com/office/drawing/2014/main" id="{1B660AAF-391D-B374-400F-A268DB21BBE1}"/>
              </a:ext>
            </a:extLst>
          </p:cNvPr>
          <p:cNvSpPr/>
          <p:nvPr/>
        </p:nvSpPr>
        <p:spPr>
          <a:xfrm>
            <a:off x="3251941" y="1152743"/>
            <a:ext cx="2651760" cy="3697673"/>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a:latin typeface="+mj-lt"/>
                <a:ea typeface="+mj-ea"/>
              </a:rPr>
              <a:t>WHY OUR SOLUTION IS VALUED</a:t>
            </a:r>
          </a:p>
        </p:txBody>
      </p:sp>
      <p:sp>
        <p:nvSpPr>
          <p:cNvPr id="66" name="Rectangle 65">
            <a:extLst>
              <a:ext uri="{FF2B5EF4-FFF2-40B4-BE49-F238E27FC236}">
                <a16:creationId xmlns:a16="http://schemas.microsoft.com/office/drawing/2014/main" id="{8EB8BC1D-EF78-AB36-FAF8-A154DD5FB916}"/>
              </a:ext>
            </a:extLst>
          </p:cNvPr>
          <p:cNvSpPr/>
          <p:nvPr/>
        </p:nvSpPr>
        <p:spPr>
          <a:xfrm>
            <a:off x="3287971" y="1523082"/>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67" name="Rectangle 66">
            <a:extLst>
              <a:ext uri="{FF2B5EF4-FFF2-40B4-BE49-F238E27FC236}">
                <a16:creationId xmlns:a16="http://schemas.microsoft.com/office/drawing/2014/main" id="{DF1DF7C2-675F-62CD-3451-FA09C9D1E750}"/>
              </a:ext>
            </a:extLst>
          </p:cNvPr>
          <p:cNvSpPr/>
          <p:nvPr/>
        </p:nvSpPr>
        <p:spPr>
          <a:xfrm>
            <a:off x="3287971" y="2069443"/>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68" name="Rectangle 67">
            <a:extLst>
              <a:ext uri="{FF2B5EF4-FFF2-40B4-BE49-F238E27FC236}">
                <a16:creationId xmlns:a16="http://schemas.microsoft.com/office/drawing/2014/main" id="{D6CD7D0A-582D-7676-751B-92BF731EFF70}"/>
              </a:ext>
            </a:extLst>
          </p:cNvPr>
          <p:cNvSpPr/>
          <p:nvPr/>
        </p:nvSpPr>
        <p:spPr>
          <a:xfrm>
            <a:off x="3287971" y="2615805"/>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69" name="Rectangle 68">
            <a:extLst>
              <a:ext uri="{FF2B5EF4-FFF2-40B4-BE49-F238E27FC236}">
                <a16:creationId xmlns:a16="http://schemas.microsoft.com/office/drawing/2014/main" id="{237DA6D9-4C3F-905A-A377-C543CED169BE}"/>
              </a:ext>
            </a:extLst>
          </p:cNvPr>
          <p:cNvSpPr/>
          <p:nvPr/>
        </p:nvSpPr>
        <p:spPr>
          <a:xfrm>
            <a:off x="3287971" y="3162165"/>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70" name="Rectangle 69">
            <a:extLst>
              <a:ext uri="{FF2B5EF4-FFF2-40B4-BE49-F238E27FC236}">
                <a16:creationId xmlns:a16="http://schemas.microsoft.com/office/drawing/2014/main" id="{A825513C-1D37-800E-4810-F1FB61A4B22D}"/>
              </a:ext>
            </a:extLst>
          </p:cNvPr>
          <p:cNvSpPr/>
          <p:nvPr/>
        </p:nvSpPr>
        <p:spPr>
          <a:xfrm>
            <a:off x="3287971" y="3708527"/>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71" name="Rectangle 70">
            <a:extLst>
              <a:ext uri="{FF2B5EF4-FFF2-40B4-BE49-F238E27FC236}">
                <a16:creationId xmlns:a16="http://schemas.microsoft.com/office/drawing/2014/main" id="{46D65475-685A-6A3A-442E-0FB8CBC8FE18}"/>
              </a:ext>
            </a:extLst>
          </p:cNvPr>
          <p:cNvSpPr/>
          <p:nvPr/>
        </p:nvSpPr>
        <p:spPr>
          <a:xfrm>
            <a:off x="3287971" y="4254887"/>
            <a:ext cx="2676803" cy="505751"/>
          </a:xfrm>
          <a:prstGeom prst="rect">
            <a:avLst/>
          </a:prstGeom>
          <a:noFill/>
          <a:ln>
            <a:noFill/>
          </a:ln>
          <a:effectLst/>
        </p:spPr>
        <p:txBody>
          <a:bodyPr wrap="square" lIns="91103" tIns="45552" rIns="91103" bIns="45552" rtlCol="0" anchor="ctr">
            <a:normAutofit/>
          </a:bodyPr>
          <a:lstStyle/>
          <a:p>
            <a:pPr algn="ctr"/>
            <a:endParaRPr lang="en-US" sz="1200" b="0" cap="none" spc="0">
              <a:ln w="0">
                <a:noFill/>
              </a:ln>
              <a:solidFill>
                <a:schemeClr val="tx2"/>
              </a:solidFill>
              <a:latin typeface="+mn-lt"/>
            </a:endParaRPr>
          </a:p>
        </p:txBody>
      </p:sp>
      <p:sp>
        <p:nvSpPr>
          <p:cNvPr id="72" name="Text Placeholder 5">
            <a:extLst>
              <a:ext uri="{FF2B5EF4-FFF2-40B4-BE49-F238E27FC236}">
                <a16:creationId xmlns:a16="http://schemas.microsoft.com/office/drawing/2014/main" id="{257D576C-5C45-2E01-BC7E-3830A3E00797}"/>
              </a:ext>
            </a:extLst>
          </p:cNvPr>
          <p:cNvSpPr>
            <a:spLocks noGrp="1"/>
          </p:cNvSpPr>
          <p:nvPr>
            <p:ph type="body" sz="quarter" idx="73" hasCustomPrompt="1"/>
          </p:nvPr>
        </p:nvSpPr>
        <p:spPr>
          <a:xfrm>
            <a:off x="3265952" y="1548539"/>
            <a:ext cx="2625412"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Value</a:t>
            </a:r>
          </a:p>
        </p:txBody>
      </p:sp>
      <p:sp>
        <p:nvSpPr>
          <p:cNvPr id="73" name="Text Placeholder 5">
            <a:extLst>
              <a:ext uri="{FF2B5EF4-FFF2-40B4-BE49-F238E27FC236}">
                <a16:creationId xmlns:a16="http://schemas.microsoft.com/office/drawing/2014/main" id="{76E72D89-6EBA-1E6E-4BC6-1BA3139C0BD3}"/>
              </a:ext>
            </a:extLst>
          </p:cNvPr>
          <p:cNvSpPr>
            <a:spLocks noGrp="1"/>
          </p:cNvSpPr>
          <p:nvPr>
            <p:ph type="body" sz="quarter" idx="74" hasCustomPrompt="1"/>
          </p:nvPr>
        </p:nvSpPr>
        <p:spPr>
          <a:xfrm>
            <a:off x="3265952" y="2092730"/>
            <a:ext cx="2625412" cy="494910"/>
          </a:xfrm>
          <a:noFill/>
        </p:spPr>
        <p:txBody>
          <a:bodyPr>
            <a:normAutofit/>
          </a:bodyPr>
          <a:lstStyle>
            <a:lvl1pPr marL="0" marR="0" indent="0" algn="l" defTabSz="911023"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23"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a:t>Value</a:t>
            </a:r>
          </a:p>
        </p:txBody>
      </p:sp>
      <p:sp>
        <p:nvSpPr>
          <p:cNvPr id="74" name="Text Placeholder 5">
            <a:extLst>
              <a:ext uri="{FF2B5EF4-FFF2-40B4-BE49-F238E27FC236}">
                <a16:creationId xmlns:a16="http://schemas.microsoft.com/office/drawing/2014/main" id="{0F5A0336-5BD2-4713-8733-41ECFF70E10C}"/>
              </a:ext>
            </a:extLst>
          </p:cNvPr>
          <p:cNvSpPr>
            <a:spLocks noGrp="1"/>
          </p:cNvSpPr>
          <p:nvPr>
            <p:ph type="body" sz="quarter" idx="75" hasCustomPrompt="1"/>
          </p:nvPr>
        </p:nvSpPr>
        <p:spPr>
          <a:xfrm>
            <a:off x="3265952" y="2636924"/>
            <a:ext cx="2625412" cy="494910"/>
          </a:xfrm>
          <a:noFill/>
        </p:spPr>
        <p:txBody>
          <a:bodyPr>
            <a:normAutofit/>
          </a:bodyPr>
          <a:lstStyle>
            <a:lvl1pPr marL="0" marR="0" indent="0" algn="l" defTabSz="911023"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911023" rtl="0" eaLnBrk="1" fontAlgn="base" latinLnBrk="0" hangingPunct="1">
              <a:lnSpc>
                <a:spcPct val="100000"/>
              </a:lnSpc>
              <a:spcBef>
                <a:spcPts val="0"/>
              </a:spcBef>
              <a:spcAft>
                <a:spcPct val="0"/>
              </a:spcAft>
              <a:buClr>
                <a:schemeClr val="accent1"/>
              </a:buClr>
              <a:buSzPct val="80000"/>
              <a:buFont typeface="Arial" panose="020B0604020202020204" pitchFamily="34" charset="0"/>
              <a:buNone/>
              <a:tabLst/>
              <a:defRPr/>
            </a:pPr>
            <a:r>
              <a:rPr lang="en-US"/>
              <a:t>Value</a:t>
            </a:r>
          </a:p>
        </p:txBody>
      </p:sp>
      <p:sp>
        <p:nvSpPr>
          <p:cNvPr id="75" name="Text Placeholder 5">
            <a:extLst>
              <a:ext uri="{FF2B5EF4-FFF2-40B4-BE49-F238E27FC236}">
                <a16:creationId xmlns:a16="http://schemas.microsoft.com/office/drawing/2014/main" id="{C6C13E7C-B07E-9C79-8D50-9079CC1B5280}"/>
              </a:ext>
            </a:extLst>
          </p:cNvPr>
          <p:cNvSpPr>
            <a:spLocks noGrp="1"/>
          </p:cNvSpPr>
          <p:nvPr>
            <p:ph type="body" sz="quarter" idx="76" hasCustomPrompt="1"/>
          </p:nvPr>
        </p:nvSpPr>
        <p:spPr>
          <a:xfrm>
            <a:off x="3265952" y="3181117"/>
            <a:ext cx="2625412"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Value</a:t>
            </a:r>
          </a:p>
        </p:txBody>
      </p:sp>
      <p:sp>
        <p:nvSpPr>
          <p:cNvPr id="76" name="Text Placeholder 5">
            <a:extLst>
              <a:ext uri="{FF2B5EF4-FFF2-40B4-BE49-F238E27FC236}">
                <a16:creationId xmlns:a16="http://schemas.microsoft.com/office/drawing/2014/main" id="{1290634F-8311-518D-D095-7E470997D86E}"/>
              </a:ext>
            </a:extLst>
          </p:cNvPr>
          <p:cNvSpPr>
            <a:spLocks noGrp="1"/>
          </p:cNvSpPr>
          <p:nvPr>
            <p:ph type="body" sz="quarter" idx="77" hasCustomPrompt="1"/>
          </p:nvPr>
        </p:nvSpPr>
        <p:spPr>
          <a:xfrm>
            <a:off x="3265952" y="3725310"/>
            <a:ext cx="2625412"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Value</a:t>
            </a:r>
          </a:p>
        </p:txBody>
      </p:sp>
      <p:sp>
        <p:nvSpPr>
          <p:cNvPr id="77" name="Text Placeholder 5">
            <a:extLst>
              <a:ext uri="{FF2B5EF4-FFF2-40B4-BE49-F238E27FC236}">
                <a16:creationId xmlns:a16="http://schemas.microsoft.com/office/drawing/2014/main" id="{D82023F8-D631-4FDD-368F-1C06D549E087}"/>
              </a:ext>
            </a:extLst>
          </p:cNvPr>
          <p:cNvSpPr>
            <a:spLocks noGrp="1"/>
          </p:cNvSpPr>
          <p:nvPr>
            <p:ph type="body" sz="quarter" idx="78" hasCustomPrompt="1"/>
          </p:nvPr>
        </p:nvSpPr>
        <p:spPr>
          <a:xfrm>
            <a:off x="3265952" y="4269502"/>
            <a:ext cx="2625412" cy="494910"/>
          </a:xfrm>
          <a:noFill/>
        </p:spPr>
        <p:txBody>
          <a:bodyPr>
            <a:normAutofit/>
          </a:bodyPr>
          <a:lstStyle>
            <a:lvl1pPr marL="0" indent="0">
              <a:spcBef>
                <a:spcPts val="0"/>
              </a:spcBef>
              <a:buFont typeface="Arial" panose="020B0604020202020204" pitchFamily="34" charset="0"/>
              <a:buNone/>
              <a:defRPr sz="1200" b="0" i="0">
                <a:solidFill>
                  <a:schemeClr val="tx1"/>
                </a:solidFill>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Value</a:t>
            </a:r>
          </a:p>
        </p:txBody>
      </p:sp>
      <p:sp>
        <p:nvSpPr>
          <p:cNvPr id="91" name="Rectangle 90">
            <a:extLst>
              <a:ext uri="{FF2B5EF4-FFF2-40B4-BE49-F238E27FC236}">
                <a16:creationId xmlns:a16="http://schemas.microsoft.com/office/drawing/2014/main" id="{C3B83FFE-D64D-A731-1F7C-46A4E4793B88}"/>
              </a:ext>
            </a:extLst>
          </p:cNvPr>
          <p:cNvSpPr/>
          <p:nvPr/>
        </p:nvSpPr>
        <p:spPr>
          <a:xfrm>
            <a:off x="6034863" y="1152744"/>
            <a:ext cx="2651760" cy="3697672"/>
          </a:xfrm>
          <a:prstGeom prst="rect">
            <a:avLst/>
          </a:prstGeom>
          <a:solidFill>
            <a:schemeClr val="bg1"/>
          </a:solidFill>
          <a:ln>
            <a:solidFill>
              <a:schemeClr val="bg1">
                <a:lumMod val="75000"/>
              </a:schemeClr>
            </a:solidFill>
          </a:ln>
          <a:effectLst/>
        </p:spPr>
        <p:txBody>
          <a:bodyPr wrap="square" lIns="91440" tIns="34163" rIns="91440" bIns="34163" rtlCol="0" anchor="t" anchorCtr="0">
            <a:noAutofit/>
          </a:bodyPr>
          <a:lstStyle/>
          <a:p>
            <a:pPr marL="0" marR="0" lvl="0" indent="0" algn="l" defTabSz="341634" rtl="0" eaLnBrk="1" fontAlgn="base" latinLnBrk="0" hangingPunct="1">
              <a:lnSpc>
                <a:spcPct val="100000"/>
              </a:lnSpc>
              <a:spcBef>
                <a:spcPct val="0"/>
              </a:spcBef>
              <a:spcAft>
                <a:spcPct val="0"/>
              </a:spcAft>
              <a:buClrTx/>
              <a:buSzTx/>
              <a:buFontTx/>
              <a:buNone/>
              <a:tabLst/>
              <a:defRPr/>
            </a:pPr>
            <a:r>
              <a:rPr lang="en-US" sz="800" b="1" i="0" cap="none" spc="0">
                <a:ln w="0">
                  <a:noFill/>
                </a:ln>
                <a:solidFill>
                  <a:schemeClr val="tx1"/>
                </a:solidFill>
                <a:latin typeface="+mj-lt"/>
                <a:ea typeface="+mj-ea"/>
                <a:cs typeface="Calibri" panose="020F0502020204030204" pitchFamily="34" charset="0"/>
              </a:rPr>
              <a:t>SCORING (1 to 5, where 1=low)</a:t>
            </a:r>
          </a:p>
        </p:txBody>
      </p:sp>
      <p:grpSp>
        <p:nvGrpSpPr>
          <p:cNvPr id="8" name="Group 7">
            <a:extLst>
              <a:ext uri="{FF2B5EF4-FFF2-40B4-BE49-F238E27FC236}">
                <a16:creationId xmlns:a16="http://schemas.microsoft.com/office/drawing/2014/main" id="{F5B6EF44-E596-66DC-75A0-6E68F2C99A02}"/>
              </a:ext>
            </a:extLst>
          </p:cNvPr>
          <p:cNvGrpSpPr/>
          <p:nvPr/>
        </p:nvGrpSpPr>
        <p:grpSpPr>
          <a:xfrm>
            <a:off x="7428699" y="1519917"/>
            <a:ext cx="566410" cy="3237556"/>
            <a:chOff x="7247327" y="1576477"/>
            <a:chExt cx="722527" cy="3237556"/>
          </a:xfrm>
          <a:noFill/>
        </p:grpSpPr>
        <p:sp>
          <p:nvSpPr>
            <p:cNvPr id="56" name="Rectangle 55">
              <a:extLst>
                <a:ext uri="{FF2B5EF4-FFF2-40B4-BE49-F238E27FC236}">
                  <a16:creationId xmlns:a16="http://schemas.microsoft.com/office/drawing/2014/main" id="{EC7C6384-93EA-3873-C52E-A8963FA8CEBA}"/>
                </a:ext>
              </a:extLst>
            </p:cNvPr>
            <p:cNvSpPr/>
            <p:nvPr/>
          </p:nvSpPr>
          <p:spPr>
            <a:xfrm>
              <a:off x="7247327" y="1576477"/>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33" name="Rectangle 132">
              <a:extLst>
                <a:ext uri="{FF2B5EF4-FFF2-40B4-BE49-F238E27FC236}">
                  <a16:creationId xmlns:a16="http://schemas.microsoft.com/office/drawing/2014/main" id="{20F6AC1F-32CB-489C-6B09-E83E2EE0B6F4}"/>
                </a:ext>
              </a:extLst>
            </p:cNvPr>
            <p:cNvSpPr/>
            <p:nvPr/>
          </p:nvSpPr>
          <p:spPr>
            <a:xfrm>
              <a:off x="7247327" y="2122838"/>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39" name="Rectangle 138">
              <a:extLst>
                <a:ext uri="{FF2B5EF4-FFF2-40B4-BE49-F238E27FC236}">
                  <a16:creationId xmlns:a16="http://schemas.microsoft.com/office/drawing/2014/main" id="{25177AB3-7809-B5E3-176A-6A0B76258437}"/>
                </a:ext>
              </a:extLst>
            </p:cNvPr>
            <p:cNvSpPr/>
            <p:nvPr/>
          </p:nvSpPr>
          <p:spPr>
            <a:xfrm>
              <a:off x="7247327" y="2669199"/>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45" name="Rectangle 144">
              <a:extLst>
                <a:ext uri="{FF2B5EF4-FFF2-40B4-BE49-F238E27FC236}">
                  <a16:creationId xmlns:a16="http://schemas.microsoft.com/office/drawing/2014/main" id="{F9E87B5F-164F-46BB-B5BA-1A2A4ED4DE23}"/>
                </a:ext>
              </a:extLst>
            </p:cNvPr>
            <p:cNvSpPr/>
            <p:nvPr/>
          </p:nvSpPr>
          <p:spPr>
            <a:xfrm>
              <a:off x="7247327" y="3215560"/>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51" name="Rectangle 150">
              <a:extLst>
                <a:ext uri="{FF2B5EF4-FFF2-40B4-BE49-F238E27FC236}">
                  <a16:creationId xmlns:a16="http://schemas.microsoft.com/office/drawing/2014/main" id="{E1EF355B-D57C-1E8B-DF04-C72D588AC4AD}"/>
                </a:ext>
              </a:extLst>
            </p:cNvPr>
            <p:cNvSpPr/>
            <p:nvPr/>
          </p:nvSpPr>
          <p:spPr>
            <a:xfrm>
              <a:off x="7247327" y="3761921"/>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57" name="Rectangle 156">
              <a:extLst>
                <a:ext uri="{FF2B5EF4-FFF2-40B4-BE49-F238E27FC236}">
                  <a16:creationId xmlns:a16="http://schemas.microsoft.com/office/drawing/2014/main" id="{2760763B-B10A-0725-E3EC-068EBD7C7BAE}"/>
                </a:ext>
              </a:extLst>
            </p:cNvPr>
            <p:cNvSpPr/>
            <p:nvPr/>
          </p:nvSpPr>
          <p:spPr>
            <a:xfrm>
              <a:off x="7247327" y="4308282"/>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grpSp>
      <p:grpSp>
        <p:nvGrpSpPr>
          <p:cNvPr id="9" name="Group 8">
            <a:extLst>
              <a:ext uri="{FF2B5EF4-FFF2-40B4-BE49-F238E27FC236}">
                <a16:creationId xmlns:a16="http://schemas.microsoft.com/office/drawing/2014/main" id="{82A9940D-4307-3643-0A60-D74218825B2C}"/>
              </a:ext>
            </a:extLst>
          </p:cNvPr>
          <p:cNvGrpSpPr/>
          <p:nvPr/>
        </p:nvGrpSpPr>
        <p:grpSpPr>
          <a:xfrm>
            <a:off x="8128056" y="1519917"/>
            <a:ext cx="566410" cy="3237556"/>
            <a:chOff x="8188609" y="1576477"/>
            <a:chExt cx="722527" cy="3237556"/>
          </a:xfrm>
          <a:noFill/>
        </p:grpSpPr>
        <p:sp>
          <p:nvSpPr>
            <p:cNvPr id="81" name="Rectangle 80">
              <a:extLst>
                <a:ext uri="{FF2B5EF4-FFF2-40B4-BE49-F238E27FC236}">
                  <a16:creationId xmlns:a16="http://schemas.microsoft.com/office/drawing/2014/main" id="{F804ED77-B7E0-56D4-3CC5-921F27A9A30B}"/>
                </a:ext>
              </a:extLst>
            </p:cNvPr>
            <p:cNvSpPr/>
            <p:nvPr/>
          </p:nvSpPr>
          <p:spPr>
            <a:xfrm>
              <a:off x="8188609" y="1576477"/>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86" name="Rectangle 85">
              <a:extLst>
                <a:ext uri="{FF2B5EF4-FFF2-40B4-BE49-F238E27FC236}">
                  <a16:creationId xmlns:a16="http://schemas.microsoft.com/office/drawing/2014/main" id="{5AC920F6-DFF9-6586-C554-DABF5C84299F}"/>
                </a:ext>
              </a:extLst>
            </p:cNvPr>
            <p:cNvSpPr/>
            <p:nvPr/>
          </p:nvSpPr>
          <p:spPr>
            <a:xfrm>
              <a:off x="8188609" y="2122838"/>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87" name="Rectangle 86">
              <a:extLst>
                <a:ext uri="{FF2B5EF4-FFF2-40B4-BE49-F238E27FC236}">
                  <a16:creationId xmlns:a16="http://schemas.microsoft.com/office/drawing/2014/main" id="{A1FD9211-8095-194B-9334-BAA4D9E5922A}"/>
                </a:ext>
              </a:extLst>
            </p:cNvPr>
            <p:cNvSpPr/>
            <p:nvPr/>
          </p:nvSpPr>
          <p:spPr>
            <a:xfrm>
              <a:off x="8188609" y="2669199"/>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0" name="Rectangle 89">
              <a:extLst>
                <a:ext uri="{FF2B5EF4-FFF2-40B4-BE49-F238E27FC236}">
                  <a16:creationId xmlns:a16="http://schemas.microsoft.com/office/drawing/2014/main" id="{186CAD19-AD10-84F0-A083-ACB57E3F4BE8}"/>
                </a:ext>
              </a:extLst>
            </p:cNvPr>
            <p:cNvSpPr/>
            <p:nvPr/>
          </p:nvSpPr>
          <p:spPr>
            <a:xfrm>
              <a:off x="8188609" y="3215560"/>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3" name="Rectangle 92">
              <a:extLst>
                <a:ext uri="{FF2B5EF4-FFF2-40B4-BE49-F238E27FC236}">
                  <a16:creationId xmlns:a16="http://schemas.microsoft.com/office/drawing/2014/main" id="{BDAC7F8A-6DF9-B2CA-F35C-3B0432D72FBE}"/>
                </a:ext>
              </a:extLst>
            </p:cNvPr>
            <p:cNvSpPr/>
            <p:nvPr/>
          </p:nvSpPr>
          <p:spPr>
            <a:xfrm>
              <a:off x="8188609" y="3761921"/>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4" name="Rectangle 93">
              <a:extLst>
                <a:ext uri="{FF2B5EF4-FFF2-40B4-BE49-F238E27FC236}">
                  <a16:creationId xmlns:a16="http://schemas.microsoft.com/office/drawing/2014/main" id="{261522E7-D4E2-AA19-D48C-A055AA2E1883}"/>
                </a:ext>
              </a:extLst>
            </p:cNvPr>
            <p:cNvSpPr/>
            <p:nvPr/>
          </p:nvSpPr>
          <p:spPr>
            <a:xfrm>
              <a:off x="8188609" y="4308282"/>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grpSp>
      <p:grpSp>
        <p:nvGrpSpPr>
          <p:cNvPr id="6" name="Group 5">
            <a:extLst>
              <a:ext uri="{FF2B5EF4-FFF2-40B4-BE49-F238E27FC236}">
                <a16:creationId xmlns:a16="http://schemas.microsoft.com/office/drawing/2014/main" id="{ADCA80B3-63DA-56B7-36CD-3DF03DAA4260}"/>
              </a:ext>
            </a:extLst>
          </p:cNvPr>
          <p:cNvGrpSpPr/>
          <p:nvPr/>
        </p:nvGrpSpPr>
        <p:grpSpPr>
          <a:xfrm>
            <a:off x="6029982" y="1519917"/>
            <a:ext cx="566410" cy="3237556"/>
            <a:chOff x="5279520" y="1581836"/>
            <a:chExt cx="722527" cy="3237556"/>
          </a:xfrm>
          <a:noFill/>
        </p:grpSpPr>
        <p:sp>
          <p:nvSpPr>
            <p:cNvPr id="96" name="Rectangle 95">
              <a:extLst>
                <a:ext uri="{FF2B5EF4-FFF2-40B4-BE49-F238E27FC236}">
                  <a16:creationId xmlns:a16="http://schemas.microsoft.com/office/drawing/2014/main" id="{5517CDEB-A5DA-F373-E911-B90060BDCD31}"/>
                </a:ext>
              </a:extLst>
            </p:cNvPr>
            <p:cNvSpPr/>
            <p:nvPr/>
          </p:nvSpPr>
          <p:spPr>
            <a:xfrm>
              <a:off x="5279520" y="1581836"/>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7" name="Rectangle 96">
              <a:extLst>
                <a:ext uri="{FF2B5EF4-FFF2-40B4-BE49-F238E27FC236}">
                  <a16:creationId xmlns:a16="http://schemas.microsoft.com/office/drawing/2014/main" id="{19981AAB-B2F6-5579-838C-C483AED5DAF7}"/>
                </a:ext>
              </a:extLst>
            </p:cNvPr>
            <p:cNvSpPr/>
            <p:nvPr/>
          </p:nvSpPr>
          <p:spPr>
            <a:xfrm>
              <a:off x="5279520" y="2128197"/>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8" name="Rectangle 97">
              <a:extLst>
                <a:ext uri="{FF2B5EF4-FFF2-40B4-BE49-F238E27FC236}">
                  <a16:creationId xmlns:a16="http://schemas.microsoft.com/office/drawing/2014/main" id="{1451398B-D5D3-6A81-2CAC-86F588336592}"/>
                </a:ext>
              </a:extLst>
            </p:cNvPr>
            <p:cNvSpPr/>
            <p:nvPr/>
          </p:nvSpPr>
          <p:spPr>
            <a:xfrm>
              <a:off x="5279520" y="2674558"/>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99" name="Rectangle 98">
              <a:extLst>
                <a:ext uri="{FF2B5EF4-FFF2-40B4-BE49-F238E27FC236}">
                  <a16:creationId xmlns:a16="http://schemas.microsoft.com/office/drawing/2014/main" id="{7CD3093B-8264-9696-A551-3E88B3F73402}"/>
                </a:ext>
              </a:extLst>
            </p:cNvPr>
            <p:cNvSpPr/>
            <p:nvPr/>
          </p:nvSpPr>
          <p:spPr>
            <a:xfrm>
              <a:off x="5279520" y="3220919"/>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04" name="Rectangle 103">
              <a:extLst>
                <a:ext uri="{FF2B5EF4-FFF2-40B4-BE49-F238E27FC236}">
                  <a16:creationId xmlns:a16="http://schemas.microsoft.com/office/drawing/2014/main" id="{22DB4EBA-C940-29FA-B22B-8D82AC4E7C2F}"/>
                </a:ext>
              </a:extLst>
            </p:cNvPr>
            <p:cNvSpPr/>
            <p:nvPr/>
          </p:nvSpPr>
          <p:spPr>
            <a:xfrm>
              <a:off x="5279520" y="3767280"/>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05" name="Rectangle 104">
              <a:extLst>
                <a:ext uri="{FF2B5EF4-FFF2-40B4-BE49-F238E27FC236}">
                  <a16:creationId xmlns:a16="http://schemas.microsoft.com/office/drawing/2014/main" id="{D67DABCB-D9F3-0D15-5B26-DD9DAB7335F2}"/>
                </a:ext>
              </a:extLst>
            </p:cNvPr>
            <p:cNvSpPr/>
            <p:nvPr/>
          </p:nvSpPr>
          <p:spPr>
            <a:xfrm>
              <a:off x="5279520" y="4313641"/>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grpSp>
      <p:grpSp>
        <p:nvGrpSpPr>
          <p:cNvPr id="7" name="Group 6">
            <a:extLst>
              <a:ext uri="{FF2B5EF4-FFF2-40B4-BE49-F238E27FC236}">
                <a16:creationId xmlns:a16="http://schemas.microsoft.com/office/drawing/2014/main" id="{7E2E192C-4FF2-91C7-220F-EEA80E5D16E7}"/>
              </a:ext>
            </a:extLst>
          </p:cNvPr>
          <p:cNvGrpSpPr/>
          <p:nvPr/>
        </p:nvGrpSpPr>
        <p:grpSpPr>
          <a:xfrm>
            <a:off x="6729342" y="1519917"/>
            <a:ext cx="566410" cy="3237556"/>
            <a:chOff x="6306045" y="1583418"/>
            <a:chExt cx="722527" cy="3237556"/>
          </a:xfrm>
          <a:noFill/>
        </p:grpSpPr>
        <p:sp>
          <p:nvSpPr>
            <p:cNvPr id="107" name="Rectangle 106">
              <a:extLst>
                <a:ext uri="{FF2B5EF4-FFF2-40B4-BE49-F238E27FC236}">
                  <a16:creationId xmlns:a16="http://schemas.microsoft.com/office/drawing/2014/main" id="{8F9D7422-770D-B95C-A961-A841254E00D7}"/>
                </a:ext>
              </a:extLst>
            </p:cNvPr>
            <p:cNvSpPr/>
            <p:nvPr/>
          </p:nvSpPr>
          <p:spPr>
            <a:xfrm>
              <a:off x="6306045" y="1583418"/>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08" name="Rectangle 107">
              <a:extLst>
                <a:ext uri="{FF2B5EF4-FFF2-40B4-BE49-F238E27FC236}">
                  <a16:creationId xmlns:a16="http://schemas.microsoft.com/office/drawing/2014/main" id="{7BD118D9-B65E-45C3-5278-30E38A527986}"/>
                </a:ext>
              </a:extLst>
            </p:cNvPr>
            <p:cNvSpPr/>
            <p:nvPr/>
          </p:nvSpPr>
          <p:spPr>
            <a:xfrm>
              <a:off x="6306045" y="2129779"/>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10" name="Rectangle 109">
              <a:extLst>
                <a:ext uri="{FF2B5EF4-FFF2-40B4-BE49-F238E27FC236}">
                  <a16:creationId xmlns:a16="http://schemas.microsoft.com/office/drawing/2014/main" id="{9B96228B-FD72-3475-20FC-A4E87CD5496D}"/>
                </a:ext>
              </a:extLst>
            </p:cNvPr>
            <p:cNvSpPr/>
            <p:nvPr/>
          </p:nvSpPr>
          <p:spPr>
            <a:xfrm>
              <a:off x="6306045" y="2676140"/>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11" name="Rectangle 110">
              <a:extLst>
                <a:ext uri="{FF2B5EF4-FFF2-40B4-BE49-F238E27FC236}">
                  <a16:creationId xmlns:a16="http://schemas.microsoft.com/office/drawing/2014/main" id="{DCD39E12-5219-0DBB-79F0-6250A8376CF6}"/>
                </a:ext>
              </a:extLst>
            </p:cNvPr>
            <p:cNvSpPr/>
            <p:nvPr/>
          </p:nvSpPr>
          <p:spPr>
            <a:xfrm>
              <a:off x="6306045" y="3222501"/>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12" name="Rectangle 111">
              <a:extLst>
                <a:ext uri="{FF2B5EF4-FFF2-40B4-BE49-F238E27FC236}">
                  <a16:creationId xmlns:a16="http://schemas.microsoft.com/office/drawing/2014/main" id="{89E1B089-AE38-4483-3FBF-98D7D4181FAC}"/>
                </a:ext>
              </a:extLst>
            </p:cNvPr>
            <p:cNvSpPr/>
            <p:nvPr/>
          </p:nvSpPr>
          <p:spPr>
            <a:xfrm>
              <a:off x="6306045" y="3768862"/>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sp>
          <p:nvSpPr>
            <p:cNvPr id="113" name="Rectangle 112">
              <a:extLst>
                <a:ext uri="{FF2B5EF4-FFF2-40B4-BE49-F238E27FC236}">
                  <a16:creationId xmlns:a16="http://schemas.microsoft.com/office/drawing/2014/main" id="{0E802A20-09D7-7768-E09D-27D32E370175}"/>
                </a:ext>
              </a:extLst>
            </p:cNvPr>
            <p:cNvSpPr/>
            <p:nvPr/>
          </p:nvSpPr>
          <p:spPr>
            <a:xfrm>
              <a:off x="6306045" y="4315223"/>
              <a:ext cx="722527" cy="505751"/>
            </a:xfrm>
            <a:prstGeom prst="rect">
              <a:avLst/>
            </a:prstGeom>
            <a:grpFill/>
            <a:ln>
              <a:noFill/>
            </a:ln>
            <a:effectLst/>
          </p:spPr>
          <p:txBody>
            <a:bodyPr wrap="square" lIns="91440" tIns="45720" rIns="91440" bIns="45720" rtlCol="0" anchor="ctr">
              <a:noAutofit/>
            </a:bodyPr>
            <a:lstStyle/>
            <a:p>
              <a:pPr algn="ctr"/>
              <a:endParaRPr lang="en-US" sz="1200" b="0" cap="none" spc="0">
                <a:ln w="0">
                  <a:noFill/>
                </a:ln>
                <a:solidFill>
                  <a:schemeClr val="tx2"/>
                </a:solidFill>
                <a:latin typeface="+mn-lt"/>
              </a:endParaRPr>
            </a:p>
          </p:txBody>
        </p:sp>
      </p:grpSp>
      <p:sp>
        <p:nvSpPr>
          <p:cNvPr id="4" name="Rectangle 3">
            <a:extLst>
              <a:ext uri="{FF2B5EF4-FFF2-40B4-BE49-F238E27FC236}">
                <a16:creationId xmlns:a16="http://schemas.microsoft.com/office/drawing/2014/main" id="{FBBBD18A-D4CA-304E-F610-43E9AF624F3E}"/>
              </a:ext>
            </a:extLst>
          </p:cNvPr>
          <p:cNvSpPr/>
          <p:nvPr/>
        </p:nvSpPr>
        <p:spPr>
          <a:xfrm>
            <a:off x="6731557" y="1310389"/>
            <a:ext cx="559760" cy="230384"/>
          </a:xfrm>
          <a:prstGeom prst="rect">
            <a:avLst/>
          </a:prstGeom>
        </p:spPr>
        <p:txBody>
          <a:bodyPr wrap="square" anchor="ctr">
            <a:spAutoFit/>
          </a:bodyPr>
          <a:lstStyle/>
          <a:p>
            <a:pPr algn="ctr"/>
            <a:r>
              <a:rPr lang="en-US" sz="897" b="0" i="0">
                <a:latin typeface="+mj-lt"/>
                <a:ea typeface="+mj-ea"/>
              </a:rPr>
              <a:t>OURS</a:t>
            </a:r>
          </a:p>
        </p:txBody>
      </p:sp>
      <p:sp>
        <p:nvSpPr>
          <p:cNvPr id="114" name="Rectangle 113">
            <a:extLst>
              <a:ext uri="{FF2B5EF4-FFF2-40B4-BE49-F238E27FC236}">
                <a16:creationId xmlns:a16="http://schemas.microsoft.com/office/drawing/2014/main" id="{B073D1C3-FF26-9689-BEFE-95DEF4338E6C}"/>
              </a:ext>
            </a:extLst>
          </p:cNvPr>
          <p:cNvSpPr/>
          <p:nvPr/>
        </p:nvSpPr>
        <p:spPr>
          <a:xfrm>
            <a:off x="7426488" y="1310389"/>
            <a:ext cx="568625" cy="230384"/>
          </a:xfrm>
          <a:prstGeom prst="rect">
            <a:avLst/>
          </a:prstGeom>
        </p:spPr>
        <p:txBody>
          <a:bodyPr wrap="square" anchor="ctr">
            <a:spAutoFit/>
          </a:bodyPr>
          <a:lstStyle/>
          <a:p>
            <a:pPr algn="ctr"/>
            <a:r>
              <a:rPr lang="en-US" sz="897" b="0" i="0">
                <a:latin typeface="+mj-lt"/>
                <a:ea typeface="+mj-ea"/>
              </a:rPr>
              <a:t>THEIRS</a:t>
            </a:r>
          </a:p>
        </p:txBody>
      </p:sp>
      <p:sp>
        <p:nvSpPr>
          <p:cNvPr id="115" name="Rectangle 114">
            <a:extLst>
              <a:ext uri="{FF2B5EF4-FFF2-40B4-BE49-F238E27FC236}">
                <a16:creationId xmlns:a16="http://schemas.microsoft.com/office/drawing/2014/main" id="{85A4C512-5CBF-C596-D05D-AD531578EB4D}"/>
              </a:ext>
            </a:extLst>
          </p:cNvPr>
          <p:cNvSpPr/>
          <p:nvPr/>
        </p:nvSpPr>
        <p:spPr>
          <a:xfrm>
            <a:off x="7278869" y="1298950"/>
            <a:ext cx="171489" cy="253274"/>
          </a:xfrm>
          <a:prstGeom prst="rect">
            <a:avLst/>
          </a:prstGeom>
        </p:spPr>
        <p:txBody>
          <a:bodyPr wrap="square" anchor="ctr">
            <a:spAutoFit/>
          </a:bodyPr>
          <a:lstStyle/>
          <a:p>
            <a:pPr algn="ctr"/>
            <a:r>
              <a:rPr lang="en-US" sz="1046" b="0" i="0">
                <a:latin typeface="+mj-ea"/>
                <a:ea typeface="+mj-ea"/>
              </a:rPr>
              <a:t>-</a:t>
            </a:r>
          </a:p>
        </p:txBody>
      </p:sp>
      <p:sp>
        <p:nvSpPr>
          <p:cNvPr id="116" name="Rectangle 115">
            <a:extLst>
              <a:ext uri="{FF2B5EF4-FFF2-40B4-BE49-F238E27FC236}">
                <a16:creationId xmlns:a16="http://schemas.microsoft.com/office/drawing/2014/main" id="{F619DF7D-5D85-00BC-5A71-A7246A2DFEB4}"/>
              </a:ext>
            </a:extLst>
          </p:cNvPr>
          <p:cNvSpPr/>
          <p:nvPr/>
        </p:nvSpPr>
        <p:spPr>
          <a:xfrm>
            <a:off x="7976032" y="1298950"/>
            <a:ext cx="171489" cy="253274"/>
          </a:xfrm>
          <a:prstGeom prst="rect">
            <a:avLst/>
          </a:prstGeom>
        </p:spPr>
        <p:txBody>
          <a:bodyPr wrap="square" anchor="ctr">
            <a:spAutoFit/>
          </a:bodyPr>
          <a:lstStyle/>
          <a:p>
            <a:pPr algn="ctr"/>
            <a:r>
              <a:rPr lang="en-US" sz="1046" b="0" i="0">
                <a:latin typeface="+mj-ea"/>
                <a:ea typeface="+mj-ea"/>
              </a:rPr>
              <a:t>=</a:t>
            </a:r>
          </a:p>
        </p:txBody>
      </p:sp>
      <p:sp>
        <p:nvSpPr>
          <p:cNvPr id="117" name="Rectangle 116">
            <a:extLst>
              <a:ext uri="{FF2B5EF4-FFF2-40B4-BE49-F238E27FC236}">
                <a16:creationId xmlns:a16="http://schemas.microsoft.com/office/drawing/2014/main" id="{6E9361F5-D7F6-5161-BE1B-1737A909792A}"/>
              </a:ext>
            </a:extLst>
          </p:cNvPr>
          <p:cNvSpPr/>
          <p:nvPr/>
        </p:nvSpPr>
        <p:spPr>
          <a:xfrm>
            <a:off x="8130277" y="1310389"/>
            <a:ext cx="566409" cy="230384"/>
          </a:xfrm>
          <a:prstGeom prst="rect">
            <a:avLst/>
          </a:prstGeom>
        </p:spPr>
        <p:txBody>
          <a:bodyPr wrap="square" anchor="ctr">
            <a:spAutoFit/>
          </a:bodyPr>
          <a:lstStyle/>
          <a:p>
            <a:pPr algn="ctr"/>
            <a:r>
              <a:rPr lang="en-US" sz="897" b="0" i="0">
                <a:latin typeface="+mj-lt"/>
                <a:ea typeface="+mj-ea"/>
              </a:rPr>
              <a:t>SCORE</a:t>
            </a:r>
          </a:p>
        </p:txBody>
      </p:sp>
      <p:sp>
        <p:nvSpPr>
          <p:cNvPr id="118" name="Rectangle 117">
            <a:extLst>
              <a:ext uri="{FF2B5EF4-FFF2-40B4-BE49-F238E27FC236}">
                <a16:creationId xmlns:a16="http://schemas.microsoft.com/office/drawing/2014/main" id="{DA9D28E7-9005-FA0D-A149-4C3C4BB3FB84}"/>
              </a:ext>
            </a:extLst>
          </p:cNvPr>
          <p:cNvSpPr/>
          <p:nvPr/>
        </p:nvSpPr>
        <p:spPr>
          <a:xfrm>
            <a:off x="6025558" y="1310389"/>
            <a:ext cx="568625" cy="230384"/>
          </a:xfrm>
          <a:prstGeom prst="rect">
            <a:avLst/>
          </a:prstGeom>
        </p:spPr>
        <p:txBody>
          <a:bodyPr wrap="square" anchor="ctr">
            <a:spAutoFit/>
          </a:bodyPr>
          <a:lstStyle/>
          <a:p>
            <a:pPr algn="ctr"/>
            <a:r>
              <a:rPr lang="en-US" sz="897" b="0" i="0">
                <a:latin typeface="+mj-lt"/>
                <a:ea typeface="+mj-ea"/>
              </a:rPr>
              <a:t>VALUE</a:t>
            </a:r>
          </a:p>
        </p:txBody>
      </p:sp>
      <p:sp>
        <p:nvSpPr>
          <p:cNvPr id="119" name="Rectangle 118">
            <a:extLst>
              <a:ext uri="{FF2B5EF4-FFF2-40B4-BE49-F238E27FC236}">
                <a16:creationId xmlns:a16="http://schemas.microsoft.com/office/drawing/2014/main" id="{9B3DF364-63FB-6C8D-27D1-73916DE477E1}"/>
              </a:ext>
            </a:extLst>
          </p:cNvPr>
          <p:cNvSpPr/>
          <p:nvPr/>
        </p:nvSpPr>
        <p:spPr>
          <a:xfrm>
            <a:off x="6580048" y="1298950"/>
            <a:ext cx="171489" cy="253274"/>
          </a:xfrm>
          <a:prstGeom prst="rect">
            <a:avLst/>
          </a:prstGeom>
        </p:spPr>
        <p:txBody>
          <a:bodyPr wrap="square" anchor="ctr">
            <a:spAutoFit/>
          </a:bodyPr>
          <a:lstStyle/>
          <a:p>
            <a:pPr algn="ctr"/>
            <a:r>
              <a:rPr lang="en-US" sz="1046" b="0" i="0">
                <a:latin typeface="+mj-ea"/>
                <a:ea typeface="+mj-ea"/>
              </a:rPr>
              <a:t>+</a:t>
            </a:r>
          </a:p>
        </p:txBody>
      </p:sp>
      <p:sp>
        <p:nvSpPr>
          <p:cNvPr id="121" name="Text Placeholder 5">
            <a:extLst>
              <a:ext uri="{FF2B5EF4-FFF2-40B4-BE49-F238E27FC236}">
                <a16:creationId xmlns:a16="http://schemas.microsoft.com/office/drawing/2014/main" id="{C409FC66-C941-73EF-2EFB-CFAC1139AA28}"/>
              </a:ext>
            </a:extLst>
          </p:cNvPr>
          <p:cNvSpPr>
            <a:spLocks noGrp="1"/>
          </p:cNvSpPr>
          <p:nvPr>
            <p:ph type="body" sz="quarter" idx="79" hasCustomPrompt="1"/>
          </p:nvPr>
        </p:nvSpPr>
        <p:spPr>
          <a:xfrm>
            <a:off x="6046142" y="15307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2" name="Text Placeholder 5">
            <a:extLst>
              <a:ext uri="{FF2B5EF4-FFF2-40B4-BE49-F238E27FC236}">
                <a16:creationId xmlns:a16="http://schemas.microsoft.com/office/drawing/2014/main" id="{A704C004-5066-9F95-5E1E-D61C0E69554D}"/>
              </a:ext>
            </a:extLst>
          </p:cNvPr>
          <p:cNvSpPr>
            <a:spLocks noGrp="1"/>
          </p:cNvSpPr>
          <p:nvPr>
            <p:ph type="body" sz="quarter" idx="80" hasCustomPrompt="1"/>
          </p:nvPr>
        </p:nvSpPr>
        <p:spPr>
          <a:xfrm>
            <a:off x="6743712" y="15307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3" name="Text Placeholder 5">
            <a:extLst>
              <a:ext uri="{FF2B5EF4-FFF2-40B4-BE49-F238E27FC236}">
                <a16:creationId xmlns:a16="http://schemas.microsoft.com/office/drawing/2014/main" id="{231BE195-8ECE-27E7-E7C3-9AA66BC0A29F}"/>
              </a:ext>
            </a:extLst>
          </p:cNvPr>
          <p:cNvSpPr>
            <a:spLocks noGrp="1"/>
          </p:cNvSpPr>
          <p:nvPr>
            <p:ph type="body" sz="quarter" idx="81" hasCustomPrompt="1"/>
          </p:nvPr>
        </p:nvSpPr>
        <p:spPr>
          <a:xfrm>
            <a:off x="7441284" y="15307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4" name="Text Placeholder 5">
            <a:extLst>
              <a:ext uri="{FF2B5EF4-FFF2-40B4-BE49-F238E27FC236}">
                <a16:creationId xmlns:a16="http://schemas.microsoft.com/office/drawing/2014/main" id="{9C663936-1A85-8F7D-E63E-0262F8F831CA}"/>
              </a:ext>
            </a:extLst>
          </p:cNvPr>
          <p:cNvSpPr>
            <a:spLocks noGrp="1"/>
          </p:cNvSpPr>
          <p:nvPr>
            <p:ph type="body" sz="quarter" idx="82" hasCustomPrompt="1"/>
          </p:nvPr>
        </p:nvSpPr>
        <p:spPr>
          <a:xfrm>
            <a:off x="8138856" y="15307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5" name="Text Placeholder 5">
            <a:extLst>
              <a:ext uri="{FF2B5EF4-FFF2-40B4-BE49-F238E27FC236}">
                <a16:creationId xmlns:a16="http://schemas.microsoft.com/office/drawing/2014/main" id="{D39ABA2A-2493-4826-CD87-88CB25982C7E}"/>
              </a:ext>
            </a:extLst>
          </p:cNvPr>
          <p:cNvSpPr>
            <a:spLocks noGrp="1"/>
          </p:cNvSpPr>
          <p:nvPr>
            <p:ph type="body" sz="quarter" idx="83" hasCustomPrompt="1"/>
          </p:nvPr>
        </p:nvSpPr>
        <p:spPr>
          <a:xfrm>
            <a:off x="6046142" y="20764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6" name="Text Placeholder 5">
            <a:extLst>
              <a:ext uri="{FF2B5EF4-FFF2-40B4-BE49-F238E27FC236}">
                <a16:creationId xmlns:a16="http://schemas.microsoft.com/office/drawing/2014/main" id="{362CBF47-2DAB-75AA-7BB8-EE27ECDA31D7}"/>
              </a:ext>
            </a:extLst>
          </p:cNvPr>
          <p:cNvSpPr>
            <a:spLocks noGrp="1"/>
          </p:cNvSpPr>
          <p:nvPr>
            <p:ph type="body" sz="quarter" idx="84" hasCustomPrompt="1"/>
          </p:nvPr>
        </p:nvSpPr>
        <p:spPr>
          <a:xfrm>
            <a:off x="6743712" y="20764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7" name="Text Placeholder 5">
            <a:extLst>
              <a:ext uri="{FF2B5EF4-FFF2-40B4-BE49-F238E27FC236}">
                <a16:creationId xmlns:a16="http://schemas.microsoft.com/office/drawing/2014/main" id="{7E185F61-4E21-23F8-D673-A97BDFD87F9A}"/>
              </a:ext>
            </a:extLst>
          </p:cNvPr>
          <p:cNvSpPr>
            <a:spLocks noGrp="1"/>
          </p:cNvSpPr>
          <p:nvPr>
            <p:ph type="body" sz="quarter" idx="85" hasCustomPrompt="1"/>
          </p:nvPr>
        </p:nvSpPr>
        <p:spPr>
          <a:xfrm>
            <a:off x="7441284" y="20764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8" name="Text Placeholder 5">
            <a:extLst>
              <a:ext uri="{FF2B5EF4-FFF2-40B4-BE49-F238E27FC236}">
                <a16:creationId xmlns:a16="http://schemas.microsoft.com/office/drawing/2014/main" id="{29DFDC13-E91E-DDEC-33DF-9EBFE85E32A5}"/>
              </a:ext>
            </a:extLst>
          </p:cNvPr>
          <p:cNvSpPr>
            <a:spLocks noGrp="1"/>
          </p:cNvSpPr>
          <p:nvPr>
            <p:ph type="body" sz="quarter" idx="86" hasCustomPrompt="1"/>
          </p:nvPr>
        </p:nvSpPr>
        <p:spPr>
          <a:xfrm>
            <a:off x="8138856" y="20764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29" name="Text Placeholder 5">
            <a:extLst>
              <a:ext uri="{FF2B5EF4-FFF2-40B4-BE49-F238E27FC236}">
                <a16:creationId xmlns:a16="http://schemas.microsoft.com/office/drawing/2014/main" id="{AD95DFE7-8B2A-7973-A2AC-3B728B079384}"/>
              </a:ext>
            </a:extLst>
          </p:cNvPr>
          <p:cNvSpPr>
            <a:spLocks noGrp="1"/>
          </p:cNvSpPr>
          <p:nvPr>
            <p:ph type="body" sz="quarter" idx="87" hasCustomPrompt="1"/>
          </p:nvPr>
        </p:nvSpPr>
        <p:spPr>
          <a:xfrm>
            <a:off x="6046142" y="26221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35" name="Text Placeholder 5">
            <a:extLst>
              <a:ext uri="{FF2B5EF4-FFF2-40B4-BE49-F238E27FC236}">
                <a16:creationId xmlns:a16="http://schemas.microsoft.com/office/drawing/2014/main" id="{E07A5038-5BBB-A123-3913-967C757430E2}"/>
              </a:ext>
            </a:extLst>
          </p:cNvPr>
          <p:cNvSpPr>
            <a:spLocks noGrp="1"/>
          </p:cNvSpPr>
          <p:nvPr>
            <p:ph type="body" sz="quarter" idx="88" hasCustomPrompt="1"/>
          </p:nvPr>
        </p:nvSpPr>
        <p:spPr>
          <a:xfrm>
            <a:off x="6743712" y="26221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41" name="Text Placeholder 5">
            <a:extLst>
              <a:ext uri="{FF2B5EF4-FFF2-40B4-BE49-F238E27FC236}">
                <a16:creationId xmlns:a16="http://schemas.microsoft.com/office/drawing/2014/main" id="{EA837554-0620-2EF7-C5C7-33E5AE433E32}"/>
              </a:ext>
            </a:extLst>
          </p:cNvPr>
          <p:cNvSpPr>
            <a:spLocks noGrp="1"/>
          </p:cNvSpPr>
          <p:nvPr>
            <p:ph type="body" sz="quarter" idx="89" hasCustomPrompt="1"/>
          </p:nvPr>
        </p:nvSpPr>
        <p:spPr>
          <a:xfrm>
            <a:off x="7441284" y="26221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47" name="Text Placeholder 5">
            <a:extLst>
              <a:ext uri="{FF2B5EF4-FFF2-40B4-BE49-F238E27FC236}">
                <a16:creationId xmlns:a16="http://schemas.microsoft.com/office/drawing/2014/main" id="{0E6661D9-0326-5CE4-EF17-717289E25E50}"/>
              </a:ext>
            </a:extLst>
          </p:cNvPr>
          <p:cNvSpPr>
            <a:spLocks noGrp="1"/>
          </p:cNvSpPr>
          <p:nvPr>
            <p:ph type="body" sz="quarter" idx="90" hasCustomPrompt="1"/>
          </p:nvPr>
        </p:nvSpPr>
        <p:spPr>
          <a:xfrm>
            <a:off x="8138856" y="26221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53" name="Text Placeholder 5">
            <a:extLst>
              <a:ext uri="{FF2B5EF4-FFF2-40B4-BE49-F238E27FC236}">
                <a16:creationId xmlns:a16="http://schemas.microsoft.com/office/drawing/2014/main" id="{C752F481-E300-B7D4-F6DE-2ECB95BCC138}"/>
              </a:ext>
            </a:extLst>
          </p:cNvPr>
          <p:cNvSpPr>
            <a:spLocks noGrp="1"/>
          </p:cNvSpPr>
          <p:nvPr>
            <p:ph type="body" sz="quarter" idx="91" hasCustomPrompt="1"/>
          </p:nvPr>
        </p:nvSpPr>
        <p:spPr>
          <a:xfrm>
            <a:off x="6046142" y="31678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3" name="Text Placeholder 5">
            <a:extLst>
              <a:ext uri="{FF2B5EF4-FFF2-40B4-BE49-F238E27FC236}">
                <a16:creationId xmlns:a16="http://schemas.microsoft.com/office/drawing/2014/main" id="{C4804D7F-21AF-7AB8-118B-35EA9A991586}"/>
              </a:ext>
            </a:extLst>
          </p:cNvPr>
          <p:cNvSpPr>
            <a:spLocks noGrp="1"/>
          </p:cNvSpPr>
          <p:nvPr>
            <p:ph type="body" sz="quarter" idx="92" hasCustomPrompt="1"/>
          </p:nvPr>
        </p:nvSpPr>
        <p:spPr>
          <a:xfrm>
            <a:off x="6743712" y="31678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4" name="Text Placeholder 5">
            <a:extLst>
              <a:ext uri="{FF2B5EF4-FFF2-40B4-BE49-F238E27FC236}">
                <a16:creationId xmlns:a16="http://schemas.microsoft.com/office/drawing/2014/main" id="{91992EFE-068A-CAB4-C2AA-020E9198CF07}"/>
              </a:ext>
            </a:extLst>
          </p:cNvPr>
          <p:cNvSpPr>
            <a:spLocks noGrp="1"/>
          </p:cNvSpPr>
          <p:nvPr>
            <p:ph type="body" sz="quarter" idx="93" hasCustomPrompt="1"/>
          </p:nvPr>
        </p:nvSpPr>
        <p:spPr>
          <a:xfrm>
            <a:off x="7441284" y="31678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5" name="Text Placeholder 5">
            <a:extLst>
              <a:ext uri="{FF2B5EF4-FFF2-40B4-BE49-F238E27FC236}">
                <a16:creationId xmlns:a16="http://schemas.microsoft.com/office/drawing/2014/main" id="{3CEFCBAC-7128-5478-76CA-7AC6AE49401D}"/>
              </a:ext>
            </a:extLst>
          </p:cNvPr>
          <p:cNvSpPr>
            <a:spLocks noGrp="1"/>
          </p:cNvSpPr>
          <p:nvPr>
            <p:ph type="body" sz="quarter" idx="94" hasCustomPrompt="1"/>
          </p:nvPr>
        </p:nvSpPr>
        <p:spPr>
          <a:xfrm>
            <a:off x="8138856" y="31678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6" name="Text Placeholder 5">
            <a:extLst>
              <a:ext uri="{FF2B5EF4-FFF2-40B4-BE49-F238E27FC236}">
                <a16:creationId xmlns:a16="http://schemas.microsoft.com/office/drawing/2014/main" id="{80064C58-CB3B-69DA-109A-B37D4A6A8B84}"/>
              </a:ext>
            </a:extLst>
          </p:cNvPr>
          <p:cNvSpPr>
            <a:spLocks noGrp="1"/>
          </p:cNvSpPr>
          <p:nvPr>
            <p:ph type="body" sz="quarter" idx="95" hasCustomPrompt="1"/>
          </p:nvPr>
        </p:nvSpPr>
        <p:spPr>
          <a:xfrm>
            <a:off x="6046142" y="37135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7" name="Text Placeholder 5">
            <a:extLst>
              <a:ext uri="{FF2B5EF4-FFF2-40B4-BE49-F238E27FC236}">
                <a16:creationId xmlns:a16="http://schemas.microsoft.com/office/drawing/2014/main" id="{995EA300-0CCC-E96A-EB77-213E73961972}"/>
              </a:ext>
            </a:extLst>
          </p:cNvPr>
          <p:cNvSpPr>
            <a:spLocks noGrp="1"/>
          </p:cNvSpPr>
          <p:nvPr>
            <p:ph type="body" sz="quarter" idx="96" hasCustomPrompt="1"/>
          </p:nvPr>
        </p:nvSpPr>
        <p:spPr>
          <a:xfrm>
            <a:off x="6743712" y="37135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8" name="Text Placeholder 5">
            <a:extLst>
              <a:ext uri="{FF2B5EF4-FFF2-40B4-BE49-F238E27FC236}">
                <a16:creationId xmlns:a16="http://schemas.microsoft.com/office/drawing/2014/main" id="{79609B6F-34F9-FB18-5A2E-A0BFE01AC5A5}"/>
              </a:ext>
            </a:extLst>
          </p:cNvPr>
          <p:cNvSpPr>
            <a:spLocks noGrp="1"/>
          </p:cNvSpPr>
          <p:nvPr>
            <p:ph type="body" sz="quarter" idx="97" hasCustomPrompt="1"/>
          </p:nvPr>
        </p:nvSpPr>
        <p:spPr>
          <a:xfrm>
            <a:off x="7441284" y="37135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79" name="Text Placeholder 5">
            <a:extLst>
              <a:ext uri="{FF2B5EF4-FFF2-40B4-BE49-F238E27FC236}">
                <a16:creationId xmlns:a16="http://schemas.microsoft.com/office/drawing/2014/main" id="{1455656D-40AD-6D43-76A3-F584D50FD0B0}"/>
              </a:ext>
            </a:extLst>
          </p:cNvPr>
          <p:cNvSpPr>
            <a:spLocks noGrp="1"/>
          </p:cNvSpPr>
          <p:nvPr>
            <p:ph type="body" sz="quarter" idx="98" hasCustomPrompt="1"/>
          </p:nvPr>
        </p:nvSpPr>
        <p:spPr>
          <a:xfrm>
            <a:off x="8138856" y="37135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0" name="Text Placeholder 5">
            <a:extLst>
              <a:ext uri="{FF2B5EF4-FFF2-40B4-BE49-F238E27FC236}">
                <a16:creationId xmlns:a16="http://schemas.microsoft.com/office/drawing/2014/main" id="{06F4543B-0FD1-3D03-AA89-51B483B81995}"/>
              </a:ext>
            </a:extLst>
          </p:cNvPr>
          <p:cNvSpPr>
            <a:spLocks noGrp="1"/>
          </p:cNvSpPr>
          <p:nvPr>
            <p:ph type="body" sz="quarter" idx="99" hasCustomPrompt="1"/>
          </p:nvPr>
        </p:nvSpPr>
        <p:spPr>
          <a:xfrm>
            <a:off x="6046142" y="42592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1" name="Text Placeholder 5">
            <a:extLst>
              <a:ext uri="{FF2B5EF4-FFF2-40B4-BE49-F238E27FC236}">
                <a16:creationId xmlns:a16="http://schemas.microsoft.com/office/drawing/2014/main" id="{805C1B22-D639-F8CB-A58B-C1C702D80226}"/>
              </a:ext>
            </a:extLst>
          </p:cNvPr>
          <p:cNvSpPr>
            <a:spLocks noGrp="1"/>
          </p:cNvSpPr>
          <p:nvPr>
            <p:ph type="body" sz="quarter" idx="100" hasCustomPrompt="1"/>
          </p:nvPr>
        </p:nvSpPr>
        <p:spPr>
          <a:xfrm>
            <a:off x="6743712" y="4259256"/>
            <a:ext cx="555610" cy="494910"/>
          </a:xfrm>
          <a:noFill/>
          <a:ln>
            <a:noFill/>
          </a:ln>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2" name="Text Placeholder 5">
            <a:extLst>
              <a:ext uri="{FF2B5EF4-FFF2-40B4-BE49-F238E27FC236}">
                <a16:creationId xmlns:a16="http://schemas.microsoft.com/office/drawing/2014/main" id="{15024781-3A6F-5329-66FA-D5414BE4E32F}"/>
              </a:ext>
            </a:extLst>
          </p:cNvPr>
          <p:cNvSpPr>
            <a:spLocks noGrp="1"/>
          </p:cNvSpPr>
          <p:nvPr>
            <p:ph type="body" sz="quarter" idx="101" hasCustomPrompt="1"/>
          </p:nvPr>
        </p:nvSpPr>
        <p:spPr>
          <a:xfrm>
            <a:off x="7441284" y="42592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83" name="Text Placeholder 5">
            <a:extLst>
              <a:ext uri="{FF2B5EF4-FFF2-40B4-BE49-F238E27FC236}">
                <a16:creationId xmlns:a16="http://schemas.microsoft.com/office/drawing/2014/main" id="{63FAC5CA-50B5-8F34-2F18-47E69AF9D370}"/>
              </a:ext>
            </a:extLst>
          </p:cNvPr>
          <p:cNvSpPr>
            <a:spLocks noGrp="1"/>
          </p:cNvSpPr>
          <p:nvPr>
            <p:ph type="body" sz="quarter" idx="102" hasCustomPrompt="1"/>
          </p:nvPr>
        </p:nvSpPr>
        <p:spPr>
          <a:xfrm>
            <a:off x="8138856" y="4259256"/>
            <a:ext cx="555610" cy="494910"/>
          </a:xfrm>
          <a:noFill/>
        </p:spPr>
        <p:txBody>
          <a:bodyPr anchor="ctr">
            <a:noAutofit/>
          </a:bodyPr>
          <a:lstStyle>
            <a:lvl1pPr marL="0" indent="0" algn="ctr">
              <a:spcBef>
                <a:spcPts val="0"/>
              </a:spcBef>
              <a:buFont typeface="Arial" panose="020B0604020202020204" pitchFamily="34" charset="0"/>
              <a:buNone/>
              <a:defRPr sz="1200"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t>
            </a:r>
          </a:p>
        </p:txBody>
      </p:sp>
      <p:sp>
        <p:nvSpPr>
          <p:cNvPr id="106" name="Rectangle 105">
            <a:extLst>
              <a:ext uri="{FF2B5EF4-FFF2-40B4-BE49-F238E27FC236}">
                <a16:creationId xmlns:a16="http://schemas.microsoft.com/office/drawing/2014/main" id="{39C737FE-7A43-791B-A72C-348C652C479E}"/>
              </a:ext>
            </a:extLst>
          </p:cNvPr>
          <p:cNvSpPr/>
          <p:nvPr/>
        </p:nvSpPr>
        <p:spPr>
          <a:xfrm>
            <a:off x="6048716" y="110938"/>
            <a:ext cx="2651760"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cap="none" spc="0">
                <a:ln w="0">
                  <a:noFill/>
                </a:ln>
                <a:latin typeface="+mj-lt"/>
                <a:ea typeface="+mj-ea"/>
                <a:cs typeface="Calibri" panose="020F0502020204030204" pitchFamily="34" charset="0"/>
              </a:rPr>
              <a:t>WRITTEN BY</a:t>
            </a:r>
          </a:p>
        </p:txBody>
      </p:sp>
      <p:sp>
        <p:nvSpPr>
          <p:cNvPr id="120" name="Text Placeholder 5">
            <a:extLst>
              <a:ext uri="{FF2B5EF4-FFF2-40B4-BE49-F238E27FC236}">
                <a16:creationId xmlns:a16="http://schemas.microsoft.com/office/drawing/2014/main" id="{6121B481-8224-F7C8-5656-30A8DA1121C8}"/>
              </a:ext>
            </a:extLst>
          </p:cNvPr>
          <p:cNvSpPr>
            <a:spLocks noGrp="1"/>
          </p:cNvSpPr>
          <p:nvPr>
            <p:ph type="body" sz="quarter" idx="26" hasCustomPrompt="1"/>
          </p:nvPr>
        </p:nvSpPr>
        <p:spPr>
          <a:xfrm>
            <a:off x="6048718" y="308592"/>
            <a:ext cx="2651760" cy="259549"/>
          </a:xfrm>
        </p:spPr>
        <p:txBody>
          <a:bodyPr>
            <a:noAutofit/>
          </a:bodyPr>
          <a:lstStyle>
            <a:lvl1pPr marL="0" indent="0">
              <a:spcBef>
                <a:spcPts val="0"/>
              </a:spcBef>
              <a:buFont typeface="Arial" panose="020B0604020202020204" pitchFamily="34" charset="0"/>
              <a:buNone/>
              <a:defRPr sz="1046"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3" name="TextBox 2">
            <a:extLst>
              <a:ext uri="{FF2B5EF4-FFF2-40B4-BE49-F238E27FC236}">
                <a16:creationId xmlns:a16="http://schemas.microsoft.com/office/drawing/2014/main" id="{8364B774-BD90-5ACA-7D1F-2697C41C1DF4}"/>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b="0" i="0" kern="1200">
                <a:solidFill>
                  <a:schemeClr val="tx1"/>
                </a:solidFill>
                <a:latin typeface="+mj-lt"/>
                <a:ea typeface="+mj-ea"/>
                <a:cs typeface="Calibri" panose="020F0502020204030204" pitchFamily="34" charset="0"/>
              </a:rPr>
              <a:t>Problem Value worksheet</a:t>
            </a:r>
          </a:p>
        </p:txBody>
      </p:sp>
      <p:grpSp>
        <p:nvGrpSpPr>
          <p:cNvPr id="11" name="Group 10">
            <a:extLst>
              <a:ext uri="{FF2B5EF4-FFF2-40B4-BE49-F238E27FC236}">
                <a16:creationId xmlns:a16="http://schemas.microsoft.com/office/drawing/2014/main" id="{3A2ACF0E-ED0B-DD39-1C07-7EB53CA3D3F5}"/>
              </a:ext>
            </a:extLst>
          </p:cNvPr>
          <p:cNvGrpSpPr/>
          <p:nvPr/>
        </p:nvGrpSpPr>
        <p:grpSpPr>
          <a:xfrm>
            <a:off x="1026896" y="4840393"/>
            <a:ext cx="7090208" cy="200055"/>
            <a:chOff x="1234440" y="4840393"/>
            <a:chExt cx="7090208" cy="200055"/>
          </a:xfrm>
        </p:grpSpPr>
        <p:sp>
          <p:nvSpPr>
            <p:cNvPr id="12" name="TextBox 11">
              <a:extLst>
                <a:ext uri="{FF2B5EF4-FFF2-40B4-BE49-F238E27FC236}">
                  <a16:creationId xmlns:a16="http://schemas.microsoft.com/office/drawing/2014/main" id="{1FA16C21-EC30-9C05-1C83-6FD8D00966AC}"/>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13" name="Picture 12">
              <a:extLst>
                <a:ext uri="{FF2B5EF4-FFF2-40B4-BE49-F238E27FC236}">
                  <a16:creationId xmlns:a16="http://schemas.microsoft.com/office/drawing/2014/main" id="{78CDF4BF-5124-BE4A-F100-9D1634DF2740}"/>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D452FB5F-CC7B-6B74-103C-0723AFAECB50}"/>
              </a:ext>
            </a:extLst>
          </p:cNvPr>
          <p:cNvSpPr txBox="1"/>
          <p:nvPr/>
        </p:nvSpPr>
        <p:spPr>
          <a:xfrm>
            <a:off x="384048" y="457200"/>
            <a:ext cx="5519653" cy="175970"/>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
        <p:nvSpPr>
          <p:cNvPr id="14" name="TextBox 13">
            <a:extLst>
              <a:ext uri="{FF2B5EF4-FFF2-40B4-BE49-F238E27FC236}">
                <a16:creationId xmlns:a16="http://schemas.microsoft.com/office/drawing/2014/main" id="{88B02A0A-AA95-B335-700B-6B0777061F6F}"/>
              </a:ext>
            </a:extLst>
          </p:cNvPr>
          <p:cNvSpPr txBox="1"/>
          <p:nvPr/>
        </p:nvSpPr>
        <p:spPr>
          <a:xfrm>
            <a:off x="1" y="-331417"/>
            <a:ext cx="9143999" cy="276999"/>
          </a:xfrm>
          <a:prstGeom prst="rect">
            <a:avLst/>
          </a:prstGeom>
          <a:noFill/>
          <a:ln>
            <a:noFill/>
          </a:ln>
        </p:spPr>
        <p:txBody>
          <a:bodyPr wrap="square" rtlCol="0" anchor="b">
            <a:spAutoFit/>
          </a:bodyPr>
          <a:lstStyle>
            <a:defPPr>
              <a:defRPr lang="en-US"/>
            </a:defPPr>
            <a:lvl1pPr lvl="0">
              <a:spcAft>
                <a:spcPts val="300"/>
              </a:spcAft>
              <a:defRPr sz="1200">
                <a:latin typeface="Calibri" panose="020F0502020204030204" pitchFamily="34" charset="0"/>
                <a:ea typeface="Century Gothic" charset="0"/>
                <a:cs typeface="Calibri" panose="020F0502020204030204" pitchFamily="34" charset="0"/>
              </a:defRPr>
            </a:lvl1pPr>
          </a:lstStyle>
          <a:p>
            <a:pPr lvl="0"/>
            <a:endParaRPr lang="en-US"/>
          </a:p>
        </p:txBody>
      </p:sp>
    </p:spTree>
    <p:extLst>
      <p:ext uri="{BB962C8B-B14F-4D97-AF65-F5344CB8AC3E}">
        <p14:creationId xmlns:p14="http://schemas.microsoft.com/office/powerpoint/2010/main" val="2276578948"/>
      </p:ext>
    </p:extLst>
  </p:cSld>
  <p:clrMapOvr>
    <a:masterClrMapping/>
  </p:clrMapOvr>
  <p:hf sldNum="0" hdr="0" dt="0"/>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strategic positioning">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C412E2B-1B66-5EF4-3AA3-4D5877E02BCA}"/>
              </a:ext>
            </a:extLst>
          </p:cNvPr>
          <p:cNvSpPr/>
          <p:nvPr/>
        </p:nvSpPr>
        <p:spPr>
          <a:xfrm>
            <a:off x="6045329" y="2617762"/>
            <a:ext cx="2651760" cy="2217779"/>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marL="0" marR="0" lvl="0" indent="0" algn="l" defTabSz="456367" rtl="0" eaLnBrk="1" fontAlgn="base" latinLnBrk="0" hangingPunct="1">
              <a:lnSpc>
                <a:spcPct val="100000"/>
              </a:lnSpc>
              <a:spcBef>
                <a:spcPct val="0"/>
              </a:spcBef>
              <a:spcAft>
                <a:spcPct val="0"/>
              </a:spcAft>
              <a:buClrTx/>
              <a:buSzTx/>
              <a:buFontTx/>
              <a:buNone/>
              <a:tabLst/>
              <a:defRPr/>
            </a:pPr>
            <a:r>
              <a:rPr lang="en-US" sz="800" b="1" cap="none" spc="0">
                <a:ln w="0">
                  <a:noFill/>
                </a:ln>
                <a:cs typeface="Calibri" charset="0"/>
              </a:rPr>
              <a:t>DIFFERENTIATION THEMES </a:t>
            </a:r>
          </a:p>
          <a:p>
            <a:pPr marL="0" marR="0" lvl="0" indent="0" algn="l" defTabSz="456367" rtl="0" eaLnBrk="1" fontAlgn="base" latinLnBrk="0" hangingPunct="1">
              <a:lnSpc>
                <a:spcPct val="100000"/>
              </a:lnSpc>
              <a:spcBef>
                <a:spcPct val="0"/>
              </a:spcBef>
              <a:spcAft>
                <a:spcPct val="0"/>
              </a:spcAft>
              <a:buClrTx/>
              <a:buSzTx/>
              <a:buFontTx/>
              <a:buNone/>
              <a:tabLst/>
              <a:defRPr/>
            </a:pPr>
            <a:r>
              <a:rPr lang="en-US" sz="800" b="1"/>
              <a:t>(“I prefer…”)</a:t>
            </a:r>
          </a:p>
        </p:txBody>
      </p:sp>
      <p:sp>
        <p:nvSpPr>
          <p:cNvPr id="3" name="Rectangle 2">
            <a:extLst>
              <a:ext uri="{FF2B5EF4-FFF2-40B4-BE49-F238E27FC236}">
                <a16:creationId xmlns:a16="http://schemas.microsoft.com/office/drawing/2014/main" id="{97484250-0F45-A710-49C5-C2007BE7540A}"/>
              </a:ext>
            </a:extLst>
          </p:cNvPr>
          <p:cNvSpPr/>
          <p:nvPr/>
        </p:nvSpPr>
        <p:spPr>
          <a:xfrm>
            <a:off x="3251264" y="2609311"/>
            <a:ext cx="2651760" cy="2217779"/>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VALUE THEMES</a:t>
            </a:r>
          </a:p>
          <a:p>
            <a:pPr marL="0" marR="0" lvl="0" indent="0" algn="l" defTabSz="456367" rtl="0" eaLnBrk="1" fontAlgn="base" latinLnBrk="0" hangingPunct="1">
              <a:lnSpc>
                <a:spcPct val="100000"/>
              </a:lnSpc>
              <a:spcBef>
                <a:spcPct val="0"/>
              </a:spcBef>
              <a:spcAft>
                <a:spcPct val="0"/>
              </a:spcAft>
              <a:buClrTx/>
              <a:buSzTx/>
              <a:buFontTx/>
              <a:buNone/>
              <a:tabLst/>
              <a:defRPr/>
            </a:pPr>
            <a:r>
              <a:rPr lang="en-US" sz="800" b="1"/>
              <a:t>(“I value…”)</a:t>
            </a:r>
          </a:p>
        </p:txBody>
      </p:sp>
      <p:sp>
        <p:nvSpPr>
          <p:cNvPr id="39" name="Rectangle 38">
            <a:extLst>
              <a:ext uri="{FF2B5EF4-FFF2-40B4-BE49-F238E27FC236}">
                <a16:creationId xmlns:a16="http://schemas.microsoft.com/office/drawing/2014/main" id="{48975A12-FC5C-B037-0EBE-73ACEE631BE8}"/>
              </a:ext>
            </a:extLst>
          </p:cNvPr>
          <p:cNvSpPr/>
          <p:nvPr/>
        </p:nvSpPr>
        <p:spPr>
          <a:xfrm>
            <a:off x="456572" y="2603632"/>
            <a:ext cx="2651760" cy="2217779"/>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PROBLEM THEMES </a:t>
            </a:r>
          </a:p>
          <a:p>
            <a:pPr marL="0" marR="0" lvl="0" indent="0" algn="l" defTabSz="456367" rtl="0" eaLnBrk="1" fontAlgn="base" latinLnBrk="0" hangingPunct="1">
              <a:lnSpc>
                <a:spcPct val="100000"/>
              </a:lnSpc>
              <a:spcBef>
                <a:spcPct val="0"/>
              </a:spcBef>
              <a:spcAft>
                <a:spcPct val="0"/>
              </a:spcAft>
              <a:buClrTx/>
              <a:buSzTx/>
              <a:buFontTx/>
              <a:buNone/>
              <a:tabLst/>
              <a:defRPr/>
            </a:pPr>
            <a:r>
              <a:rPr lang="en-US" sz="800" b="1"/>
              <a:t>(“I struggle…”)</a:t>
            </a:r>
          </a:p>
        </p:txBody>
      </p:sp>
      <p:sp>
        <p:nvSpPr>
          <p:cNvPr id="30" name="Rectangle 29">
            <a:extLst>
              <a:ext uri="{FF2B5EF4-FFF2-40B4-BE49-F238E27FC236}">
                <a16:creationId xmlns:a16="http://schemas.microsoft.com/office/drawing/2014/main" id="{8FCC7C85-2E43-6434-9057-4136018F53DB}"/>
              </a:ext>
            </a:extLst>
          </p:cNvPr>
          <p:cNvSpPr/>
          <p:nvPr/>
        </p:nvSpPr>
        <p:spPr>
          <a:xfrm>
            <a:off x="6032511" y="124978"/>
            <a:ext cx="2664578" cy="457200"/>
          </a:xfrm>
          <a:prstGeom prst="rect">
            <a:avLst/>
          </a:prstGeom>
          <a:solidFill>
            <a:schemeClr val="bg1"/>
          </a:solidFill>
          <a:ln>
            <a:solidFill>
              <a:schemeClr val="bg1">
                <a:lumMod val="75000"/>
              </a:schemeClr>
            </a:solidFill>
          </a:ln>
          <a:effectLst/>
        </p:spPr>
        <p:txBody>
          <a:bodyPr wrap="square" lIns="91270" tIns="45636" rIns="91270" bIns="45636" rtlCol="0" anchor="t" anchorCtr="0">
            <a:noAutofit/>
          </a:bodyPr>
          <a:lstStyle/>
          <a:p>
            <a:r>
              <a:rPr lang="en-US" sz="800" b="1" cap="none" spc="0">
                <a:ln w="0">
                  <a:noFill/>
                </a:ln>
                <a:ea typeface="Calibri" charset="0"/>
                <a:cs typeface="Calibri" charset="0"/>
              </a:rPr>
              <a:t>WRITTEN BY</a:t>
            </a:r>
          </a:p>
        </p:txBody>
      </p:sp>
      <p:sp>
        <p:nvSpPr>
          <p:cNvPr id="68" name="Rectangle 67">
            <a:extLst>
              <a:ext uri="{FF2B5EF4-FFF2-40B4-BE49-F238E27FC236}">
                <a16:creationId xmlns:a16="http://schemas.microsoft.com/office/drawing/2014/main" id="{DC29EC9B-1EE1-A105-E5C4-C7FEE9BF2EA3}"/>
              </a:ext>
            </a:extLst>
          </p:cNvPr>
          <p:cNvSpPr/>
          <p:nvPr/>
        </p:nvSpPr>
        <p:spPr>
          <a:xfrm>
            <a:off x="456572" y="725742"/>
            <a:ext cx="2651760" cy="45720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OUR OFFERING</a:t>
            </a:r>
          </a:p>
        </p:txBody>
      </p:sp>
      <p:sp>
        <p:nvSpPr>
          <p:cNvPr id="69" name="Rectangle 68">
            <a:extLst>
              <a:ext uri="{FF2B5EF4-FFF2-40B4-BE49-F238E27FC236}">
                <a16:creationId xmlns:a16="http://schemas.microsoft.com/office/drawing/2014/main" id="{9193CEE0-3D9D-20A2-6DF2-03B355D55860}"/>
              </a:ext>
            </a:extLst>
          </p:cNvPr>
          <p:cNvSpPr/>
          <p:nvPr/>
        </p:nvSpPr>
        <p:spPr>
          <a:xfrm>
            <a:off x="3251264" y="725742"/>
            <a:ext cx="2651760" cy="45720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PERSONA / SEGMENT</a:t>
            </a:r>
          </a:p>
        </p:txBody>
      </p:sp>
      <p:sp>
        <p:nvSpPr>
          <p:cNvPr id="26" name="Rectangle 25">
            <a:extLst>
              <a:ext uri="{FF2B5EF4-FFF2-40B4-BE49-F238E27FC236}">
                <a16:creationId xmlns:a16="http://schemas.microsoft.com/office/drawing/2014/main" id="{D58A18BF-BC35-DAFD-EBDA-AE57CA5E325C}"/>
              </a:ext>
            </a:extLst>
          </p:cNvPr>
          <p:cNvSpPr/>
          <p:nvPr/>
        </p:nvSpPr>
        <p:spPr>
          <a:xfrm>
            <a:off x="456572" y="1250418"/>
            <a:ext cx="2651760" cy="128454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ea typeface="Calibri" charset="0"/>
                <a:cs typeface="Calibri" charset="0"/>
              </a:rPr>
              <a:t>PROBLEM</a:t>
            </a:r>
          </a:p>
        </p:txBody>
      </p:sp>
      <p:sp>
        <p:nvSpPr>
          <p:cNvPr id="27" name="Text Placeholder 5">
            <a:extLst>
              <a:ext uri="{FF2B5EF4-FFF2-40B4-BE49-F238E27FC236}">
                <a16:creationId xmlns:a16="http://schemas.microsoft.com/office/drawing/2014/main" id="{B06D5532-6812-ECF1-D440-280116FA120F}"/>
              </a:ext>
            </a:extLst>
          </p:cNvPr>
          <p:cNvSpPr>
            <a:spLocks noGrp="1"/>
          </p:cNvSpPr>
          <p:nvPr>
            <p:ph type="body" sz="quarter" idx="39" hasCustomPrompt="1"/>
          </p:nvPr>
        </p:nvSpPr>
        <p:spPr>
          <a:xfrm>
            <a:off x="438747" y="1500878"/>
            <a:ext cx="2651760" cy="1038931"/>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Craft a high-level statement which connects the problem themes after grouping and naming them (from Problem Themes worksheet).</a:t>
            </a:r>
          </a:p>
        </p:txBody>
      </p:sp>
      <p:sp>
        <p:nvSpPr>
          <p:cNvPr id="33" name="Text Placeholder 5">
            <a:extLst>
              <a:ext uri="{FF2B5EF4-FFF2-40B4-BE49-F238E27FC236}">
                <a16:creationId xmlns:a16="http://schemas.microsoft.com/office/drawing/2014/main" id="{5A82DD04-D28F-7ECB-ADB6-ED7D25D8CB14}"/>
              </a:ext>
            </a:extLst>
          </p:cNvPr>
          <p:cNvSpPr>
            <a:spLocks noGrp="1"/>
          </p:cNvSpPr>
          <p:nvPr>
            <p:ph type="body" sz="quarter" idx="27" hasCustomPrompt="1"/>
          </p:nvPr>
        </p:nvSpPr>
        <p:spPr>
          <a:xfrm>
            <a:off x="3251264" y="914400"/>
            <a:ext cx="2651760" cy="237507"/>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Buyer persona and/or market segment</a:t>
            </a:r>
          </a:p>
        </p:txBody>
      </p:sp>
      <p:sp>
        <p:nvSpPr>
          <p:cNvPr id="35" name="Text Placeholder 5">
            <a:extLst>
              <a:ext uri="{FF2B5EF4-FFF2-40B4-BE49-F238E27FC236}">
                <a16:creationId xmlns:a16="http://schemas.microsoft.com/office/drawing/2014/main" id="{6D800D65-4355-13F8-F0D7-4EFEAE517F22}"/>
              </a:ext>
            </a:extLst>
          </p:cNvPr>
          <p:cNvSpPr>
            <a:spLocks noGrp="1"/>
          </p:cNvSpPr>
          <p:nvPr>
            <p:ph type="body" sz="quarter" idx="28" hasCustomPrompt="1"/>
          </p:nvPr>
        </p:nvSpPr>
        <p:spPr>
          <a:xfrm>
            <a:off x="457198" y="914400"/>
            <a:ext cx="2651760" cy="237506"/>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marL="0" marR="0" lvl="0" indent="0" algn="l"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t>Product, service, release, model</a:t>
            </a:r>
          </a:p>
        </p:txBody>
      </p:sp>
      <p:sp>
        <p:nvSpPr>
          <p:cNvPr id="4" name="Rectangle 3">
            <a:extLst>
              <a:ext uri="{FF2B5EF4-FFF2-40B4-BE49-F238E27FC236}">
                <a16:creationId xmlns:a16="http://schemas.microsoft.com/office/drawing/2014/main" id="{74B45B38-282B-705B-FABB-05AA8BB05CA5}"/>
              </a:ext>
            </a:extLst>
          </p:cNvPr>
          <p:cNvSpPr/>
          <p:nvPr/>
        </p:nvSpPr>
        <p:spPr>
          <a:xfrm>
            <a:off x="6045329" y="1250418"/>
            <a:ext cx="2651760" cy="128454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COMPETITORS AND ALTERNATIVES</a:t>
            </a:r>
          </a:p>
        </p:txBody>
      </p:sp>
      <p:sp>
        <p:nvSpPr>
          <p:cNvPr id="5" name="Text Placeholder 5">
            <a:extLst>
              <a:ext uri="{FF2B5EF4-FFF2-40B4-BE49-F238E27FC236}">
                <a16:creationId xmlns:a16="http://schemas.microsoft.com/office/drawing/2014/main" id="{AD44E03A-D61D-564F-22EA-4DC312337E48}"/>
              </a:ext>
            </a:extLst>
          </p:cNvPr>
          <p:cNvSpPr>
            <a:spLocks noGrp="1"/>
          </p:cNvSpPr>
          <p:nvPr>
            <p:ph type="body" sz="quarter" idx="61" hasCustomPrompt="1"/>
          </p:nvPr>
        </p:nvSpPr>
        <p:spPr>
          <a:xfrm>
            <a:off x="6045327" y="1500878"/>
            <a:ext cx="2651760" cy="1056586"/>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What competitive products and alternatives does the persona consider?</a:t>
            </a:r>
          </a:p>
        </p:txBody>
      </p:sp>
      <p:sp>
        <p:nvSpPr>
          <p:cNvPr id="6" name="Text Placeholder 5">
            <a:extLst>
              <a:ext uri="{FF2B5EF4-FFF2-40B4-BE49-F238E27FC236}">
                <a16:creationId xmlns:a16="http://schemas.microsoft.com/office/drawing/2014/main" id="{84F81394-BC68-361E-D6F3-6F377CD0C936}"/>
              </a:ext>
            </a:extLst>
          </p:cNvPr>
          <p:cNvSpPr>
            <a:spLocks noGrp="1"/>
          </p:cNvSpPr>
          <p:nvPr>
            <p:ph type="body" sz="quarter" idx="26" hasCustomPrompt="1"/>
          </p:nvPr>
        </p:nvSpPr>
        <p:spPr>
          <a:xfrm>
            <a:off x="6045327" y="307958"/>
            <a:ext cx="2651760" cy="294105"/>
          </a:xfrm>
        </p:spPr>
        <p:txBody>
          <a:bodyPr lIns="91440" rIns="91440">
            <a:noAutofit/>
          </a:bodyPr>
          <a:lstStyle>
            <a:lvl1pPr marL="0" indent="0">
              <a:spcBef>
                <a:spcPts val="0"/>
              </a:spcBef>
              <a:buFont typeface="Arial" panose="020B0604020202020204" pitchFamily="34" charset="0"/>
              <a:buNone/>
              <a:defRPr sz="1048" b="0" i="0">
                <a:latin typeface="Calibri" panose="020F0502020204030204" pitchFamily="34" charset="0"/>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2" name="Text Placeholder 5">
            <a:extLst>
              <a:ext uri="{FF2B5EF4-FFF2-40B4-BE49-F238E27FC236}">
                <a16:creationId xmlns:a16="http://schemas.microsoft.com/office/drawing/2014/main" id="{84089E39-6597-B547-5A77-A92CB991C3A1}"/>
              </a:ext>
            </a:extLst>
          </p:cNvPr>
          <p:cNvSpPr>
            <a:spLocks noGrp="1"/>
          </p:cNvSpPr>
          <p:nvPr>
            <p:ph type="body" sz="quarter" idx="62" hasCustomPrompt="1"/>
          </p:nvPr>
        </p:nvSpPr>
        <p:spPr>
          <a:xfrm>
            <a:off x="447596" y="2952780"/>
            <a:ext cx="2651760" cy="1868633"/>
          </a:xfrm>
          <a:noFill/>
          <a:ln>
            <a:noFill/>
          </a:ln>
        </p:spPr>
        <p:txBody>
          <a:bodyPr vert="horz" wrap="square" lIns="91440" tIns="45716" rIns="91440" bIns="45716" numCol="1" anchor="t" anchorCtr="0" compatLnSpc="1">
            <a:prstTxWarp prst="textNoShape">
              <a:avLst/>
            </a:prstTxWarp>
            <a:normAutofit/>
          </a:bodyPr>
          <a:lstStyle>
            <a:lvl1pPr marL="0" indent="0">
              <a:buFontTx/>
              <a:buNone/>
              <a:defRPr lang="en-US" sz="1048" b="0" i="0" dirty="0"/>
            </a:lvl1pPr>
          </a:lstStyle>
          <a:p>
            <a:pPr lvl="0"/>
            <a:r>
              <a:rPr lang="en-US"/>
              <a:t>(from Problem Themes worksheet)</a:t>
            </a:r>
          </a:p>
        </p:txBody>
      </p:sp>
      <p:sp>
        <p:nvSpPr>
          <p:cNvPr id="8" name="Text Placeholder 5">
            <a:extLst>
              <a:ext uri="{FF2B5EF4-FFF2-40B4-BE49-F238E27FC236}">
                <a16:creationId xmlns:a16="http://schemas.microsoft.com/office/drawing/2014/main" id="{85FB1836-63D7-6DAF-BA27-043EBE667C16}"/>
              </a:ext>
            </a:extLst>
          </p:cNvPr>
          <p:cNvSpPr>
            <a:spLocks noGrp="1"/>
          </p:cNvSpPr>
          <p:nvPr>
            <p:ph type="body" sz="quarter" idx="63" hasCustomPrompt="1"/>
          </p:nvPr>
        </p:nvSpPr>
        <p:spPr>
          <a:xfrm>
            <a:off x="3249652" y="2954006"/>
            <a:ext cx="2651760" cy="1868633"/>
          </a:xfrm>
        </p:spPr>
        <p:txBody>
          <a:bodyPr lIns="91440" rIns="91440"/>
          <a:lstStyle>
            <a:lvl1pPr marL="0" indent="0">
              <a:buFontTx/>
              <a:buNone/>
              <a:defRPr sz="1048" b="0" i="0">
                <a:latin typeface="+mn-lt"/>
              </a:defRPr>
            </a:lvl1pPr>
            <a:lvl2pPr>
              <a:defRPr sz="998">
                <a:latin typeface="+mj-lt"/>
              </a:defRPr>
            </a:lvl2pPr>
            <a:lvl3pPr>
              <a:defRPr sz="998">
                <a:latin typeface="+mj-lt"/>
              </a:defRPr>
            </a:lvl3pPr>
            <a:lvl4pPr>
              <a:defRPr sz="998">
                <a:latin typeface="+mj-lt"/>
              </a:defRPr>
            </a:lvl4pPr>
            <a:lvl5pPr>
              <a:defRPr sz="998">
                <a:latin typeface="+mj-lt"/>
              </a:defRPr>
            </a:lvl5pPr>
          </a:lstStyle>
          <a:p>
            <a:pPr lvl="0"/>
            <a:r>
              <a:rPr lang="en-US"/>
              <a:t>(from Value Themes worksheet)</a:t>
            </a:r>
          </a:p>
        </p:txBody>
      </p:sp>
      <p:sp>
        <p:nvSpPr>
          <p:cNvPr id="13" name="Text Placeholder 5">
            <a:extLst>
              <a:ext uri="{FF2B5EF4-FFF2-40B4-BE49-F238E27FC236}">
                <a16:creationId xmlns:a16="http://schemas.microsoft.com/office/drawing/2014/main" id="{0CC97B8D-52A2-C540-8334-67A06CFDD4F1}"/>
              </a:ext>
            </a:extLst>
          </p:cNvPr>
          <p:cNvSpPr>
            <a:spLocks noGrp="1"/>
          </p:cNvSpPr>
          <p:nvPr>
            <p:ph type="body" sz="quarter" idx="64" hasCustomPrompt="1"/>
          </p:nvPr>
        </p:nvSpPr>
        <p:spPr>
          <a:xfrm>
            <a:off x="6026820" y="2966910"/>
            <a:ext cx="2651760" cy="1868632"/>
          </a:xfrm>
          <a:noFill/>
          <a:ln>
            <a:noFill/>
          </a:ln>
        </p:spPr>
        <p:txBody>
          <a:bodyPr vert="horz" wrap="square" lIns="91440" tIns="45716" rIns="91440" bIns="45716" numCol="1" anchor="t" anchorCtr="0" compatLnSpc="1">
            <a:prstTxWarp prst="textNoShape">
              <a:avLst/>
            </a:prstTxWarp>
            <a:normAutofit/>
          </a:bodyPr>
          <a:lstStyle>
            <a:lvl1pPr marL="0" indent="0">
              <a:buFontTx/>
              <a:buNone/>
              <a:defRPr lang="en-US" sz="1048" b="0" i="0" dirty="0"/>
            </a:lvl1pPr>
          </a:lstStyle>
          <a:p>
            <a:pPr lvl="0"/>
            <a:r>
              <a:rPr lang="en-US"/>
              <a:t>(from Differentiation Themes worksheet)</a:t>
            </a:r>
          </a:p>
        </p:txBody>
      </p:sp>
      <p:sp>
        <p:nvSpPr>
          <p:cNvPr id="11" name="Rectangle 10">
            <a:extLst>
              <a:ext uri="{FF2B5EF4-FFF2-40B4-BE49-F238E27FC236}">
                <a16:creationId xmlns:a16="http://schemas.microsoft.com/office/drawing/2014/main" id="{0F06475F-217F-D8B4-5C80-A193D08A4F2E}"/>
              </a:ext>
            </a:extLst>
          </p:cNvPr>
          <p:cNvSpPr/>
          <p:nvPr/>
        </p:nvSpPr>
        <p:spPr>
          <a:xfrm>
            <a:off x="3251264" y="1255270"/>
            <a:ext cx="2651760" cy="128454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ea typeface="Calibri" charset="0"/>
                <a:cs typeface="Calibri" charset="0"/>
              </a:rPr>
              <a:t>VALUE</a:t>
            </a:r>
          </a:p>
        </p:txBody>
      </p:sp>
      <p:sp>
        <p:nvSpPr>
          <p:cNvPr id="12" name="Text Placeholder 5">
            <a:extLst>
              <a:ext uri="{FF2B5EF4-FFF2-40B4-BE49-F238E27FC236}">
                <a16:creationId xmlns:a16="http://schemas.microsoft.com/office/drawing/2014/main" id="{48529ADE-A9FF-68BC-AAAC-8860FF533637}"/>
              </a:ext>
            </a:extLst>
          </p:cNvPr>
          <p:cNvSpPr>
            <a:spLocks noGrp="1"/>
          </p:cNvSpPr>
          <p:nvPr>
            <p:ph type="body" sz="quarter" idx="65" hasCustomPrompt="1"/>
          </p:nvPr>
        </p:nvSpPr>
        <p:spPr>
          <a:xfrm>
            <a:off x="3258628" y="1505729"/>
            <a:ext cx="2651760" cy="1101069"/>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Craft a high-level statement which connect the themes after grouping and naming value themes (from the Value Themes worksheet).</a:t>
            </a:r>
          </a:p>
        </p:txBody>
      </p:sp>
      <p:sp>
        <p:nvSpPr>
          <p:cNvPr id="17" name="TextBox 16">
            <a:extLst>
              <a:ext uri="{FF2B5EF4-FFF2-40B4-BE49-F238E27FC236}">
                <a16:creationId xmlns:a16="http://schemas.microsoft.com/office/drawing/2014/main" id="{0219D153-378D-BF75-4421-19A5053213C9}"/>
              </a:ext>
            </a:extLst>
          </p:cNvPr>
          <p:cNvSpPr txBox="1"/>
          <p:nvPr/>
        </p:nvSpPr>
        <p:spPr>
          <a:xfrm>
            <a:off x="374905" y="128016"/>
            <a:ext cx="4291318" cy="457200"/>
          </a:xfrm>
          <a:prstGeom prst="rect">
            <a:avLst/>
          </a:prstGeom>
          <a:noFill/>
        </p:spPr>
        <p:txBody>
          <a:bodyPr wrap="square" rtlCol="0" anchor="ctr">
            <a:normAutofit/>
          </a:bodyPr>
          <a:lstStyle>
            <a:defPPr>
              <a:defRPr lang="en-US"/>
            </a:defPPr>
            <a:lvl1pPr lvl="0">
              <a:defRPr sz="2400">
                <a:latin typeface="Calibri" panose="020F0502020204030204" pitchFamily="34" charset="0"/>
                <a:ea typeface="Century Gothic" charset="0"/>
                <a:cs typeface="Calibri" panose="020F0502020204030204" pitchFamily="34" charset="0"/>
              </a:defRPr>
            </a:lvl1pPr>
            <a:lvl2pPr eaLnBrk="1" hangingPunct="1">
              <a:defRPr sz="3788">
                <a:solidFill>
                  <a:srgbClr val="002060"/>
                </a:solidFill>
                <a:latin typeface="Arial" charset="0"/>
                <a:ea typeface="ＭＳ Ｐゴシック" pitchFamily="-1" charset="-128"/>
                <a:cs typeface="ＭＳ Ｐゴシック" pitchFamily="-1" charset="-128"/>
              </a:defRPr>
            </a:lvl2pPr>
            <a:lvl3pPr eaLnBrk="1" hangingPunct="1">
              <a:defRPr sz="3788">
                <a:solidFill>
                  <a:srgbClr val="002060"/>
                </a:solidFill>
                <a:latin typeface="Arial" charset="0"/>
                <a:ea typeface="ＭＳ Ｐゴシック" pitchFamily="-1" charset="-128"/>
                <a:cs typeface="ＭＳ Ｐゴシック" pitchFamily="-1" charset="-128"/>
              </a:defRPr>
            </a:lvl3pPr>
            <a:lvl4pPr eaLnBrk="1" hangingPunct="1">
              <a:defRPr sz="3788">
                <a:solidFill>
                  <a:srgbClr val="002060"/>
                </a:solidFill>
                <a:latin typeface="Arial" charset="0"/>
                <a:ea typeface="ＭＳ Ｐゴシック" pitchFamily="-1" charset="-128"/>
                <a:cs typeface="ＭＳ Ｐゴシック" pitchFamily="-1" charset="-128"/>
              </a:defRPr>
            </a:lvl4pPr>
            <a:lvl5pPr eaLnBrk="1" hangingPunct="1">
              <a:defRPr sz="3788">
                <a:solidFill>
                  <a:srgbClr val="002060"/>
                </a:solidFill>
                <a:latin typeface="Arial" charset="0"/>
                <a:ea typeface="ＭＳ Ｐゴシック" pitchFamily="-1" charset="-128"/>
                <a:cs typeface="ＭＳ Ｐゴシック" pitchFamily="-1" charset="-128"/>
              </a:defRPr>
            </a:lvl5pPr>
            <a:lvl6pPr marL="320252"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6pPr>
            <a:lvl7pPr marL="640507"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7pPr>
            <a:lvl8pPr marL="960761"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8pPr>
            <a:lvl9pPr marL="1281013" fontAlgn="base">
              <a:spcBef>
                <a:spcPct val="0"/>
              </a:spcBef>
              <a:spcAft>
                <a:spcPct val="0"/>
              </a:spcAft>
              <a:defRPr sz="4384">
                <a:solidFill>
                  <a:schemeClr val="tx2"/>
                </a:solidFill>
                <a:latin typeface="Tw Cen MT" pitchFamily="-1" charset="0"/>
                <a:ea typeface="ＭＳ Ｐゴシック" pitchFamily="-1" charset="-128"/>
                <a:cs typeface="ＭＳ Ｐゴシック" pitchFamily="-1" charset="-128"/>
              </a:defRPr>
            </a:lvl9pPr>
          </a:lstStyle>
          <a:p>
            <a:r>
              <a:rPr lang="en-US" sz="1800">
                <a:latin typeface="+mj-lt"/>
              </a:rPr>
              <a:t>Product Positioning</a:t>
            </a:r>
          </a:p>
        </p:txBody>
      </p:sp>
      <p:sp>
        <p:nvSpPr>
          <p:cNvPr id="18" name="TextBox 17">
            <a:extLst>
              <a:ext uri="{FF2B5EF4-FFF2-40B4-BE49-F238E27FC236}">
                <a16:creationId xmlns:a16="http://schemas.microsoft.com/office/drawing/2014/main" id="{A3C908B7-CD4E-CFC5-D3F3-0D69BA22ADF6}"/>
              </a:ext>
            </a:extLst>
          </p:cNvPr>
          <p:cNvSpPr txBox="1"/>
          <p:nvPr/>
        </p:nvSpPr>
        <p:spPr>
          <a:xfrm>
            <a:off x="384048" y="457200"/>
            <a:ext cx="4291319" cy="201066"/>
          </a:xfrm>
          <a:prstGeom prst="rect">
            <a:avLst/>
          </a:prstGeom>
          <a:noFill/>
        </p:spPr>
        <p:txBody>
          <a:bodyPr wrap="square" rtlCol="0" anchor="ctr">
            <a:noAutofit/>
          </a:bodyPr>
          <a:lstStyle/>
          <a:p>
            <a:pPr algn="l"/>
            <a:endParaRPr lang="en-US" sz="900">
              <a:latin typeface="Calibri" panose="020F0502020204030204" pitchFamily="34" charset="0"/>
              <a:ea typeface="Century Gothic" charset="0"/>
              <a:cs typeface="Calibri" panose="020F0502020204030204" pitchFamily="34" charset="0"/>
            </a:endParaRPr>
          </a:p>
        </p:txBody>
      </p:sp>
      <p:grpSp>
        <p:nvGrpSpPr>
          <p:cNvPr id="19" name="Group 18">
            <a:extLst>
              <a:ext uri="{FF2B5EF4-FFF2-40B4-BE49-F238E27FC236}">
                <a16:creationId xmlns:a16="http://schemas.microsoft.com/office/drawing/2014/main" id="{96434C1A-45FE-D046-17FC-5A1611525310}"/>
              </a:ext>
            </a:extLst>
          </p:cNvPr>
          <p:cNvGrpSpPr/>
          <p:nvPr/>
        </p:nvGrpSpPr>
        <p:grpSpPr>
          <a:xfrm>
            <a:off x="1026896" y="4840393"/>
            <a:ext cx="7090208" cy="200055"/>
            <a:chOff x="1234440" y="4840393"/>
            <a:chExt cx="7090208" cy="200055"/>
          </a:xfrm>
        </p:grpSpPr>
        <p:sp>
          <p:nvSpPr>
            <p:cNvPr id="20" name="TextBox 19">
              <a:extLst>
                <a:ext uri="{FF2B5EF4-FFF2-40B4-BE49-F238E27FC236}">
                  <a16:creationId xmlns:a16="http://schemas.microsoft.com/office/drawing/2014/main" id="{A7632C7F-456A-37D4-B634-5476D749E384}"/>
                </a:ext>
              </a:extLst>
            </p:cNvPr>
            <p:cNvSpPr txBox="1"/>
            <p:nvPr/>
          </p:nvSpPr>
          <p:spPr>
            <a:xfrm>
              <a:off x="1234440" y="4840393"/>
              <a:ext cx="6675120" cy="200055"/>
            </a:xfrm>
            <a:prstGeom prst="rect">
              <a:avLst/>
            </a:prstGeom>
            <a:noFill/>
          </p:spPr>
          <p:txBody>
            <a:bodyPr wrap="square" rtlCol="0" anchor="ctr">
              <a:spAutoFit/>
            </a:bodyPr>
            <a:lstStyle/>
            <a:p>
              <a:pPr algn="ctr"/>
              <a:r>
                <a:rPr lang="en-US" sz="700" b="0" i="0">
                  <a:solidFill>
                    <a:schemeClr val="tx1"/>
                  </a:solidFill>
                  <a:latin typeface="+mn-lt"/>
                </a:rPr>
                <a:t>This template was developed by Product Growth Leaders for Quartz Open Framework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1" name="Picture 20">
              <a:extLst>
                <a:ext uri="{FF2B5EF4-FFF2-40B4-BE49-F238E27FC236}">
                  <a16:creationId xmlns:a16="http://schemas.microsoft.com/office/drawing/2014/main" id="{91059D9E-1D67-AFA5-C80A-DBB689C25A33}"/>
                </a:ext>
              </a:extLst>
            </p:cNvPr>
            <p:cNvPicPr>
              <a:picLocks noChangeAspect="1"/>
            </p:cNvPicPr>
            <p:nvPr/>
          </p:nvPicPr>
          <p:blipFill>
            <a:blip r:embed="rId2"/>
            <a:stretch>
              <a:fillRect/>
            </a:stretch>
          </p:blipFill>
          <p:spPr>
            <a:xfrm>
              <a:off x="7867448" y="4859890"/>
              <a:ext cx="457200" cy="161059"/>
            </a:xfrm>
            <a:prstGeom prst="rect">
              <a:avLst/>
            </a:prstGeom>
          </p:spPr>
        </p:pic>
      </p:grpSp>
      <p:sp>
        <p:nvSpPr>
          <p:cNvPr id="9" name="TextBox 8">
            <a:extLst>
              <a:ext uri="{FF2B5EF4-FFF2-40B4-BE49-F238E27FC236}">
                <a16:creationId xmlns:a16="http://schemas.microsoft.com/office/drawing/2014/main" id="{1DDE10FA-0534-198A-B6E7-DE536DB4FF83}"/>
              </a:ext>
            </a:extLst>
          </p:cNvPr>
          <p:cNvSpPr txBox="1"/>
          <p:nvPr/>
        </p:nvSpPr>
        <p:spPr>
          <a:xfrm>
            <a:off x="384048" y="457200"/>
            <a:ext cx="3226055" cy="201066"/>
          </a:xfrm>
          <a:prstGeom prst="rect">
            <a:avLst/>
          </a:prstGeom>
          <a:noFill/>
        </p:spPr>
        <p:txBody>
          <a:bodyPr wrap="square" lIns="91440" rIns="91440" rtlCol="0" anchor="ctr">
            <a:noAutofit/>
          </a:bodyPr>
          <a:lstStyle/>
          <a:p>
            <a:pPr algn="l"/>
            <a:endParaRPr lang="en-US" sz="900" b="0" i="0">
              <a:latin typeface="Calibri" panose="020F0502020204030204" pitchFamily="34" charset="0"/>
              <a:ea typeface="Century Gothic" charset="0"/>
              <a:cs typeface="Calibri" panose="020F0502020204030204" pitchFamily="34" charset="0"/>
            </a:endParaRPr>
          </a:p>
        </p:txBody>
      </p:sp>
      <p:sp>
        <p:nvSpPr>
          <p:cNvPr id="14" name="Rectangle 13">
            <a:extLst>
              <a:ext uri="{FF2B5EF4-FFF2-40B4-BE49-F238E27FC236}">
                <a16:creationId xmlns:a16="http://schemas.microsoft.com/office/drawing/2014/main" id="{ACAD5D86-38D3-B820-4FD8-308A0757B99B}"/>
              </a:ext>
            </a:extLst>
          </p:cNvPr>
          <p:cNvSpPr/>
          <p:nvPr/>
        </p:nvSpPr>
        <p:spPr>
          <a:xfrm>
            <a:off x="6045329" y="716836"/>
            <a:ext cx="2651760" cy="457200"/>
          </a:xfrm>
          <a:prstGeom prst="rect">
            <a:avLst/>
          </a:prstGeom>
          <a:solidFill>
            <a:schemeClr val="bg1"/>
          </a:solidFill>
          <a:ln>
            <a:solidFill>
              <a:schemeClr val="bg1">
                <a:lumMod val="75000"/>
              </a:schemeClr>
            </a:solidFill>
          </a:ln>
          <a:effectLst/>
        </p:spPr>
        <p:txBody>
          <a:bodyPr wrap="square" lIns="91440" tIns="45636" rIns="91440" bIns="45636" rtlCol="0" anchor="t" anchorCtr="0">
            <a:noAutofit/>
          </a:bodyPr>
          <a:lstStyle/>
          <a:p>
            <a:pPr lvl="0"/>
            <a:r>
              <a:rPr lang="en-US" sz="800" b="1" cap="none" spc="0">
                <a:ln w="0">
                  <a:noFill/>
                </a:ln>
                <a:cs typeface="Calibri" charset="0"/>
              </a:rPr>
              <a:t>PRODUCT CATEGORY</a:t>
            </a:r>
          </a:p>
        </p:txBody>
      </p:sp>
      <p:sp>
        <p:nvSpPr>
          <p:cNvPr id="15" name="Text Placeholder 5">
            <a:extLst>
              <a:ext uri="{FF2B5EF4-FFF2-40B4-BE49-F238E27FC236}">
                <a16:creationId xmlns:a16="http://schemas.microsoft.com/office/drawing/2014/main" id="{446862CC-2F8E-EBEE-ED4F-64443831D1B6}"/>
              </a:ext>
            </a:extLst>
          </p:cNvPr>
          <p:cNvSpPr>
            <a:spLocks noGrp="1"/>
          </p:cNvSpPr>
          <p:nvPr>
            <p:ph type="body" sz="quarter" idx="66" hasCustomPrompt="1"/>
          </p:nvPr>
        </p:nvSpPr>
        <p:spPr>
          <a:xfrm>
            <a:off x="6045327" y="914400"/>
            <a:ext cx="2651760" cy="237507"/>
          </a:xfrm>
        </p:spPr>
        <p:txBody>
          <a:bodyPr>
            <a:noAutofit/>
          </a:bodyPr>
          <a:lstStyle>
            <a:lvl1pPr marL="0" indent="0">
              <a:spcBef>
                <a:spcPts val="0"/>
              </a:spcBef>
              <a:buFont typeface="Arial" panose="020B0604020202020204" pitchFamily="34" charset="0"/>
              <a:buNone/>
              <a:defRPr sz="1048" b="0" i="0">
                <a:solidFill>
                  <a:schemeClr val="tx1"/>
                </a:solidFill>
                <a:latin typeface="+mn-lt"/>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Define the type of product</a:t>
            </a:r>
          </a:p>
        </p:txBody>
      </p:sp>
    </p:spTree>
    <p:extLst>
      <p:ext uri="{BB962C8B-B14F-4D97-AF65-F5344CB8AC3E}">
        <p14:creationId xmlns:p14="http://schemas.microsoft.com/office/powerpoint/2010/main" val="574467261"/>
      </p:ext>
    </p:extLst>
  </p:cSld>
  <p:clrMapOvr>
    <a:masterClrMapping/>
  </p:clrMapOvr>
  <p:hf sldNum="0" hdr="0" dt="0"/>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QuartzArtwork">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439061-0B66-CA31-AA57-D8F6FBA9A525}"/>
              </a:ext>
            </a:extLst>
          </p:cNvPr>
          <p:cNvSpPr txBox="1"/>
          <p:nvPr/>
        </p:nvSpPr>
        <p:spPr>
          <a:xfrm>
            <a:off x="2362200" y="1828800"/>
            <a:ext cx="44196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QUARTZ ARTWORK</a:t>
            </a:r>
          </a:p>
        </p:txBody>
      </p:sp>
    </p:spTree>
    <p:extLst>
      <p:ext uri="{BB962C8B-B14F-4D97-AF65-F5344CB8AC3E}">
        <p14:creationId xmlns:p14="http://schemas.microsoft.com/office/powerpoint/2010/main" val="4002381981"/>
      </p:ext>
    </p:extLst>
  </p:cSld>
  <p:clrMapOvr>
    <a:masterClrMapping/>
  </p:clrMapOvr>
  <p:hf sldNum="0" hdr="0" dt="0"/>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Key_Quartz_Templates">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F452DC81-44CC-F6D7-72DD-4FB4B89A56DA}"/>
              </a:ext>
            </a:extLst>
          </p:cNvPr>
          <p:cNvSpPr>
            <a:spLocks noGrp="1"/>
          </p:cNvSpPr>
          <p:nvPr>
            <p:ph type="body" sz="quarter" idx="10" hasCustomPrompt="1"/>
          </p:nvPr>
        </p:nvSpPr>
        <p:spPr>
          <a:xfrm>
            <a:off x="6685808" y="869156"/>
            <a:ext cx="2037648" cy="3405187"/>
          </a:xfrm>
          <a:prstGeom prst="rect">
            <a:avLst/>
          </a:prstGeom>
        </p:spPr>
        <p:txBody>
          <a:bodyPr anchor="ctr"/>
          <a:lstStyle>
            <a:lvl1pPr marL="0" indent="0">
              <a:buNone/>
              <a:defRPr sz="2000"/>
            </a:lvl1pPr>
          </a:lstStyle>
          <a:p>
            <a:pPr lvl="0"/>
            <a:r>
              <a:rPr lang="en-US"/>
              <a:t>text</a:t>
            </a:r>
          </a:p>
        </p:txBody>
      </p:sp>
      <p:grpSp>
        <p:nvGrpSpPr>
          <p:cNvPr id="2" name="Group 1">
            <a:extLst>
              <a:ext uri="{FF2B5EF4-FFF2-40B4-BE49-F238E27FC236}">
                <a16:creationId xmlns:a16="http://schemas.microsoft.com/office/drawing/2014/main" id="{74106F2D-B477-EE1F-8011-A402277C30AB}"/>
              </a:ext>
            </a:extLst>
          </p:cNvPr>
          <p:cNvGrpSpPr>
            <a:grpSpLocks noChangeAspect="1"/>
          </p:cNvGrpSpPr>
          <p:nvPr/>
        </p:nvGrpSpPr>
        <p:grpSpPr>
          <a:xfrm>
            <a:off x="420545" y="443173"/>
            <a:ext cx="5669278" cy="4257155"/>
            <a:chOff x="464246" y="614798"/>
            <a:chExt cx="5928104" cy="4451514"/>
          </a:xfrm>
        </p:grpSpPr>
        <p:pic>
          <p:nvPicPr>
            <p:cNvPr id="12" name="Picture 11">
              <a:extLst>
                <a:ext uri="{FF2B5EF4-FFF2-40B4-BE49-F238E27FC236}">
                  <a16:creationId xmlns:a16="http://schemas.microsoft.com/office/drawing/2014/main" id="{AA0E3CDF-F071-FC81-E1BD-81CDB057A66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64246" y="614798"/>
              <a:ext cx="4571997"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98B2F667-44DA-BA8F-402D-E13FF107529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57974" y="883336"/>
              <a:ext cx="4571999"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a:extLst>
                <a:ext uri="{FF2B5EF4-FFF2-40B4-BE49-F238E27FC236}">
                  <a16:creationId xmlns:a16="http://schemas.microsoft.com/office/drawing/2014/main" id="{0D41C0D4-5C0F-78D4-BB03-6F5249C486A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51705" y="1151873"/>
              <a:ext cx="4571997"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9E1F50D9-FE57-86DC-A625-6E75E3A08C9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45434" y="1420411"/>
              <a:ext cx="4571997"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a:extLst>
                <a:ext uri="{FF2B5EF4-FFF2-40B4-BE49-F238E27FC236}">
                  <a16:creationId xmlns:a16="http://schemas.microsoft.com/office/drawing/2014/main" id="{3D9BFCB7-47C7-1F21-A5DD-B8627D41176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39163" y="1688949"/>
              <a:ext cx="4571999"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0BA2F164-E0C2-D687-9E61-A06564840AB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432892" y="1957487"/>
              <a:ext cx="4571999"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a:extLst>
                <a:ext uri="{FF2B5EF4-FFF2-40B4-BE49-F238E27FC236}">
                  <a16:creationId xmlns:a16="http://schemas.microsoft.com/office/drawing/2014/main" id="{E18C1C28-3561-0FB2-7747-10199551DA6A}"/>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626621" y="2226024"/>
              <a:ext cx="4571999"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a:extLst>
                <a:ext uri="{FF2B5EF4-FFF2-40B4-BE49-F238E27FC236}">
                  <a16:creationId xmlns:a16="http://schemas.microsoft.com/office/drawing/2014/main" id="{E9F7378B-679C-14E0-410C-525ACDA2576F}"/>
                </a:ext>
              </a:extLst>
            </p:cNvPr>
            <p:cNvPicPr>
              <a:picLocks noChangeAspect="1"/>
            </p:cNvPicPr>
            <p:nvPr/>
          </p:nvPicPr>
          <p:blipFill>
            <a:blip r:embed="rId9"/>
            <a:srcRect/>
            <a:stretch/>
          </p:blipFill>
          <p:spPr>
            <a:xfrm>
              <a:off x="1820353" y="2494562"/>
              <a:ext cx="4571997" cy="25717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851756681"/>
      </p:ext>
    </p:extLst>
  </p:cSld>
  <p:clrMapOvr>
    <a:masterClrMapping/>
  </p:clrMapOvr>
  <p:hf sldNum="0" hdr="0" dt="0"/>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Quartz-middle">
    <p:spTree>
      <p:nvGrpSpPr>
        <p:cNvPr id="1" name=""/>
        <p:cNvGrpSpPr/>
        <p:nvPr/>
      </p:nvGrpSpPr>
      <p:grpSpPr>
        <a:xfrm>
          <a:off x="0" y="0"/>
          <a:ext cx="0" cy="0"/>
          <a:chOff x="0" y="0"/>
          <a:chExt cx="0" cy="0"/>
        </a:xfrm>
      </p:grpSpPr>
      <p:sp>
        <p:nvSpPr>
          <p:cNvPr id="37" name="LEARN">
            <a:extLst>
              <a:ext uri="{FF2B5EF4-FFF2-40B4-BE49-F238E27FC236}">
                <a16:creationId xmlns:a16="http://schemas.microsoft.com/office/drawing/2014/main" id="{990CA964-714F-5B4A-54C7-2566987F92D7}"/>
              </a:ext>
            </a:extLst>
          </p:cNvPr>
          <p:cNvSpPr txBox="1"/>
          <p:nvPr/>
        </p:nvSpPr>
        <p:spPr>
          <a:xfrm>
            <a:off x="3917540" y="2242314"/>
            <a:ext cx="1319647" cy="651379"/>
          </a:xfrm>
          <a:prstGeom prst="rect">
            <a:avLst/>
          </a:prstGeom>
          <a:noFill/>
        </p:spPr>
        <p:txBody>
          <a:bodyPr wrap="square" rtlCol="0" anchor="ctr">
            <a:noAutofit/>
          </a:bodyPr>
          <a:lstStyle/>
          <a:p>
            <a:pPr algn="ctr"/>
            <a:r>
              <a:rPr lang="en-US" sz="2400" b="1" i="0" dirty="0">
                <a:solidFill>
                  <a:sysClr val="windowText" lastClr="000000"/>
                </a:solidFill>
                <a:latin typeface="+mj-lt"/>
                <a:ea typeface="+mj-ea"/>
                <a:cs typeface="Calibri" panose="020F0502020204030204" pitchFamily="34" charset="0"/>
              </a:rPr>
              <a:t>QUARTZ</a:t>
            </a:r>
            <a:endParaRPr lang="en-US" sz="2800" b="1" i="0" dirty="0">
              <a:solidFill>
                <a:sysClr val="windowText" lastClr="000000"/>
              </a:solidFill>
              <a:latin typeface="+mj-lt"/>
              <a:ea typeface="+mj-ea"/>
              <a:cs typeface="Calibri" panose="020F0502020204030204" pitchFamily="34" charset="0"/>
            </a:endParaRPr>
          </a:p>
        </p:txBody>
      </p:sp>
      <p:sp>
        <p:nvSpPr>
          <p:cNvPr id="2" name="Text above">
            <a:extLst>
              <a:ext uri="{FF2B5EF4-FFF2-40B4-BE49-F238E27FC236}">
                <a16:creationId xmlns:a16="http://schemas.microsoft.com/office/drawing/2014/main" id="{A4AAC508-6A9F-4A6D-197B-539E889ECE99}"/>
              </a:ext>
            </a:extLst>
          </p:cNvPr>
          <p:cNvSpPr txBox="1"/>
          <p:nvPr/>
        </p:nvSpPr>
        <p:spPr>
          <a:xfrm>
            <a:off x="6992" y="-1181350"/>
            <a:ext cx="9130017" cy="1131079"/>
          </a:xfrm>
          <a:prstGeom prst="rect">
            <a:avLst/>
          </a:prstGeom>
          <a:noFill/>
        </p:spPr>
        <p:txBody>
          <a:bodyPr wrap="square" rtlCol="0" anchor="b">
            <a:spAutoFit/>
          </a:bodyPr>
          <a:lstStyle/>
          <a:p>
            <a:pPr algn="l">
              <a:spcAft>
                <a:spcPts val="300"/>
              </a:spcAft>
            </a:pPr>
            <a:r>
              <a:rPr lang="en-US" sz="1200" b="1">
                <a:latin typeface="Calibri" panose="020F0502020204030204" pitchFamily="34" charset="0"/>
                <a:ea typeface="Century Gothic" charset="0"/>
                <a:cs typeface="Calibri" panose="020F0502020204030204" pitchFamily="34" charset="0"/>
              </a:rPr>
              <a:t>Quartz Open Framework</a:t>
            </a:r>
          </a:p>
          <a:p>
            <a:pPr algn="l">
              <a:spcAft>
                <a:spcPts val="300"/>
              </a:spcAft>
            </a:pPr>
            <a:r>
              <a:rPr lang="en-US" sz="1200" b="0">
                <a:latin typeface="Calibri" panose="020F0502020204030204" pitchFamily="34" charset="0"/>
                <a:ea typeface="Century Gothic" charset="0"/>
                <a:cs typeface="Calibri" panose="020F0502020204030204" pitchFamily="34" charset="0"/>
              </a:rPr>
              <a:t>Enable your product teams to achieve business results through a nimble process, practical tools, and a common language. </a:t>
            </a:r>
          </a:p>
          <a:p>
            <a:pPr algn="l">
              <a:spcAft>
                <a:spcPts val="300"/>
              </a:spcAft>
            </a:pPr>
            <a:r>
              <a:rPr lang="en-US" sz="1200" b="0">
                <a:latin typeface="Calibri" panose="020F0502020204030204" pitchFamily="34" charset="0"/>
                <a:ea typeface="Century Gothic" charset="0"/>
                <a:cs typeface="Calibri" panose="020F0502020204030204" pitchFamily="34" charset="0"/>
              </a:rPr>
              <a:t>Quartz is an open framework that anyone can use to define their strategy, planning, and growth processes. Quartz can be used for any product, such as software, hardware, educational or promotional content, and more. </a:t>
            </a:r>
          </a:p>
          <a:p>
            <a:pPr algn="l">
              <a:spcAft>
                <a:spcPts val="300"/>
              </a:spcAft>
            </a:pPr>
            <a:r>
              <a:rPr lang="en-US" sz="1200" b="0">
                <a:latin typeface="Calibri" panose="020F0502020204030204" pitchFamily="34" charset="0"/>
                <a:ea typeface="Century Gothic" charset="0"/>
                <a:cs typeface="Calibri" panose="020F0502020204030204" pitchFamily="34" charset="0"/>
              </a:rPr>
              <a:t>Quartz is FREE to use, OPEN with a Creative Commons License, and EASY to deploy in any organization</a:t>
            </a:r>
          </a:p>
        </p:txBody>
      </p:sp>
      <p:sp>
        <p:nvSpPr>
          <p:cNvPr id="3" name="Text below">
            <a:extLst>
              <a:ext uri="{FF2B5EF4-FFF2-40B4-BE49-F238E27FC236}">
                <a16:creationId xmlns:a16="http://schemas.microsoft.com/office/drawing/2014/main" id="{954EF34C-4D1D-641D-54C6-1C9B11FFD1CA}"/>
              </a:ext>
            </a:extLst>
          </p:cNvPr>
          <p:cNvSpPr txBox="1"/>
          <p:nvPr/>
        </p:nvSpPr>
        <p:spPr>
          <a:xfrm>
            <a:off x="13574" y="5194880"/>
            <a:ext cx="9143999" cy="1926874"/>
          </a:xfrm>
          <a:prstGeom prst="rect">
            <a:avLst/>
          </a:prstGeom>
          <a:noFill/>
        </p:spPr>
        <p:txBody>
          <a:bodyPr wrap="square" numCol="2" spcCol="182880" rtlCol="0" anchor="t">
            <a:spAutoFit/>
          </a:bodyPr>
          <a:lstStyle/>
          <a:p>
            <a:pPr algn="l">
              <a:spcAft>
                <a:spcPts val="300"/>
              </a:spcAft>
            </a:pPr>
            <a:r>
              <a:rPr lang="en-US" sz="1200" b="1">
                <a:latin typeface="Calibri" panose="020F0502020204030204" pitchFamily="34" charset="0"/>
                <a:ea typeface="Century Gothic" charset="0"/>
                <a:cs typeface="Calibri" panose="020F0502020204030204" pitchFamily="34" charset="0"/>
              </a:rPr>
              <a:t>LEARN</a:t>
            </a:r>
          </a:p>
          <a:p>
            <a:pPr algn="l">
              <a:spcAft>
                <a:spcPts val="300"/>
              </a:spcAft>
            </a:pPr>
            <a:r>
              <a:rPr lang="en-US" sz="1200" b="0">
                <a:latin typeface="Calibri" panose="020F0502020204030204" pitchFamily="34" charset="0"/>
                <a:ea typeface="Century Gothic" charset="0"/>
                <a:cs typeface="Calibri" panose="020F0502020204030204" pitchFamily="34" charset="0"/>
              </a:rPr>
              <a:t>Continuous learning is at the core of Quartz. Learn at every step and adjust your plans accordingly.</a:t>
            </a:r>
          </a:p>
          <a:p>
            <a:pPr algn="l">
              <a:spcAft>
                <a:spcPts val="300"/>
              </a:spcAft>
            </a:pPr>
            <a:r>
              <a:rPr lang="en-US" sz="1200" b="1">
                <a:latin typeface="Calibri" panose="020F0502020204030204" pitchFamily="34" charset="0"/>
                <a:ea typeface="Century Gothic" charset="0"/>
                <a:cs typeface="Calibri" panose="020F0502020204030204" pitchFamily="34" charset="0"/>
              </a:rPr>
              <a:t>DEFINE and COMMIT</a:t>
            </a:r>
          </a:p>
          <a:p>
            <a:pPr algn="l">
              <a:spcAft>
                <a:spcPts val="300"/>
              </a:spcAft>
            </a:pPr>
            <a:r>
              <a:rPr lang="en-US" sz="1200" b="0">
                <a:latin typeface="Calibri" panose="020F0502020204030204" pitchFamily="34" charset="0"/>
                <a:ea typeface="Century Gothic" charset="0"/>
                <a:cs typeface="Calibri" panose="020F0502020204030204" pitchFamily="34" charset="0"/>
              </a:rPr>
              <a:t>Before investing in a new idea, whether a new product, a new initiative, or a new launch, know whether it is worth it for your organization, where it fits in your portfolio, and what people will benefit.</a:t>
            </a:r>
          </a:p>
          <a:p>
            <a:pPr algn="l">
              <a:spcAft>
                <a:spcPts val="300"/>
              </a:spcAft>
            </a:pPr>
            <a:endParaRPr lang="en-US" sz="1200" b="1">
              <a:latin typeface="Calibri" panose="020F0502020204030204" pitchFamily="34" charset="0"/>
              <a:ea typeface="Century Gothic" charset="0"/>
              <a:cs typeface="Calibri" panose="020F0502020204030204" pitchFamily="34" charset="0"/>
            </a:endParaRPr>
          </a:p>
          <a:p>
            <a:pPr algn="l">
              <a:spcAft>
                <a:spcPts val="300"/>
              </a:spcAft>
            </a:pPr>
            <a:r>
              <a:rPr lang="en-US" sz="1200" b="1">
                <a:latin typeface="Calibri" panose="020F0502020204030204" pitchFamily="34" charset="0"/>
                <a:ea typeface="Century Gothic" charset="0"/>
                <a:cs typeface="Calibri" panose="020F0502020204030204" pitchFamily="34" charset="0"/>
              </a:rPr>
              <a:t>DESCRIBE and CREATE</a:t>
            </a:r>
          </a:p>
          <a:p>
            <a:pPr algn="l">
              <a:spcAft>
                <a:spcPts val="300"/>
              </a:spcAft>
            </a:pPr>
            <a:r>
              <a:rPr lang="en-US" sz="1200" b="0">
                <a:latin typeface="Calibri" panose="020F0502020204030204" pitchFamily="34" charset="0"/>
                <a:ea typeface="Century Gothic" charset="0"/>
                <a:cs typeface="Calibri" panose="020F0502020204030204" pitchFamily="34" charset="0"/>
              </a:rPr>
              <a:t>With the approval to proceed with the innovation, lay out the vision and goals of the project, define who will buy and adopt the innovation, and start creating.</a:t>
            </a:r>
          </a:p>
          <a:p>
            <a:pPr algn="l">
              <a:spcAft>
                <a:spcPts val="300"/>
              </a:spcAft>
            </a:pPr>
            <a:r>
              <a:rPr lang="en-US" sz="1200" b="1">
                <a:latin typeface="Calibri" panose="020F0502020204030204" pitchFamily="34" charset="0"/>
                <a:ea typeface="Century Gothic" charset="0"/>
                <a:cs typeface="Calibri" panose="020F0502020204030204" pitchFamily="34" charset="0"/>
              </a:rPr>
              <a:t>PREPARE and DELIVER</a:t>
            </a:r>
          </a:p>
          <a:p>
            <a:pPr algn="l">
              <a:spcAft>
                <a:spcPts val="300"/>
              </a:spcAft>
            </a:pPr>
            <a:r>
              <a:rPr lang="en-US" sz="1200" b="0">
                <a:latin typeface="Calibri" panose="020F0502020204030204" pitchFamily="34" charset="0"/>
                <a:ea typeface="Century Gothic" charset="0"/>
                <a:cs typeface="Calibri" panose="020F0502020204030204" pitchFamily="34" charset="0"/>
              </a:rPr>
              <a:t>Concurrent with product creation, prepare your internal teams to deliver to your market and customers. Come up with go-to-market plans and define launch goals. As you execute, consider what has and has not worked and feed that information back into the organization.</a:t>
            </a:r>
          </a:p>
        </p:txBody>
      </p:sp>
      <p:grpSp>
        <p:nvGrpSpPr>
          <p:cNvPr id="46" name="Colored quartz">
            <a:extLst>
              <a:ext uri="{FF2B5EF4-FFF2-40B4-BE49-F238E27FC236}">
                <a16:creationId xmlns:a16="http://schemas.microsoft.com/office/drawing/2014/main" id="{88FAF43F-4922-8A18-EEDD-C0BD120A0CE9}"/>
              </a:ext>
            </a:extLst>
          </p:cNvPr>
          <p:cNvGrpSpPr/>
          <p:nvPr/>
        </p:nvGrpSpPr>
        <p:grpSpPr>
          <a:xfrm>
            <a:off x="2857500" y="858180"/>
            <a:ext cx="3430471" cy="3428755"/>
            <a:chOff x="2857500" y="858180"/>
            <a:chExt cx="3430471" cy="3428755"/>
          </a:xfrm>
        </p:grpSpPr>
        <p:pic>
          <p:nvPicPr>
            <p:cNvPr id="45" name="Deliver facet">
              <a:extLst>
                <a:ext uri="{FF2B5EF4-FFF2-40B4-BE49-F238E27FC236}">
                  <a16:creationId xmlns:a16="http://schemas.microsoft.com/office/drawing/2014/main" id="{5580D15E-D7F6-75AA-CCCD-655FFE0266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35" name="Prepare facet">
              <a:extLst>
                <a:ext uri="{FF2B5EF4-FFF2-40B4-BE49-F238E27FC236}">
                  <a16:creationId xmlns:a16="http://schemas.microsoft.com/office/drawing/2014/main" id="{E1052605-01DA-19A7-1A8F-B6D56570C0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33" name="Create facet">
              <a:extLst>
                <a:ext uri="{FF2B5EF4-FFF2-40B4-BE49-F238E27FC236}">
                  <a16:creationId xmlns:a16="http://schemas.microsoft.com/office/drawing/2014/main" id="{D5A0DF27-3ED1-E4D2-DBA7-E1E6CAC43E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31" name="Describe facet">
              <a:extLst>
                <a:ext uri="{FF2B5EF4-FFF2-40B4-BE49-F238E27FC236}">
                  <a16:creationId xmlns:a16="http://schemas.microsoft.com/office/drawing/2014/main" id="{CEB68F04-7151-2D17-7386-098A05346B9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29" name="Commit facet">
              <a:extLst>
                <a:ext uri="{FF2B5EF4-FFF2-40B4-BE49-F238E27FC236}">
                  <a16:creationId xmlns:a16="http://schemas.microsoft.com/office/drawing/2014/main" id="{D7FF4A49-CF1E-985C-2326-BEEB3A49139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26" name="Define facet">
              <a:extLst>
                <a:ext uri="{FF2B5EF4-FFF2-40B4-BE49-F238E27FC236}">
                  <a16:creationId xmlns:a16="http://schemas.microsoft.com/office/drawing/2014/main" id="{6EDD1915-1AAF-339E-F43A-4560067C0E9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36" name="Labels">
            <a:extLst>
              <a:ext uri="{FF2B5EF4-FFF2-40B4-BE49-F238E27FC236}">
                <a16:creationId xmlns:a16="http://schemas.microsoft.com/office/drawing/2014/main" id="{682016BE-91DF-CA6D-1D47-0E6375D95DA7}"/>
              </a:ext>
            </a:extLst>
          </p:cNvPr>
          <p:cNvGrpSpPr>
            <a:grpSpLocks noChangeAspect="1"/>
          </p:cNvGrpSpPr>
          <p:nvPr/>
        </p:nvGrpSpPr>
        <p:grpSpPr>
          <a:xfrm>
            <a:off x="2776056" y="1108098"/>
            <a:ext cx="3609820" cy="2862253"/>
            <a:chOff x="2551939" y="1205270"/>
            <a:chExt cx="3903124" cy="3094816"/>
          </a:xfrm>
        </p:grpSpPr>
        <p:sp>
          <p:nvSpPr>
            <p:cNvPr id="40" name="DELIVER">
              <a:extLst>
                <a:ext uri="{FF2B5EF4-FFF2-40B4-BE49-F238E27FC236}">
                  <a16:creationId xmlns:a16="http://schemas.microsoft.com/office/drawing/2014/main" id="{8427A35F-C69A-FDDE-C3E7-66D1C1BD6B93}"/>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42" name="PREPARE">
              <a:extLst>
                <a:ext uri="{FF2B5EF4-FFF2-40B4-BE49-F238E27FC236}">
                  <a16:creationId xmlns:a16="http://schemas.microsoft.com/office/drawing/2014/main" id="{6F4A1AE7-E178-7559-3943-BADEE8303C81}"/>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39" name="CREATE">
              <a:extLst>
                <a:ext uri="{FF2B5EF4-FFF2-40B4-BE49-F238E27FC236}">
                  <a16:creationId xmlns:a16="http://schemas.microsoft.com/office/drawing/2014/main" id="{880CCAAA-BE4C-33B3-257D-4A746855C042}"/>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43" name="DESCRIBE">
              <a:extLst>
                <a:ext uri="{FF2B5EF4-FFF2-40B4-BE49-F238E27FC236}">
                  <a16:creationId xmlns:a16="http://schemas.microsoft.com/office/drawing/2014/main" id="{A692457B-36E1-1293-F219-F2CED4615E9C}"/>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41" name="COMMIT">
              <a:extLst>
                <a:ext uri="{FF2B5EF4-FFF2-40B4-BE49-F238E27FC236}">
                  <a16:creationId xmlns:a16="http://schemas.microsoft.com/office/drawing/2014/main" id="{AE5E6846-25B4-F447-A757-F9D79749080F}"/>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38" name="DEFINE">
              <a:extLst>
                <a:ext uri="{FF2B5EF4-FFF2-40B4-BE49-F238E27FC236}">
                  <a16:creationId xmlns:a16="http://schemas.microsoft.com/office/drawing/2014/main" id="{EFB06016-7B28-A734-5FB5-AC0468B13EB7}"/>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4229815699"/>
      </p:ext>
    </p:extLst>
  </p:cSld>
  <p:clrMapOvr>
    <a:masterClrMapping/>
  </p:clrMapOvr>
  <p:hf sldNum="0" hdr="0" dt="0"/>
  <p:extLst>
    <p:ext uri="{DCECCB84-F9BA-43D5-87BE-67443E8EF086}">
      <p15:sldGuideLst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1_Quartz Open Framework">
    <p:spTree>
      <p:nvGrpSpPr>
        <p:cNvPr id="1" name=""/>
        <p:cNvGrpSpPr/>
        <p:nvPr/>
      </p:nvGrpSpPr>
      <p:grpSpPr>
        <a:xfrm>
          <a:off x="0" y="0"/>
          <a:ext cx="0" cy="0"/>
          <a:chOff x="0" y="0"/>
          <a:chExt cx="0" cy="0"/>
        </a:xfrm>
      </p:grpSpPr>
      <p:sp>
        <p:nvSpPr>
          <p:cNvPr id="37" name="LEARN">
            <a:extLst>
              <a:ext uri="{FF2B5EF4-FFF2-40B4-BE49-F238E27FC236}">
                <a16:creationId xmlns:a16="http://schemas.microsoft.com/office/drawing/2014/main" id="{990CA964-714F-5B4A-54C7-2566987F92D7}"/>
              </a:ext>
            </a:extLst>
          </p:cNvPr>
          <p:cNvSpPr txBox="1"/>
          <p:nvPr/>
        </p:nvSpPr>
        <p:spPr>
          <a:xfrm>
            <a:off x="3917540" y="2242314"/>
            <a:ext cx="1319647" cy="651379"/>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sp>
        <p:nvSpPr>
          <p:cNvPr id="2" name="Text above">
            <a:extLst>
              <a:ext uri="{FF2B5EF4-FFF2-40B4-BE49-F238E27FC236}">
                <a16:creationId xmlns:a16="http://schemas.microsoft.com/office/drawing/2014/main" id="{A4AAC508-6A9F-4A6D-197B-539E889ECE99}"/>
              </a:ext>
            </a:extLst>
          </p:cNvPr>
          <p:cNvSpPr txBox="1"/>
          <p:nvPr/>
        </p:nvSpPr>
        <p:spPr>
          <a:xfrm>
            <a:off x="6992" y="-1181350"/>
            <a:ext cx="9130017" cy="1131079"/>
          </a:xfrm>
          <a:prstGeom prst="rect">
            <a:avLst/>
          </a:prstGeom>
          <a:noFill/>
        </p:spPr>
        <p:txBody>
          <a:bodyPr wrap="square" rtlCol="0" anchor="b">
            <a:spAutoFit/>
          </a:bodyPr>
          <a:lstStyle/>
          <a:p>
            <a:pPr algn="l">
              <a:spcAft>
                <a:spcPts val="300"/>
              </a:spcAft>
            </a:pPr>
            <a:r>
              <a:rPr lang="en-US" sz="1200" b="1">
                <a:latin typeface="Calibri" panose="020F0502020204030204" pitchFamily="34" charset="0"/>
                <a:ea typeface="Century Gothic" charset="0"/>
                <a:cs typeface="Calibri" panose="020F0502020204030204" pitchFamily="34" charset="0"/>
              </a:rPr>
              <a:t>Quartz Open Framework</a:t>
            </a:r>
          </a:p>
          <a:p>
            <a:pPr algn="l">
              <a:spcAft>
                <a:spcPts val="300"/>
              </a:spcAft>
            </a:pPr>
            <a:r>
              <a:rPr lang="en-US" sz="1200" b="0">
                <a:latin typeface="Calibri" panose="020F0502020204030204" pitchFamily="34" charset="0"/>
                <a:ea typeface="Century Gothic" charset="0"/>
                <a:cs typeface="Calibri" panose="020F0502020204030204" pitchFamily="34" charset="0"/>
              </a:rPr>
              <a:t>Enable your product teams to achieve business results through a nimble process, practical tools, and a common language. </a:t>
            </a:r>
          </a:p>
          <a:p>
            <a:pPr algn="l">
              <a:spcAft>
                <a:spcPts val="300"/>
              </a:spcAft>
            </a:pPr>
            <a:r>
              <a:rPr lang="en-US" sz="1200" b="0">
                <a:latin typeface="Calibri" panose="020F0502020204030204" pitchFamily="34" charset="0"/>
                <a:ea typeface="Century Gothic" charset="0"/>
                <a:cs typeface="Calibri" panose="020F0502020204030204" pitchFamily="34" charset="0"/>
              </a:rPr>
              <a:t>Quartz is an open framework that anyone can use to define their strategy, planning, and growth processes. Quartz can be used for any product, such as software, hardware, educational or promotional content, and more. </a:t>
            </a:r>
          </a:p>
          <a:p>
            <a:pPr algn="l">
              <a:spcAft>
                <a:spcPts val="300"/>
              </a:spcAft>
            </a:pPr>
            <a:r>
              <a:rPr lang="en-US" sz="1200" b="0">
                <a:latin typeface="Calibri" panose="020F0502020204030204" pitchFamily="34" charset="0"/>
                <a:ea typeface="Century Gothic" charset="0"/>
                <a:cs typeface="Calibri" panose="020F0502020204030204" pitchFamily="34" charset="0"/>
              </a:rPr>
              <a:t>Quartz is FREE to use, OPEN with a Creative Commons License, and EASY to deploy in any organization</a:t>
            </a:r>
          </a:p>
        </p:txBody>
      </p:sp>
      <p:sp>
        <p:nvSpPr>
          <p:cNvPr id="3" name="Text below">
            <a:extLst>
              <a:ext uri="{FF2B5EF4-FFF2-40B4-BE49-F238E27FC236}">
                <a16:creationId xmlns:a16="http://schemas.microsoft.com/office/drawing/2014/main" id="{954EF34C-4D1D-641D-54C6-1C9B11FFD1CA}"/>
              </a:ext>
            </a:extLst>
          </p:cNvPr>
          <p:cNvSpPr txBox="1"/>
          <p:nvPr/>
        </p:nvSpPr>
        <p:spPr>
          <a:xfrm>
            <a:off x="13574" y="5194880"/>
            <a:ext cx="9143999" cy="1926874"/>
          </a:xfrm>
          <a:prstGeom prst="rect">
            <a:avLst/>
          </a:prstGeom>
          <a:noFill/>
        </p:spPr>
        <p:txBody>
          <a:bodyPr wrap="square" numCol="2" spcCol="182880" rtlCol="0" anchor="t">
            <a:spAutoFit/>
          </a:bodyPr>
          <a:lstStyle/>
          <a:p>
            <a:pPr algn="l">
              <a:spcAft>
                <a:spcPts val="300"/>
              </a:spcAft>
            </a:pPr>
            <a:r>
              <a:rPr lang="en-US" sz="1200" b="1">
                <a:latin typeface="Calibri" panose="020F0502020204030204" pitchFamily="34" charset="0"/>
                <a:ea typeface="Century Gothic" charset="0"/>
                <a:cs typeface="Calibri" panose="020F0502020204030204" pitchFamily="34" charset="0"/>
              </a:rPr>
              <a:t>LEARN</a:t>
            </a:r>
          </a:p>
          <a:p>
            <a:pPr algn="l">
              <a:spcAft>
                <a:spcPts val="300"/>
              </a:spcAft>
            </a:pPr>
            <a:r>
              <a:rPr lang="en-US" sz="1200" b="0">
                <a:latin typeface="Calibri" panose="020F0502020204030204" pitchFamily="34" charset="0"/>
                <a:ea typeface="Century Gothic" charset="0"/>
                <a:cs typeface="Calibri" panose="020F0502020204030204" pitchFamily="34" charset="0"/>
              </a:rPr>
              <a:t>Continuous learning is at the core of Quartz. Learn at every step and adjust your plans accordingly.</a:t>
            </a:r>
          </a:p>
          <a:p>
            <a:pPr algn="l">
              <a:spcAft>
                <a:spcPts val="300"/>
              </a:spcAft>
            </a:pPr>
            <a:r>
              <a:rPr lang="en-US" sz="1200" b="1">
                <a:latin typeface="Calibri" panose="020F0502020204030204" pitchFamily="34" charset="0"/>
                <a:ea typeface="Century Gothic" charset="0"/>
                <a:cs typeface="Calibri" panose="020F0502020204030204" pitchFamily="34" charset="0"/>
              </a:rPr>
              <a:t>DEFINE and COMMIT</a:t>
            </a:r>
          </a:p>
          <a:p>
            <a:pPr algn="l">
              <a:spcAft>
                <a:spcPts val="300"/>
              </a:spcAft>
            </a:pPr>
            <a:r>
              <a:rPr lang="en-US" sz="1200" b="0">
                <a:latin typeface="Calibri" panose="020F0502020204030204" pitchFamily="34" charset="0"/>
                <a:ea typeface="Century Gothic" charset="0"/>
                <a:cs typeface="Calibri" panose="020F0502020204030204" pitchFamily="34" charset="0"/>
              </a:rPr>
              <a:t>Before investing in a new idea, whether a new product, a new initiative, or a new launch, know whether it is worth it for your organization, where it fits in your portfolio, and what people will benefit.</a:t>
            </a:r>
          </a:p>
          <a:p>
            <a:pPr algn="l">
              <a:spcAft>
                <a:spcPts val="300"/>
              </a:spcAft>
            </a:pPr>
            <a:endParaRPr lang="en-US" sz="1200" b="1">
              <a:latin typeface="Calibri" panose="020F0502020204030204" pitchFamily="34" charset="0"/>
              <a:ea typeface="Century Gothic" charset="0"/>
              <a:cs typeface="Calibri" panose="020F0502020204030204" pitchFamily="34" charset="0"/>
            </a:endParaRPr>
          </a:p>
          <a:p>
            <a:pPr algn="l">
              <a:spcAft>
                <a:spcPts val="300"/>
              </a:spcAft>
            </a:pPr>
            <a:r>
              <a:rPr lang="en-US" sz="1200" b="1">
                <a:latin typeface="Calibri" panose="020F0502020204030204" pitchFamily="34" charset="0"/>
                <a:ea typeface="Century Gothic" charset="0"/>
                <a:cs typeface="Calibri" panose="020F0502020204030204" pitchFamily="34" charset="0"/>
              </a:rPr>
              <a:t>DESCRIBE and CREATE</a:t>
            </a:r>
          </a:p>
          <a:p>
            <a:pPr algn="l">
              <a:spcAft>
                <a:spcPts val="300"/>
              </a:spcAft>
            </a:pPr>
            <a:r>
              <a:rPr lang="en-US" sz="1200" b="0">
                <a:latin typeface="Calibri" panose="020F0502020204030204" pitchFamily="34" charset="0"/>
                <a:ea typeface="Century Gothic" charset="0"/>
                <a:cs typeface="Calibri" panose="020F0502020204030204" pitchFamily="34" charset="0"/>
              </a:rPr>
              <a:t>With the approval to proceed with the innovation, lay out the vision and goals of the project, define who will buy and adopt the innovation, and start creating.</a:t>
            </a:r>
          </a:p>
          <a:p>
            <a:pPr algn="l">
              <a:spcAft>
                <a:spcPts val="300"/>
              </a:spcAft>
            </a:pPr>
            <a:r>
              <a:rPr lang="en-US" sz="1200" b="1">
                <a:latin typeface="Calibri" panose="020F0502020204030204" pitchFamily="34" charset="0"/>
                <a:ea typeface="Century Gothic" charset="0"/>
                <a:cs typeface="Calibri" panose="020F0502020204030204" pitchFamily="34" charset="0"/>
              </a:rPr>
              <a:t>PREPARE and DELIVER</a:t>
            </a:r>
          </a:p>
          <a:p>
            <a:pPr algn="l">
              <a:spcAft>
                <a:spcPts val="300"/>
              </a:spcAft>
            </a:pPr>
            <a:r>
              <a:rPr lang="en-US" sz="1200" b="0">
                <a:latin typeface="Calibri" panose="020F0502020204030204" pitchFamily="34" charset="0"/>
                <a:ea typeface="Century Gothic" charset="0"/>
                <a:cs typeface="Calibri" panose="020F0502020204030204" pitchFamily="34" charset="0"/>
              </a:rPr>
              <a:t>Concurrent with product creation, prepare your internal teams to deliver to your market and customers. Come up with go-to-market plans and define launch goals. As you execute, consider what has and has not worked and feed that information back into the organization.</a:t>
            </a:r>
          </a:p>
        </p:txBody>
      </p:sp>
      <p:grpSp>
        <p:nvGrpSpPr>
          <p:cNvPr id="46" name="Colored quartz">
            <a:extLst>
              <a:ext uri="{FF2B5EF4-FFF2-40B4-BE49-F238E27FC236}">
                <a16:creationId xmlns:a16="http://schemas.microsoft.com/office/drawing/2014/main" id="{88FAF43F-4922-8A18-EEDD-C0BD120A0CE9}"/>
              </a:ext>
            </a:extLst>
          </p:cNvPr>
          <p:cNvGrpSpPr/>
          <p:nvPr/>
        </p:nvGrpSpPr>
        <p:grpSpPr>
          <a:xfrm>
            <a:off x="2857500" y="858180"/>
            <a:ext cx="3430471" cy="3428755"/>
            <a:chOff x="2857500" y="858180"/>
            <a:chExt cx="3430471" cy="3428755"/>
          </a:xfrm>
        </p:grpSpPr>
        <p:pic>
          <p:nvPicPr>
            <p:cNvPr id="45" name="Deliver facet">
              <a:extLst>
                <a:ext uri="{FF2B5EF4-FFF2-40B4-BE49-F238E27FC236}">
                  <a16:creationId xmlns:a16="http://schemas.microsoft.com/office/drawing/2014/main" id="{5580D15E-D7F6-75AA-CCCD-655FFE0266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35" name="Prepare facet">
              <a:extLst>
                <a:ext uri="{FF2B5EF4-FFF2-40B4-BE49-F238E27FC236}">
                  <a16:creationId xmlns:a16="http://schemas.microsoft.com/office/drawing/2014/main" id="{E1052605-01DA-19A7-1A8F-B6D56570C0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33" name="Create facet">
              <a:extLst>
                <a:ext uri="{FF2B5EF4-FFF2-40B4-BE49-F238E27FC236}">
                  <a16:creationId xmlns:a16="http://schemas.microsoft.com/office/drawing/2014/main" id="{D5A0DF27-3ED1-E4D2-DBA7-E1E6CAC43E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31" name="Describe facet">
              <a:extLst>
                <a:ext uri="{FF2B5EF4-FFF2-40B4-BE49-F238E27FC236}">
                  <a16:creationId xmlns:a16="http://schemas.microsoft.com/office/drawing/2014/main" id="{CEB68F04-7151-2D17-7386-098A05346B9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29" name="Commit facet">
              <a:extLst>
                <a:ext uri="{FF2B5EF4-FFF2-40B4-BE49-F238E27FC236}">
                  <a16:creationId xmlns:a16="http://schemas.microsoft.com/office/drawing/2014/main" id="{D7FF4A49-CF1E-985C-2326-BEEB3A49139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26" name="Define facet">
              <a:extLst>
                <a:ext uri="{FF2B5EF4-FFF2-40B4-BE49-F238E27FC236}">
                  <a16:creationId xmlns:a16="http://schemas.microsoft.com/office/drawing/2014/main" id="{6EDD1915-1AAF-339E-F43A-4560067C0E9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36" name="Labels">
            <a:extLst>
              <a:ext uri="{FF2B5EF4-FFF2-40B4-BE49-F238E27FC236}">
                <a16:creationId xmlns:a16="http://schemas.microsoft.com/office/drawing/2014/main" id="{682016BE-91DF-CA6D-1D47-0E6375D95DA7}"/>
              </a:ext>
            </a:extLst>
          </p:cNvPr>
          <p:cNvGrpSpPr>
            <a:grpSpLocks noChangeAspect="1"/>
          </p:cNvGrpSpPr>
          <p:nvPr/>
        </p:nvGrpSpPr>
        <p:grpSpPr>
          <a:xfrm>
            <a:off x="2776056" y="1108098"/>
            <a:ext cx="3609820" cy="2862253"/>
            <a:chOff x="2551939" y="1205270"/>
            <a:chExt cx="3903124" cy="3094816"/>
          </a:xfrm>
        </p:grpSpPr>
        <p:sp>
          <p:nvSpPr>
            <p:cNvPr id="40" name="DELIVER">
              <a:extLst>
                <a:ext uri="{FF2B5EF4-FFF2-40B4-BE49-F238E27FC236}">
                  <a16:creationId xmlns:a16="http://schemas.microsoft.com/office/drawing/2014/main" id="{8427A35F-C69A-FDDE-C3E7-66D1C1BD6B93}"/>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42" name="PREPARE">
              <a:extLst>
                <a:ext uri="{FF2B5EF4-FFF2-40B4-BE49-F238E27FC236}">
                  <a16:creationId xmlns:a16="http://schemas.microsoft.com/office/drawing/2014/main" id="{6F4A1AE7-E178-7559-3943-BADEE8303C81}"/>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39" name="CREATE">
              <a:extLst>
                <a:ext uri="{FF2B5EF4-FFF2-40B4-BE49-F238E27FC236}">
                  <a16:creationId xmlns:a16="http://schemas.microsoft.com/office/drawing/2014/main" id="{880CCAAA-BE4C-33B3-257D-4A746855C042}"/>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43" name="DESCRIBE">
              <a:extLst>
                <a:ext uri="{FF2B5EF4-FFF2-40B4-BE49-F238E27FC236}">
                  <a16:creationId xmlns:a16="http://schemas.microsoft.com/office/drawing/2014/main" id="{A692457B-36E1-1293-F219-F2CED4615E9C}"/>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41" name="COMMIT">
              <a:extLst>
                <a:ext uri="{FF2B5EF4-FFF2-40B4-BE49-F238E27FC236}">
                  <a16:creationId xmlns:a16="http://schemas.microsoft.com/office/drawing/2014/main" id="{AE5E6846-25B4-F447-A757-F9D79749080F}"/>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38" name="DEFINE">
              <a:extLst>
                <a:ext uri="{FF2B5EF4-FFF2-40B4-BE49-F238E27FC236}">
                  <a16:creationId xmlns:a16="http://schemas.microsoft.com/office/drawing/2014/main" id="{EFB06016-7B28-A734-5FB5-AC0468B13EB7}"/>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1002958322"/>
      </p:ext>
    </p:extLst>
  </p:cSld>
  <p:clrMapOvr>
    <a:masterClrMapping/>
  </p:clrMapOvr>
  <p:hf sldNum="0" hdr="0" dt="0"/>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_bullets">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AB9C0B5E-7283-4110-4AE6-69A929C43ECF}"/>
              </a:ext>
            </a:extLst>
          </p:cNvPr>
          <p:cNvSpPr>
            <a:spLocks noGrp="1"/>
          </p:cNvSpPr>
          <p:nvPr>
            <p:ph sz="quarter" idx="1"/>
          </p:nvPr>
        </p:nvSpPr>
        <p:spPr>
          <a:xfrm>
            <a:off x="638176" y="977901"/>
            <a:ext cx="3752090" cy="3536950"/>
          </a:xfrm>
        </p:spPr>
        <p:txBody>
          <a:bodyPr>
            <a:normAutofit/>
          </a:bodyPr>
          <a:lstStyle>
            <a:lvl1pPr marL="341959" indent="-341959">
              <a:buClrTx/>
              <a:buSzPct val="100000"/>
              <a:buFont typeface="Arial" panose="020B0604020202020204" pitchFamily="34" charset="0"/>
              <a:buChar char="•"/>
              <a:defRPr sz="1994" b="0" i="0"/>
            </a:lvl1pPr>
            <a:lvl2pPr marL="705734" indent="-341959">
              <a:buClrTx/>
              <a:buSzPct val="80000"/>
              <a:buFont typeface="Arial" panose="020B0604020202020204" pitchFamily="34" charset="0"/>
              <a:buChar char="•"/>
              <a:defRPr sz="1795" b="0" i="0"/>
            </a:lvl2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999B4A39-BB21-AD3C-93EE-16A8CB82B1D2}"/>
              </a:ext>
            </a:extLst>
          </p:cNvPr>
          <p:cNvSpPr>
            <a:spLocks noGrp="1"/>
          </p:cNvSpPr>
          <p:nvPr>
            <p:ph type="title"/>
          </p:nvPr>
        </p:nvSpPr>
        <p:spPr/>
        <p:txBody>
          <a:bodyPr/>
          <a:lstStyle/>
          <a:p>
            <a:r>
              <a:rPr lang="en-US"/>
              <a:t>Click to edit Master title style</a:t>
            </a:r>
          </a:p>
        </p:txBody>
      </p:sp>
      <p:sp>
        <p:nvSpPr>
          <p:cNvPr id="2" name="Content Placeholder 7">
            <a:extLst>
              <a:ext uri="{FF2B5EF4-FFF2-40B4-BE49-F238E27FC236}">
                <a16:creationId xmlns:a16="http://schemas.microsoft.com/office/drawing/2014/main" id="{C5005927-975C-3344-296E-50EA948E2AA4}"/>
              </a:ext>
            </a:extLst>
          </p:cNvPr>
          <p:cNvSpPr>
            <a:spLocks noGrp="1"/>
          </p:cNvSpPr>
          <p:nvPr>
            <p:ph sz="quarter" idx="10"/>
          </p:nvPr>
        </p:nvSpPr>
        <p:spPr>
          <a:xfrm>
            <a:off x="4785360" y="977901"/>
            <a:ext cx="3749040" cy="3536950"/>
          </a:xfrm>
        </p:spPr>
        <p:txBody>
          <a:bodyPr>
            <a:normAutofit/>
          </a:bodyPr>
          <a:lstStyle>
            <a:lvl1pPr marL="341959" indent="-341959">
              <a:buClrTx/>
              <a:buSzPct val="100000"/>
              <a:buFont typeface="Arial" panose="020B0604020202020204" pitchFamily="34" charset="0"/>
              <a:buChar char="•"/>
              <a:defRPr sz="1994" b="0" i="0"/>
            </a:lvl1pPr>
            <a:lvl2pPr marL="705734" indent="-341959">
              <a:buClrTx/>
              <a:buSzPct val="80000"/>
              <a:buFont typeface="Arial" panose="020B0604020202020204" pitchFamily="34" charset="0"/>
              <a:buChar char="•"/>
              <a:defRPr sz="1795" b="0" i="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29815357"/>
      </p:ext>
    </p:extLst>
  </p:cSld>
  <p:clrMapOvr>
    <a:masterClrMapping/>
  </p:clrMapOvr>
  <p:hf sldNum="0"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Animated-Quartz Open Framework">
    <p:spTree>
      <p:nvGrpSpPr>
        <p:cNvPr id="1" name=""/>
        <p:cNvGrpSpPr/>
        <p:nvPr/>
      </p:nvGrpSpPr>
      <p:grpSpPr>
        <a:xfrm>
          <a:off x="0" y="0"/>
          <a:ext cx="0" cy="0"/>
          <a:chOff x="0" y="0"/>
          <a:chExt cx="0" cy="0"/>
        </a:xfrm>
      </p:grpSpPr>
      <p:sp>
        <p:nvSpPr>
          <p:cNvPr id="3" name="LEARN">
            <a:extLst>
              <a:ext uri="{FF2B5EF4-FFF2-40B4-BE49-F238E27FC236}">
                <a16:creationId xmlns:a16="http://schemas.microsoft.com/office/drawing/2014/main" id="{938F11D5-0B98-7F7D-5CC6-AA71B8FD60F3}"/>
              </a:ext>
            </a:extLst>
          </p:cNvPr>
          <p:cNvSpPr txBox="1"/>
          <p:nvPr/>
        </p:nvSpPr>
        <p:spPr>
          <a:xfrm>
            <a:off x="3917540" y="2242314"/>
            <a:ext cx="1319647" cy="651379"/>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pic>
        <p:nvPicPr>
          <p:cNvPr id="5" name="Deliver facet">
            <a:extLst>
              <a:ext uri="{FF2B5EF4-FFF2-40B4-BE49-F238E27FC236}">
                <a16:creationId xmlns:a16="http://schemas.microsoft.com/office/drawing/2014/main" id="{9A819895-E3CA-1E99-6514-2711D048E6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6" name="Prepare facet">
            <a:extLst>
              <a:ext uri="{FF2B5EF4-FFF2-40B4-BE49-F238E27FC236}">
                <a16:creationId xmlns:a16="http://schemas.microsoft.com/office/drawing/2014/main" id="{E1865DF2-16F2-DB84-0A4B-DB6D8483C4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7" name="Create facet">
            <a:extLst>
              <a:ext uri="{FF2B5EF4-FFF2-40B4-BE49-F238E27FC236}">
                <a16:creationId xmlns:a16="http://schemas.microsoft.com/office/drawing/2014/main" id="{E6D55E97-67CB-7D5D-BEFF-BF08F5A737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8" name="Describe facet">
            <a:extLst>
              <a:ext uri="{FF2B5EF4-FFF2-40B4-BE49-F238E27FC236}">
                <a16:creationId xmlns:a16="http://schemas.microsoft.com/office/drawing/2014/main" id="{4007ABC1-CA59-9A6F-C956-463B9ADC6CC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9" name="Commit facet">
            <a:extLst>
              <a:ext uri="{FF2B5EF4-FFF2-40B4-BE49-F238E27FC236}">
                <a16:creationId xmlns:a16="http://schemas.microsoft.com/office/drawing/2014/main" id="{ADDEF35B-9487-2404-5760-040FD8F873B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0" name="Define facet">
            <a:extLst>
              <a:ext uri="{FF2B5EF4-FFF2-40B4-BE49-F238E27FC236}">
                <a16:creationId xmlns:a16="http://schemas.microsoft.com/office/drawing/2014/main" id="{163BD08C-C580-8452-7A72-85F141EE6FD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sp>
        <p:nvSpPr>
          <p:cNvPr id="12" name="DELIVER">
            <a:extLst>
              <a:ext uri="{FF2B5EF4-FFF2-40B4-BE49-F238E27FC236}">
                <a16:creationId xmlns:a16="http://schemas.microsoft.com/office/drawing/2014/main" id="{87BBEB54-30BD-9B00-F43E-42C87C7D7924}"/>
              </a:ext>
            </a:extLst>
          </p:cNvPr>
          <p:cNvSpPr>
            <a:spLocks/>
          </p:cNvSpPr>
          <p:nvPr/>
        </p:nvSpPr>
        <p:spPr>
          <a:xfrm>
            <a:off x="2776056" y="1900688"/>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13" name="PREPARE">
            <a:extLst>
              <a:ext uri="{FF2B5EF4-FFF2-40B4-BE49-F238E27FC236}">
                <a16:creationId xmlns:a16="http://schemas.microsoft.com/office/drawing/2014/main" id="{8B41A440-823E-C3C1-723E-364D4C63F0D2}"/>
              </a:ext>
            </a:extLst>
          </p:cNvPr>
          <p:cNvSpPr>
            <a:spLocks/>
          </p:cNvSpPr>
          <p:nvPr/>
        </p:nvSpPr>
        <p:spPr>
          <a:xfrm>
            <a:off x="3050451" y="3146485"/>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14" name="CREATE">
            <a:extLst>
              <a:ext uri="{FF2B5EF4-FFF2-40B4-BE49-F238E27FC236}">
                <a16:creationId xmlns:a16="http://schemas.microsoft.com/office/drawing/2014/main" id="{C1D93B84-66AF-F11E-8597-3B41A09AB13D}"/>
              </a:ext>
            </a:extLst>
          </p:cNvPr>
          <p:cNvSpPr>
            <a:spLocks/>
          </p:cNvSpPr>
          <p:nvPr/>
        </p:nvSpPr>
        <p:spPr>
          <a:xfrm>
            <a:off x="4091836" y="3632076"/>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15" name="DESCRIBE">
            <a:extLst>
              <a:ext uri="{FF2B5EF4-FFF2-40B4-BE49-F238E27FC236}">
                <a16:creationId xmlns:a16="http://schemas.microsoft.com/office/drawing/2014/main" id="{48001E92-5015-1E26-0242-1D51DF16F7D1}"/>
              </a:ext>
            </a:extLst>
          </p:cNvPr>
          <p:cNvSpPr>
            <a:spLocks/>
          </p:cNvSpPr>
          <p:nvPr/>
        </p:nvSpPr>
        <p:spPr>
          <a:xfrm>
            <a:off x="5164532" y="2906630"/>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16" name="COMMIT">
            <a:extLst>
              <a:ext uri="{FF2B5EF4-FFF2-40B4-BE49-F238E27FC236}">
                <a16:creationId xmlns:a16="http://schemas.microsoft.com/office/drawing/2014/main" id="{0672610C-E51C-8013-DBEF-886DA672E18F}"/>
              </a:ext>
            </a:extLst>
          </p:cNvPr>
          <p:cNvSpPr>
            <a:spLocks/>
          </p:cNvSpPr>
          <p:nvPr/>
        </p:nvSpPr>
        <p:spPr>
          <a:xfrm>
            <a:off x="4911730" y="1642842"/>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22" name="DEFINE">
            <a:extLst>
              <a:ext uri="{FF2B5EF4-FFF2-40B4-BE49-F238E27FC236}">
                <a16:creationId xmlns:a16="http://schemas.microsoft.com/office/drawing/2014/main" id="{0525DD57-21C8-4CBD-BAE6-C11A73DC301B}"/>
              </a:ext>
            </a:extLst>
          </p:cNvPr>
          <p:cNvSpPr>
            <a:spLocks noChangeAspect="1"/>
          </p:cNvSpPr>
          <p:nvPr/>
        </p:nvSpPr>
        <p:spPr>
          <a:xfrm>
            <a:off x="3909990" y="1108098"/>
            <a:ext cx="1254542"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spTree>
    <p:extLst>
      <p:ext uri="{BB962C8B-B14F-4D97-AF65-F5344CB8AC3E}">
        <p14:creationId xmlns:p14="http://schemas.microsoft.com/office/powerpoint/2010/main" val="112067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2" grpId="0"/>
    </p:bldLst>
  </p:timing>
  <p:hf sldNum="0" hdr="0" dt="0"/>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Definitions-not animated">
    <p:spTree>
      <p:nvGrpSpPr>
        <p:cNvPr id="1" name=""/>
        <p:cNvGrpSpPr/>
        <p:nvPr/>
      </p:nvGrpSpPr>
      <p:grpSpPr>
        <a:xfrm>
          <a:off x="0" y="0"/>
          <a:ext cx="0" cy="0"/>
          <a:chOff x="0" y="0"/>
          <a:chExt cx="0" cy="0"/>
        </a:xfrm>
      </p:grpSpPr>
      <p:sp>
        <p:nvSpPr>
          <p:cNvPr id="22" name="DEFINE problems">
            <a:extLst>
              <a:ext uri="{FF2B5EF4-FFF2-40B4-BE49-F238E27FC236}">
                <a16:creationId xmlns:a16="http://schemas.microsoft.com/office/drawing/2014/main" id="{A0D8DCF9-984A-54D3-8748-9FBACE146DEC}"/>
              </a:ext>
            </a:extLst>
          </p:cNvPr>
          <p:cNvSpPr txBox="1"/>
          <p:nvPr/>
        </p:nvSpPr>
        <p:spPr>
          <a:xfrm>
            <a:off x="5313252" y="158769"/>
            <a:ext cx="2194560" cy="834322"/>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DEFINE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problems to solve</a:t>
            </a:r>
          </a:p>
        </p:txBody>
      </p:sp>
      <p:sp>
        <p:nvSpPr>
          <p:cNvPr id="23" name="COMMIT resources">
            <a:extLst>
              <a:ext uri="{FF2B5EF4-FFF2-40B4-BE49-F238E27FC236}">
                <a16:creationId xmlns:a16="http://schemas.microsoft.com/office/drawing/2014/main" id="{DFA2E81D-5A03-45E1-40A0-42C7BF7ED36F}"/>
              </a:ext>
            </a:extLst>
          </p:cNvPr>
          <p:cNvSpPr txBox="1"/>
          <p:nvPr/>
        </p:nvSpPr>
        <p:spPr>
          <a:xfrm>
            <a:off x="6430254" y="1758922"/>
            <a:ext cx="2194560" cy="834322"/>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COMMIT</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the resources</a:t>
            </a:r>
          </a:p>
        </p:txBody>
      </p:sp>
      <p:sp>
        <p:nvSpPr>
          <p:cNvPr id="24" name="DESCRIBE resources">
            <a:extLst>
              <a:ext uri="{FF2B5EF4-FFF2-40B4-BE49-F238E27FC236}">
                <a16:creationId xmlns:a16="http://schemas.microsoft.com/office/drawing/2014/main" id="{3D9F526F-A6F6-9851-E9D3-52AC9921B302}"/>
              </a:ext>
            </a:extLst>
          </p:cNvPr>
          <p:cNvSpPr txBox="1"/>
          <p:nvPr/>
        </p:nvSpPr>
        <p:spPr>
          <a:xfrm>
            <a:off x="6248113" y="3352082"/>
            <a:ext cx="1993544" cy="834322"/>
          </a:xfrm>
          <a:prstGeom prst="rect">
            <a:avLst/>
          </a:prstGeom>
          <a:noFill/>
        </p:spPr>
        <p:txBody>
          <a:bodyPr wrap="square" rtlCol="0" anchor="ctr">
            <a:noAutofit/>
          </a:bodyPr>
          <a:lstStyle/>
          <a:p>
            <a:r>
              <a:rPr lang="en-US" sz="2400" b="0" i="0">
                <a:solidFill>
                  <a:schemeClr val="tx1"/>
                </a:solidFill>
                <a:latin typeface="Calibri" panose="020F0502020204030204" pitchFamily="34" charset="0"/>
                <a:ea typeface="Open Sans Condensed SemiBold" pitchFamily="2" charset="0"/>
                <a:cs typeface="Calibri" panose="020F0502020204030204" pitchFamily="34" charset="0"/>
              </a:rPr>
              <a:t>DESCRIBE</a:t>
            </a:r>
            <a: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t> </a:t>
            </a:r>
            <a:b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br>
            <a: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t>problems with stories</a:t>
            </a:r>
          </a:p>
        </p:txBody>
      </p:sp>
      <p:sp>
        <p:nvSpPr>
          <p:cNvPr id="25" name="CREATE solutions">
            <a:extLst>
              <a:ext uri="{FF2B5EF4-FFF2-40B4-BE49-F238E27FC236}">
                <a16:creationId xmlns:a16="http://schemas.microsoft.com/office/drawing/2014/main" id="{5943E6C1-E8A1-3B58-32A3-24C0A7EEDA88}"/>
              </a:ext>
            </a:extLst>
          </p:cNvPr>
          <p:cNvSpPr txBox="1"/>
          <p:nvPr/>
        </p:nvSpPr>
        <p:spPr>
          <a:xfrm>
            <a:off x="2738711" y="4150409"/>
            <a:ext cx="2194560" cy="834322"/>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CREATE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a:t>winning solutions</a:t>
            </a:r>
            <a:endParaRPr lang="en-US" sz="1600" b="0" i="0">
              <a:latin typeface="Calibri" panose="020F0502020204030204" pitchFamily="34" charset="0"/>
              <a:ea typeface="Open Sans Condensed SemiBold" pitchFamily="2" charset="0"/>
              <a:cs typeface="Calibri" panose="020F0502020204030204" pitchFamily="34" charset="0"/>
            </a:endParaRPr>
          </a:p>
        </p:txBody>
      </p:sp>
      <p:sp>
        <p:nvSpPr>
          <p:cNvPr id="26" name="PREPARE the teams">
            <a:extLst>
              <a:ext uri="{FF2B5EF4-FFF2-40B4-BE49-F238E27FC236}">
                <a16:creationId xmlns:a16="http://schemas.microsoft.com/office/drawing/2014/main" id="{6A59554D-FE89-2979-AFE8-93C37DA58E81}"/>
              </a:ext>
            </a:extLst>
          </p:cNvPr>
          <p:cNvSpPr txBox="1"/>
          <p:nvPr/>
        </p:nvSpPr>
        <p:spPr>
          <a:xfrm>
            <a:off x="519187" y="2553753"/>
            <a:ext cx="2194560" cy="834322"/>
          </a:xfrm>
          <a:prstGeom prst="rect">
            <a:avLst/>
          </a:prstGeom>
          <a:noFill/>
        </p:spPr>
        <p:txBody>
          <a:bodyPr wrap="square" rtlCol="0" anchor="ctr">
            <a:noAutofit/>
          </a:bodyPr>
          <a:lstStyle/>
          <a:p>
            <a:pPr algn="r"/>
            <a:r>
              <a:rPr lang="en-US" sz="2400" b="0" i="0">
                <a:latin typeface="Calibri" panose="020F0502020204030204" pitchFamily="34" charset="0"/>
                <a:ea typeface="Open Sans Condensed SemiBold" pitchFamily="2" charset="0"/>
                <a:cs typeface="Calibri" panose="020F0502020204030204" pitchFamily="34" charset="0"/>
              </a:rPr>
              <a:t>PREPARE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the teams</a:t>
            </a:r>
          </a:p>
        </p:txBody>
      </p:sp>
      <p:sp>
        <p:nvSpPr>
          <p:cNvPr id="27" name="DELIVER to market">
            <a:extLst>
              <a:ext uri="{FF2B5EF4-FFF2-40B4-BE49-F238E27FC236}">
                <a16:creationId xmlns:a16="http://schemas.microsoft.com/office/drawing/2014/main" id="{71B1D227-36EF-0FD8-E7CB-798629EC4F0F}"/>
              </a:ext>
            </a:extLst>
          </p:cNvPr>
          <p:cNvSpPr txBox="1"/>
          <p:nvPr/>
        </p:nvSpPr>
        <p:spPr>
          <a:xfrm>
            <a:off x="735652" y="957097"/>
            <a:ext cx="2194560" cy="834322"/>
          </a:xfrm>
          <a:prstGeom prst="rect">
            <a:avLst/>
          </a:prstGeom>
          <a:noFill/>
        </p:spPr>
        <p:txBody>
          <a:bodyPr wrap="square" rtlCol="0" anchor="ctr">
            <a:noAutofit/>
          </a:bodyPr>
          <a:lstStyle/>
          <a:p>
            <a:pPr algn="r"/>
            <a:r>
              <a:rPr lang="en-US" sz="2400" b="0" i="0">
                <a:latin typeface="Calibri" panose="020F0502020204030204" pitchFamily="34" charset="0"/>
                <a:ea typeface="Open Sans Condensed SemiBold" pitchFamily="2" charset="0"/>
                <a:cs typeface="Calibri" panose="020F0502020204030204" pitchFamily="34" charset="0"/>
              </a:rPr>
              <a:t>DELIVER</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to market</a:t>
            </a:r>
          </a:p>
        </p:txBody>
      </p:sp>
      <p:sp>
        <p:nvSpPr>
          <p:cNvPr id="31" name="LEARN">
            <a:extLst>
              <a:ext uri="{FF2B5EF4-FFF2-40B4-BE49-F238E27FC236}">
                <a16:creationId xmlns:a16="http://schemas.microsoft.com/office/drawing/2014/main" id="{02EA1F22-69BC-E9E2-B461-9CCECF80263A}"/>
              </a:ext>
            </a:extLst>
          </p:cNvPr>
          <p:cNvSpPr txBox="1"/>
          <p:nvPr/>
        </p:nvSpPr>
        <p:spPr>
          <a:xfrm>
            <a:off x="3918506" y="2244555"/>
            <a:ext cx="1320580" cy="651840"/>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grpSp>
        <p:nvGrpSpPr>
          <p:cNvPr id="2" name="Colored quartz">
            <a:extLst>
              <a:ext uri="{FF2B5EF4-FFF2-40B4-BE49-F238E27FC236}">
                <a16:creationId xmlns:a16="http://schemas.microsoft.com/office/drawing/2014/main" id="{2F7D54DD-652E-C25E-440F-3325AC0F4C19}"/>
              </a:ext>
            </a:extLst>
          </p:cNvPr>
          <p:cNvGrpSpPr/>
          <p:nvPr/>
        </p:nvGrpSpPr>
        <p:grpSpPr>
          <a:xfrm>
            <a:off x="2857500" y="858180"/>
            <a:ext cx="3430471" cy="3428755"/>
            <a:chOff x="2857500" y="858180"/>
            <a:chExt cx="3430471" cy="3428755"/>
          </a:xfrm>
        </p:grpSpPr>
        <p:pic>
          <p:nvPicPr>
            <p:cNvPr id="3" name="Deliver facet">
              <a:extLst>
                <a:ext uri="{FF2B5EF4-FFF2-40B4-BE49-F238E27FC236}">
                  <a16:creationId xmlns:a16="http://schemas.microsoft.com/office/drawing/2014/main" id="{50C19AC6-D78B-A273-8846-089F2062E3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4" name="Prepare facet">
              <a:extLst>
                <a:ext uri="{FF2B5EF4-FFF2-40B4-BE49-F238E27FC236}">
                  <a16:creationId xmlns:a16="http://schemas.microsoft.com/office/drawing/2014/main" id="{56341D3A-1DF7-7D81-FD5E-C397ED23C2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5" name="Create facet">
              <a:extLst>
                <a:ext uri="{FF2B5EF4-FFF2-40B4-BE49-F238E27FC236}">
                  <a16:creationId xmlns:a16="http://schemas.microsoft.com/office/drawing/2014/main" id="{4547F30C-9942-7BC5-9581-6BD2F21194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6" name="Describe facet">
              <a:extLst>
                <a:ext uri="{FF2B5EF4-FFF2-40B4-BE49-F238E27FC236}">
                  <a16:creationId xmlns:a16="http://schemas.microsoft.com/office/drawing/2014/main" id="{DD9B87F3-5158-3A2B-9269-1F9A97C6C93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7" name="Commit facet">
              <a:extLst>
                <a:ext uri="{FF2B5EF4-FFF2-40B4-BE49-F238E27FC236}">
                  <a16:creationId xmlns:a16="http://schemas.microsoft.com/office/drawing/2014/main" id="{FBE4FBFA-9045-00CD-32DF-821BEC56932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8" name="Define facet">
              <a:extLst>
                <a:ext uri="{FF2B5EF4-FFF2-40B4-BE49-F238E27FC236}">
                  <a16:creationId xmlns:a16="http://schemas.microsoft.com/office/drawing/2014/main" id="{E39FB3A4-8EEE-F79B-5FCE-D9DD70D66A7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spTree>
    <p:extLst>
      <p:ext uri="{BB962C8B-B14F-4D97-AF65-F5344CB8AC3E}">
        <p14:creationId xmlns:p14="http://schemas.microsoft.com/office/powerpoint/2010/main" val="955614248"/>
      </p:ext>
    </p:extLst>
  </p:cSld>
  <p:clrMapOvr>
    <a:masterClrMapping/>
  </p:clrMapOvr>
  <p:hf sldNum="0" hdr="0" dt="0"/>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Definitions-animated">
    <p:spTree>
      <p:nvGrpSpPr>
        <p:cNvPr id="1" name=""/>
        <p:cNvGrpSpPr/>
        <p:nvPr/>
      </p:nvGrpSpPr>
      <p:grpSpPr>
        <a:xfrm>
          <a:off x="0" y="0"/>
          <a:ext cx="0" cy="0"/>
          <a:chOff x="0" y="0"/>
          <a:chExt cx="0" cy="0"/>
        </a:xfrm>
      </p:grpSpPr>
      <p:sp>
        <p:nvSpPr>
          <p:cNvPr id="16" name="LEARN">
            <a:extLst>
              <a:ext uri="{FF2B5EF4-FFF2-40B4-BE49-F238E27FC236}">
                <a16:creationId xmlns:a16="http://schemas.microsoft.com/office/drawing/2014/main" id="{E36B37DD-46E8-17BE-5F9E-EB416FB61CA5}"/>
              </a:ext>
            </a:extLst>
          </p:cNvPr>
          <p:cNvSpPr txBox="1"/>
          <p:nvPr/>
        </p:nvSpPr>
        <p:spPr>
          <a:xfrm>
            <a:off x="3918506" y="2245830"/>
            <a:ext cx="1320580" cy="651840"/>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sp>
        <p:nvSpPr>
          <p:cNvPr id="21" name="Deliver to market">
            <a:extLst>
              <a:ext uri="{FF2B5EF4-FFF2-40B4-BE49-F238E27FC236}">
                <a16:creationId xmlns:a16="http://schemas.microsoft.com/office/drawing/2014/main" id="{60DC1B96-946D-7D48-7544-C9A8662DC500}"/>
              </a:ext>
            </a:extLst>
          </p:cNvPr>
          <p:cNvSpPr txBox="1"/>
          <p:nvPr/>
        </p:nvSpPr>
        <p:spPr>
          <a:xfrm>
            <a:off x="855136" y="979809"/>
            <a:ext cx="2075076" cy="788897"/>
          </a:xfrm>
          <a:prstGeom prst="rect">
            <a:avLst/>
          </a:prstGeom>
          <a:noFill/>
        </p:spPr>
        <p:txBody>
          <a:bodyPr wrap="square" rtlCol="0" anchor="ctr">
            <a:noAutofit/>
          </a:bodyPr>
          <a:lstStyle/>
          <a:p>
            <a:pPr algn="r"/>
            <a:r>
              <a:rPr lang="en-US" sz="2400" b="0" i="0">
                <a:latin typeface="Calibri" panose="020F0502020204030204" pitchFamily="34" charset="0"/>
                <a:ea typeface="Open Sans Condensed SemiBold" pitchFamily="2" charset="0"/>
                <a:cs typeface="Calibri" panose="020F0502020204030204" pitchFamily="34" charset="0"/>
              </a:rPr>
              <a:t>DELIVER</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to market</a:t>
            </a:r>
          </a:p>
        </p:txBody>
      </p:sp>
      <p:sp>
        <p:nvSpPr>
          <p:cNvPr id="20" name="Prepare the teams">
            <a:extLst>
              <a:ext uri="{FF2B5EF4-FFF2-40B4-BE49-F238E27FC236}">
                <a16:creationId xmlns:a16="http://schemas.microsoft.com/office/drawing/2014/main" id="{8D903188-2E33-C586-74BB-170B42B0B343}"/>
              </a:ext>
            </a:extLst>
          </p:cNvPr>
          <p:cNvSpPr txBox="1"/>
          <p:nvPr/>
        </p:nvSpPr>
        <p:spPr>
          <a:xfrm>
            <a:off x="640080" y="2576466"/>
            <a:ext cx="2075076" cy="788897"/>
          </a:xfrm>
          <a:prstGeom prst="rect">
            <a:avLst/>
          </a:prstGeom>
          <a:noFill/>
        </p:spPr>
        <p:txBody>
          <a:bodyPr wrap="square" rtlCol="0" anchor="ctr">
            <a:noAutofit/>
          </a:bodyPr>
          <a:lstStyle/>
          <a:p>
            <a:pPr algn="r"/>
            <a:r>
              <a:rPr lang="en-US" sz="2400" b="0" i="0">
                <a:latin typeface="Calibri" panose="020F0502020204030204" pitchFamily="34" charset="0"/>
                <a:ea typeface="Open Sans Condensed SemiBold" pitchFamily="2" charset="0"/>
                <a:cs typeface="Calibri" panose="020F0502020204030204" pitchFamily="34" charset="0"/>
              </a:rPr>
              <a:t>PREPARE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the teams</a:t>
            </a:r>
          </a:p>
        </p:txBody>
      </p:sp>
      <p:sp>
        <p:nvSpPr>
          <p:cNvPr id="19" name="Create winning solutions">
            <a:extLst>
              <a:ext uri="{FF2B5EF4-FFF2-40B4-BE49-F238E27FC236}">
                <a16:creationId xmlns:a16="http://schemas.microsoft.com/office/drawing/2014/main" id="{14412003-F6CB-89AF-043D-6246D8363027}"/>
              </a:ext>
            </a:extLst>
          </p:cNvPr>
          <p:cNvSpPr txBox="1"/>
          <p:nvPr/>
        </p:nvSpPr>
        <p:spPr>
          <a:xfrm>
            <a:off x="2738711" y="4173122"/>
            <a:ext cx="2075076" cy="788897"/>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CREATE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a:t>winning solutions</a:t>
            </a:r>
            <a:endParaRPr lang="en-US" sz="1600" b="0" i="0">
              <a:latin typeface="Calibri" panose="020F0502020204030204" pitchFamily="34" charset="0"/>
              <a:ea typeface="Open Sans Condensed SemiBold" pitchFamily="2" charset="0"/>
              <a:cs typeface="Calibri" panose="020F0502020204030204" pitchFamily="34" charset="0"/>
            </a:endParaRPr>
          </a:p>
        </p:txBody>
      </p:sp>
      <p:sp>
        <p:nvSpPr>
          <p:cNvPr id="18" name="Describe problems with stories">
            <a:extLst>
              <a:ext uri="{FF2B5EF4-FFF2-40B4-BE49-F238E27FC236}">
                <a16:creationId xmlns:a16="http://schemas.microsoft.com/office/drawing/2014/main" id="{5A303E4A-554B-CD4E-BC92-40B469BD7686}"/>
              </a:ext>
            </a:extLst>
          </p:cNvPr>
          <p:cNvSpPr txBox="1"/>
          <p:nvPr/>
        </p:nvSpPr>
        <p:spPr>
          <a:xfrm>
            <a:off x="6248113" y="3374795"/>
            <a:ext cx="1977546" cy="788897"/>
          </a:xfrm>
          <a:prstGeom prst="rect">
            <a:avLst/>
          </a:prstGeom>
          <a:noFill/>
        </p:spPr>
        <p:txBody>
          <a:bodyPr wrap="square" rtlCol="0" anchor="ctr">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lang="en-US" sz="2400" b="0" i="0">
                <a:solidFill>
                  <a:schemeClr val="tx1"/>
                </a:solidFill>
                <a:latin typeface="Calibri" panose="020F0502020204030204" pitchFamily="34" charset="0"/>
                <a:ea typeface="Open Sans Condensed SemiBold" pitchFamily="2" charset="0"/>
                <a:cs typeface="Calibri" panose="020F0502020204030204" pitchFamily="34" charset="0"/>
              </a:rPr>
              <a:t>DESCRIBE</a:t>
            </a:r>
            <a: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t> </a:t>
            </a:r>
            <a:b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br>
            <a:r>
              <a:rPr lang="en-US" sz="1600" b="0" i="0">
                <a:solidFill>
                  <a:schemeClr val="tx1"/>
                </a:solidFill>
                <a:latin typeface="Calibri" panose="020F0502020204030204" pitchFamily="34" charset="0"/>
                <a:ea typeface="Open Sans Condensed SemiBold" pitchFamily="2" charset="0"/>
                <a:cs typeface="Calibri" panose="020F0502020204030204" pitchFamily="34" charset="0"/>
              </a:rPr>
              <a:t>problems with stories</a:t>
            </a:r>
          </a:p>
        </p:txBody>
      </p:sp>
      <p:sp>
        <p:nvSpPr>
          <p:cNvPr id="17" name="Commit the resources">
            <a:extLst>
              <a:ext uri="{FF2B5EF4-FFF2-40B4-BE49-F238E27FC236}">
                <a16:creationId xmlns:a16="http://schemas.microsoft.com/office/drawing/2014/main" id="{A46B7FBA-4892-26A0-7C0D-F4F78E731882}"/>
              </a:ext>
            </a:extLst>
          </p:cNvPr>
          <p:cNvSpPr txBox="1"/>
          <p:nvPr/>
        </p:nvSpPr>
        <p:spPr>
          <a:xfrm>
            <a:off x="6428845" y="1778138"/>
            <a:ext cx="2075076" cy="788897"/>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COMMIT</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the resources</a:t>
            </a:r>
          </a:p>
        </p:txBody>
      </p:sp>
      <p:sp>
        <p:nvSpPr>
          <p:cNvPr id="2" name="Define problems to solve">
            <a:extLst>
              <a:ext uri="{FF2B5EF4-FFF2-40B4-BE49-F238E27FC236}">
                <a16:creationId xmlns:a16="http://schemas.microsoft.com/office/drawing/2014/main" id="{2676200B-987F-AF94-F3D0-577054F8C193}"/>
              </a:ext>
            </a:extLst>
          </p:cNvPr>
          <p:cNvSpPr txBox="1"/>
          <p:nvPr/>
        </p:nvSpPr>
        <p:spPr>
          <a:xfrm>
            <a:off x="5313252" y="181481"/>
            <a:ext cx="2075076" cy="788897"/>
          </a:xfrm>
          <a:prstGeom prst="rect">
            <a:avLst/>
          </a:prstGeom>
          <a:noFill/>
        </p:spPr>
        <p:txBody>
          <a:bodyPr wrap="square" rtlCol="0" anchor="ctr">
            <a:noAutofit/>
          </a:bodyPr>
          <a:lstStyle/>
          <a:p>
            <a:r>
              <a:rPr lang="en-US" sz="2400" b="0" i="0">
                <a:latin typeface="Calibri" panose="020F0502020204030204" pitchFamily="34" charset="0"/>
                <a:ea typeface="Open Sans Condensed SemiBold" pitchFamily="2" charset="0"/>
                <a:cs typeface="Calibri" panose="020F0502020204030204" pitchFamily="34" charset="0"/>
              </a:rPr>
              <a:t>DEFINE</a:t>
            </a:r>
            <a:r>
              <a:rPr lang="en-US" sz="1600" b="0" i="0">
                <a:latin typeface="Calibri" panose="020F0502020204030204" pitchFamily="34" charset="0"/>
                <a:ea typeface="Open Sans Condensed SemiBold" pitchFamily="2" charset="0"/>
                <a:cs typeface="Calibri" panose="020F0502020204030204" pitchFamily="34" charset="0"/>
              </a:rPr>
              <a:t> </a:t>
            </a:r>
            <a:br>
              <a:rPr lang="en-US" sz="1600" b="0" i="0">
                <a:latin typeface="Calibri" panose="020F0502020204030204" pitchFamily="34" charset="0"/>
                <a:ea typeface="Open Sans Condensed SemiBold" pitchFamily="2" charset="0"/>
                <a:cs typeface="Calibri" panose="020F0502020204030204" pitchFamily="34" charset="0"/>
              </a:rPr>
            </a:br>
            <a:r>
              <a:rPr lang="en-US" sz="1600" b="0" i="0">
                <a:latin typeface="Calibri" panose="020F0502020204030204" pitchFamily="34" charset="0"/>
                <a:ea typeface="Open Sans Condensed SemiBold" pitchFamily="2" charset="0"/>
                <a:cs typeface="Calibri" panose="020F0502020204030204" pitchFamily="34" charset="0"/>
              </a:rPr>
              <a:t>problems to solve</a:t>
            </a:r>
          </a:p>
        </p:txBody>
      </p:sp>
      <p:grpSp>
        <p:nvGrpSpPr>
          <p:cNvPr id="3" name="Colored quartz">
            <a:extLst>
              <a:ext uri="{FF2B5EF4-FFF2-40B4-BE49-F238E27FC236}">
                <a16:creationId xmlns:a16="http://schemas.microsoft.com/office/drawing/2014/main" id="{48BE84DA-6DDF-CED0-1411-32CFE2A3BA83}"/>
              </a:ext>
            </a:extLst>
          </p:cNvPr>
          <p:cNvGrpSpPr/>
          <p:nvPr/>
        </p:nvGrpSpPr>
        <p:grpSpPr>
          <a:xfrm>
            <a:off x="2857500" y="857373"/>
            <a:ext cx="3430471" cy="3428755"/>
            <a:chOff x="2857500" y="858180"/>
            <a:chExt cx="3430471" cy="3428755"/>
          </a:xfrm>
        </p:grpSpPr>
        <p:pic>
          <p:nvPicPr>
            <p:cNvPr id="4" name="Deliver facet">
              <a:extLst>
                <a:ext uri="{FF2B5EF4-FFF2-40B4-BE49-F238E27FC236}">
                  <a16:creationId xmlns:a16="http://schemas.microsoft.com/office/drawing/2014/main" id="{7E015FBE-56BB-13FD-9703-CF5A6370C3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6" name="Prepare facet">
              <a:extLst>
                <a:ext uri="{FF2B5EF4-FFF2-40B4-BE49-F238E27FC236}">
                  <a16:creationId xmlns:a16="http://schemas.microsoft.com/office/drawing/2014/main" id="{7DC9E26A-532C-D445-98C6-1EA88A48C4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7" name="Create facet">
              <a:extLst>
                <a:ext uri="{FF2B5EF4-FFF2-40B4-BE49-F238E27FC236}">
                  <a16:creationId xmlns:a16="http://schemas.microsoft.com/office/drawing/2014/main" id="{0CD6647C-040F-67EB-1B7F-BFDF08C424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8" name="Describe facet">
              <a:extLst>
                <a:ext uri="{FF2B5EF4-FFF2-40B4-BE49-F238E27FC236}">
                  <a16:creationId xmlns:a16="http://schemas.microsoft.com/office/drawing/2014/main" id="{CD956A9D-0D1D-23D6-8788-09D56784FCC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9" name="Commit facet">
              <a:extLst>
                <a:ext uri="{FF2B5EF4-FFF2-40B4-BE49-F238E27FC236}">
                  <a16:creationId xmlns:a16="http://schemas.microsoft.com/office/drawing/2014/main" id="{8AA33065-EA2F-FF61-E031-B562D6578A2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0" name="Define facet">
              <a:extLst>
                <a:ext uri="{FF2B5EF4-FFF2-40B4-BE49-F238E27FC236}">
                  <a16:creationId xmlns:a16="http://schemas.microsoft.com/office/drawing/2014/main" id="{F9FC3C3A-D371-8EF9-AACD-42E66F84BC7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spTree>
    <p:extLst>
      <p:ext uri="{BB962C8B-B14F-4D97-AF65-F5344CB8AC3E}">
        <p14:creationId xmlns:p14="http://schemas.microsoft.com/office/powerpoint/2010/main" val="335232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P spid="19" grpId="0"/>
      <p:bldP spid="18" grpId="0"/>
      <p:bldP spid="17" grpId="0"/>
      <p:bldP spid="2" grpId="0"/>
    </p:bldLst>
  </p:timing>
  <p:hf sldNum="0" hdr="0" dt="0"/>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blank facets">
    <p:spTree>
      <p:nvGrpSpPr>
        <p:cNvPr id="1" name=""/>
        <p:cNvGrpSpPr/>
        <p:nvPr/>
      </p:nvGrpSpPr>
      <p:grpSpPr>
        <a:xfrm>
          <a:off x="0" y="0"/>
          <a:ext cx="0" cy="0"/>
          <a:chOff x="0" y="0"/>
          <a:chExt cx="0" cy="0"/>
        </a:xfrm>
      </p:grpSpPr>
      <p:pic>
        <p:nvPicPr>
          <p:cNvPr id="2" name="GREY QUARTZ">
            <a:extLst>
              <a:ext uri="{FF2B5EF4-FFF2-40B4-BE49-F238E27FC236}">
                <a16:creationId xmlns:a16="http://schemas.microsoft.com/office/drawing/2014/main" id="{67385C5D-8416-8A63-743C-EC267DFC6F4C}"/>
              </a:ext>
            </a:extLst>
          </p:cNvPr>
          <p:cNvPicPr>
            <a:picLocks noGrp="1" noRot="1" noMove="1" noResize="1" noEditPoints="1" noAdjustHandles="1" noChangeArrowheads="1" noChangeShapeType="1" noCrop="1"/>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spTree>
    <p:extLst>
      <p:ext uri="{BB962C8B-B14F-4D97-AF65-F5344CB8AC3E}">
        <p14:creationId xmlns:p14="http://schemas.microsoft.com/office/powerpoint/2010/main" val="3094301668"/>
      </p:ext>
    </p:extLst>
  </p:cSld>
  <p:clrMapOvr>
    <a:masterClrMapping/>
  </p:clrMapOvr>
  <p:hf sldNum="0" hdr="0" dt="0"/>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small Quartz">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595B54-B42C-5FCB-62A6-E9191C3DD715}"/>
              </a:ext>
            </a:extLst>
          </p:cNvPr>
          <p:cNvSpPr>
            <a:spLocks noGrp="1"/>
          </p:cNvSpPr>
          <p:nvPr>
            <p:ph type="title"/>
          </p:nvPr>
        </p:nvSpPr>
        <p:spPr/>
        <p:txBody>
          <a:bodyPr/>
          <a:lstStyle/>
          <a:p>
            <a:r>
              <a:rPr lang="en-US"/>
              <a:t>Click to edit Master title style</a:t>
            </a:r>
          </a:p>
        </p:txBody>
      </p:sp>
      <p:pic>
        <p:nvPicPr>
          <p:cNvPr id="2" name="GREY QUARTZ">
            <a:extLst>
              <a:ext uri="{FF2B5EF4-FFF2-40B4-BE49-F238E27FC236}">
                <a16:creationId xmlns:a16="http://schemas.microsoft.com/office/drawing/2014/main" id="{37BC5D40-7EEA-E77F-995A-EB3A226D2E4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1840" y="1054473"/>
            <a:ext cx="2560320" cy="2560320"/>
          </a:xfrm>
          <a:prstGeom prst="rect">
            <a:avLst/>
          </a:prstGeom>
        </p:spPr>
      </p:pic>
    </p:spTree>
    <p:extLst>
      <p:ext uri="{BB962C8B-B14F-4D97-AF65-F5344CB8AC3E}">
        <p14:creationId xmlns:p14="http://schemas.microsoft.com/office/powerpoint/2010/main" val="2213946585"/>
      </p:ext>
    </p:extLst>
  </p:cSld>
  <p:clrMapOvr>
    <a:masterClrMapping/>
  </p:clrMapOvr>
  <p:hf sldNum="0" hdr="0" dt="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API">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C0AB5DC2-083C-A107-FC00-AD50EFC5BC5B}"/>
              </a:ext>
            </a:extLst>
          </p:cNvPr>
          <p:cNvCxnSpPr>
            <a:cxnSpLocks/>
          </p:cNvCxnSpPr>
          <p:nvPr/>
        </p:nvCxnSpPr>
        <p:spPr>
          <a:xfrm flipH="1">
            <a:off x="3250328" y="1700004"/>
            <a:ext cx="454165"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F8268B64-761E-97FF-2221-A4B7780F2A05}"/>
              </a:ext>
            </a:extLst>
          </p:cNvPr>
          <p:cNvSpPr/>
          <p:nvPr/>
        </p:nvSpPr>
        <p:spPr>
          <a:xfrm flipH="1">
            <a:off x="2957720" y="1553700"/>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E71EF956-0331-0282-358F-9F05EA9F4B59}"/>
              </a:ext>
            </a:extLst>
          </p:cNvPr>
          <p:cNvCxnSpPr>
            <a:cxnSpLocks/>
            <a:endCxn id="33" idx="2"/>
          </p:cNvCxnSpPr>
          <p:nvPr/>
        </p:nvCxnSpPr>
        <p:spPr>
          <a:xfrm flipH="1">
            <a:off x="3250328" y="3939239"/>
            <a:ext cx="457200"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9935D219-48E5-2A0E-49E5-DD413DE6672D}"/>
              </a:ext>
            </a:extLst>
          </p:cNvPr>
          <p:cNvSpPr/>
          <p:nvPr/>
        </p:nvSpPr>
        <p:spPr>
          <a:xfrm flipH="1">
            <a:off x="2957720" y="3792935"/>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62714906-FFAB-8DD8-D61A-4DD475AC78F0}"/>
              </a:ext>
            </a:extLst>
          </p:cNvPr>
          <p:cNvCxnSpPr>
            <a:cxnSpLocks/>
          </p:cNvCxnSpPr>
          <p:nvPr/>
        </p:nvCxnSpPr>
        <p:spPr>
          <a:xfrm flipH="1">
            <a:off x="3713335" y="3670712"/>
            <a:ext cx="379840" cy="267912"/>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811C946-08A7-AD6C-988D-251BE2CBC7D2}"/>
              </a:ext>
            </a:extLst>
          </p:cNvPr>
          <p:cNvCxnSpPr>
            <a:cxnSpLocks/>
          </p:cNvCxnSpPr>
          <p:nvPr/>
        </p:nvCxnSpPr>
        <p:spPr>
          <a:xfrm flipH="1">
            <a:off x="2926701" y="2826248"/>
            <a:ext cx="454165"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D2A8BAD9-38F7-FC91-176A-E537FA65B232}"/>
              </a:ext>
            </a:extLst>
          </p:cNvPr>
          <p:cNvSpPr/>
          <p:nvPr/>
        </p:nvSpPr>
        <p:spPr>
          <a:xfrm flipH="1">
            <a:off x="2634093" y="2679944"/>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ECE94C7C-6EB7-F0E4-7F87-35002D005736}"/>
              </a:ext>
            </a:extLst>
          </p:cNvPr>
          <p:cNvGrpSpPr/>
          <p:nvPr/>
        </p:nvGrpSpPr>
        <p:grpSpPr>
          <a:xfrm>
            <a:off x="5778946" y="2184552"/>
            <a:ext cx="746773" cy="292608"/>
            <a:chOff x="5778946" y="2139399"/>
            <a:chExt cx="746773" cy="292608"/>
          </a:xfrm>
        </p:grpSpPr>
        <p:cxnSp>
          <p:nvCxnSpPr>
            <p:cNvPr id="40" name="Straight Connector 39">
              <a:extLst>
                <a:ext uri="{FF2B5EF4-FFF2-40B4-BE49-F238E27FC236}">
                  <a16:creationId xmlns:a16="http://schemas.microsoft.com/office/drawing/2014/main" id="{C73C4762-B7AF-B435-7E9A-029BC05DB057}"/>
                </a:ext>
              </a:extLst>
            </p:cNvPr>
            <p:cNvCxnSpPr>
              <a:cxnSpLocks/>
            </p:cNvCxnSpPr>
            <p:nvPr/>
          </p:nvCxnSpPr>
          <p:spPr>
            <a:xfrm>
              <a:off x="5778946" y="2285703"/>
              <a:ext cx="454165"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E5BC55FF-1ED6-19EF-A2A3-01F168CAB408}"/>
                </a:ext>
              </a:extLst>
            </p:cNvPr>
            <p:cNvSpPr/>
            <p:nvPr/>
          </p:nvSpPr>
          <p:spPr>
            <a:xfrm>
              <a:off x="6233111" y="2139399"/>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3" name="Straight Connector 42">
            <a:extLst>
              <a:ext uri="{FF2B5EF4-FFF2-40B4-BE49-F238E27FC236}">
                <a16:creationId xmlns:a16="http://schemas.microsoft.com/office/drawing/2014/main" id="{BB8F3A12-2B8E-4449-8993-BF981EF4098C}"/>
              </a:ext>
            </a:extLst>
          </p:cNvPr>
          <p:cNvCxnSpPr>
            <a:cxnSpLocks/>
          </p:cNvCxnSpPr>
          <p:nvPr/>
        </p:nvCxnSpPr>
        <p:spPr>
          <a:xfrm>
            <a:off x="5413304" y="3457102"/>
            <a:ext cx="454165"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6A0E6BE6-B9D9-207A-DFC5-05BB52553043}"/>
              </a:ext>
            </a:extLst>
          </p:cNvPr>
          <p:cNvSpPr/>
          <p:nvPr/>
        </p:nvSpPr>
        <p:spPr>
          <a:xfrm>
            <a:off x="5867469" y="3310798"/>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Placeholder 53">
            <a:extLst>
              <a:ext uri="{FF2B5EF4-FFF2-40B4-BE49-F238E27FC236}">
                <a16:creationId xmlns:a16="http://schemas.microsoft.com/office/drawing/2014/main" id="{3CF8622E-D780-6D51-010F-F1C11B366DDE}"/>
              </a:ext>
            </a:extLst>
          </p:cNvPr>
          <p:cNvSpPr>
            <a:spLocks noGrp="1"/>
          </p:cNvSpPr>
          <p:nvPr>
            <p:ph type="body" sz="quarter" idx="10" hasCustomPrompt="1"/>
          </p:nvPr>
        </p:nvSpPr>
        <p:spPr>
          <a:xfrm>
            <a:off x="567912" y="1418222"/>
            <a:ext cx="2365441" cy="563563"/>
          </a:xfrm>
          <a:prstGeom prst="rect">
            <a:avLst/>
          </a:prstGeom>
        </p:spPr>
        <p:txBody>
          <a:bodyPr anchor="ctr">
            <a:noAutofit/>
          </a:bodyPr>
          <a:lstStyle>
            <a:lvl1pPr marL="0" indent="0" algn="r">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sp>
        <p:nvSpPr>
          <p:cNvPr id="55" name="Text Placeholder 53">
            <a:extLst>
              <a:ext uri="{FF2B5EF4-FFF2-40B4-BE49-F238E27FC236}">
                <a16:creationId xmlns:a16="http://schemas.microsoft.com/office/drawing/2014/main" id="{E4A12002-15F6-EC8B-7C5B-7DB621582D11}"/>
              </a:ext>
            </a:extLst>
          </p:cNvPr>
          <p:cNvSpPr>
            <a:spLocks noGrp="1"/>
          </p:cNvSpPr>
          <p:nvPr>
            <p:ph type="body" sz="quarter" idx="11" hasCustomPrompt="1"/>
          </p:nvPr>
        </p:nvSpPr>
        <p:spPr>
          <a:xfrm>
            <a:off x="243572" y="2544467"/>
            <a:ext cx="2365441" cy="563563"/>
          </a:xfrm>
          <a:prstGeom prst="rect">
            <a:avLst/>
          </a:prstGeom>
        </p:spPr>
        <p:txBody>
          <a:bodyPr anchor="ctr">
            <a:noAutofit/>
          </a:bodyPr>
          <a:lstStyle>
            <a:lvl1pPr marL="0" indent="0" algn="r">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sp>
        <p:nvSpPr>
          <p:cNvPr id="56" name="Text Placeholder 53">
            <a:extLst>
              <a:ext uri="{FF2B5EF4-FFF2-40B4-BE49-F238E27FC236}">
                <a16:creationId xmlns:a16="http://schemas.microsoft.com/office/drawing/2014/main" id="{2A216D79-523F-BE9D-BE61-7A2DD2DD3EFD}"/>
              </a:ext>
            </a:extLst>
          </p:cNvPr>
          <p:cNvSpPr>
            <a:spLocks noGrp="1"/>
          </p:cNvSpPr>
          <p:nvPr>
            <p:ph type="body" sz="quarter" idx="12" hasCustomPrompt="1"/>
          </p:nvPr>
        </p:nvSpPr>
        <p:spPr>
          <a:xfrm>
            <a:off x="567912" y="3670712"/>
            <a:ext cx="2365441" cy="563563"/>
          </a:xfrm>
          <a:prstGeom prst="rect">
            <a:avLst/>
          </a:prstGeom>
        </p:spPr>
        <p:txBody>
          <a:bodyPr anchor="ctr">
            <a:noAutofit/>
          </a:bodyPr>
          <a:lstStyle>
            <a:lvl1pPr marL="0" indent="0" algn="r">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sp>
        <p:nvSpPr>
          <p:cNvPr id="62" name="Title 61">
            <a:extLst>
              <a:ext uri="{FF2B5EF4-FFF2-40B4-BE49-F238E27FC236}">
                <a16:creationId xmlns:a16="http://schemas.microsoft.com/office/drawing/2014/main" id="{2CF5146D-8F44-7CB2-6FC3-1C166D3D1C2A}"/>
              </a:ext>
            </a:extLst>
          </p:cNvPr>
          <p:cNvSpPr>
            <a:spLocks noGrp="1"/>
          </p:cNvSpPr>
          <p:nvPr>
            <p:ph type="title"/>
          </p:nvPr>
        </p:nvSpPr>
        <p:spPr/>
        <p:txBody>
          <a:bodyPr/>
          <a:lstStyle/>
          <a:p>
            <a:r>
              <a:rPr lang="en-US"/>
              <a:t>Click to edit Master title style</a:t>
            </a:r>
          </a:p>
        </p:txBody>
      </p:sp>
      <p:grpSp>
        <p:nvGrpSpPr>
          <p:cNvPr id="71" name="Group 70">
            <a:extLst>
              <a:ext uri="{FF2B5EF4-FFF2-40B4-BE49-F238E27FC236}">
                <a16:creationId xmlns:a16="http://schemas.microsoft.com/office/drawing/2014/main" id="{6A1B241B-05CA-D47B-3EFD-64D96586AA56}"/>
              </a:ext>
            </a:extLst>
          </p:cNvPr>
          <p:cNvGrpSpPr/>
          <p:nvPr/>
        </p:nvGrpSpPr>
        <p:grpSpPr>
          <a:xfrm>
            <a:off x="5030409" y="1054657"/>
            <a:ext cx="1135455" cy="414831"/>
            <a:chOff x="4967544" y="1008937"/>
            <a:chExt cx="1135455" cy="414831"/>
          </a:xfrm>
        </p:grpSpPr>
        <p:cxnSp>
          <p:nvCxnSpPr>
            <p:cNvPr id="65" name="Straight Connector 64">
              <a:extLst>
                <a:ext uri="{FF2B5EF4-FFF2-40B4-BE49-F238E27FC236}">
                  <a16:creationId xmlns:a16="http://schemas.microsoft.com/office/drawing/2014/main" id="{2862A611-7E27-EB80-C177-71B8CF727F60}"/>
                </a:ext>
              </a:extLst>
            </p:cNvPr>
            <p:cNvCxnSpPr>
              <a:cxnSpLocks/>
              <a:endCxn id="66" idx="2"/>
            </p:cNvCxnSpPr>
            <p:nvPr/>
          </p:nvCxnSpPr>
          <p:spPr>
            <a:xfrm flipV="1">
              <a:off x="5353191" y="1155241"/>
              <a:ext cx="457200" cy="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122D482D-F57D-E2CF-B801-E058B94EAC13}"/>
                </a:ext>
              </a:extLst>
            </p:cNvPr>
            <p:cNvSpPr/>
            <p:nvPr/>
          </p:nvSpPr>
          <p:spPr>
            <a:xfrm flipV="1">
              <a:off x="5810391" y="1008937"/>
              <a:ext cx="292608" cy="292608"/>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57512F6F-56A2-45EF-2A74-2F1ACC48C49C}"/>
                </a:ext>
              </a:extLst>
            </p:cNvPr>
            <p:cNvCxnSpPr>
              <a:cxnSpLocks/>
            </p:cNvCxnSpPr>
            <p:nvPr/>
          </p:nvCxnSpPr>
          <p:spPr>
            <a:xfrm flipV="1">
              <a:off x="4967544" y="1155856"/>
              <a:ext cx="379840" cy="267912"/>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68" name="Text Placeholder 53">
            <a:extLst>
              <a:ext uri="{FF2B5EF4-FFF2-40B4-BE49-F238E27FC236}">
                <a16:creationId xmlns:a16="http://schemas.microsoft.com/office/drawing/2014/main" id="{ADABA962-E1AE-4566-0CE0-612C6BDBD89D}"/>
              </a:ext>
            </a:extLst>
          </p:cNvPr>
          <p:cNvSpPr>
            <a:spLocks noGrp="1"/>
          </p:cNvSpPr>
          <p:nvPr>
            <p:ph type="body" sz="quarter" idx="13" hasCustomPrompt="1"/>
          </p:nvPr>
        </p:nvSpPr>
        <p:spPr>
          <a:xfrm>
            <a:off x="6191097" y="922830"/>
            <a:ext cx="2365441" cy="563563"/>
          </a:xfrm>
          <a:prstGeom prst="rect">
            <a:avLst/>
          </a:prstGeom>
        </p:spPr>
        <p:txBody>
          <a:bodyPr anchor="ctr">
            <a:noAutofit/>
          </a:bodyPr>
          <a:lstStyle>
            <a:lvl1pPr marL="0" indent="0" algn="l">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sp>
        <p:nvSpPr>
          <p:cNvPr id="69" name="Text Placeholder 53">
            <a:extLst>
              <a:ext uri="{FF2B5EF4-FFF2-40B4-BE49-F238E27FC236}">
                <a16:creationId xmlns:a16="http://schemas.microsoft.com/office/drawing/2014/main" id="{741B5702-6499-91C4-3482-8AAD0DD23614}"/>
              </a:ext>
            </a:extLst>
          </p:cNvPr>
          <p:cNvSpPr>
            <a:spLocks noGrp="1"/>
          </p:cNvSpPr>
          <p:nvPr>
            <p:ph type="body" sz="quarter" idx="14" hasCustomPrompt="1"/>
          </p:nvPr>
        </p:nvSpPr>
        <p:spPr>
          <a:xfrm>
            <a:off x="6552557" y="2049075"/>
            <a:ext cx="2365441" cy="563563"/>
          </a:xfrm>
          <a:prstGeom prst="rect">
            <a:avLst/>
          </a:prstGeom>
        </p:spPr>
        <p:txBody>
          <a:bodyPr anchor="ctr">
            <a:noAutofit/>
          </a:bodyPr>
          <a:lstStyle>
            <a:lvl1pPr marL="0" indent="0" algn="l">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sp>
        <p:nvSpPr>
          <p:cNvPr id="70" name="Text Placeholder 53">
            <a:extLst>
              <a:ext uri="{FF2B5EF4-FFF2-40B4-BE49-F238E27FC236}">
                <a16:creationId xmlns:a16="http://schemas.microsoft.com/office/drawing/2014/main" id="{7D81DEB4-4BE0-5574-1D80-7D0882924105}"/>
              </a:ext>
            </a:extLst>
          </p:cNvPr>
          <p:cNvSpPr>
            <a:spLocks noGrp="1"/>
          </p:cNvSpPr>
          <p:nvPr>
            <p:ph type="body" sz="quarter" idx="15" hasCustomPrompt="1"/>
          </p:nvPr>
        </p:nvSpPr>
        <p:spPr>
          <a:xfrm>
            <a:off x="6191097" y="3175320"/>
            <a:ext cx="2365441" cy="563563"/>
          </a:xfrm>
          <a:prstGeom prst="rect">
            <a:avLst/>
          </a:prstGeom>
        </p:spPr>
        <p:txBody>
          <a:bodyPr anchor="ctr">
            <a:noAutofit/>
          </a:bodyPr>
          <a:lstStyle>
            <a:lvl1pPr marL="0" indent="0" algn="l">
              <a:lnSpc>
                <a:spcPct val="100000"/>
              </a:lnSpc>
              <a:spcBef>
                <a:spcPts val="0"/>
              </a:spcBef>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API</a:t>
            </a:r>
          </a:p>
        </p:txBody>
      </p:sp>
      <p:pic>
        <p:nvPicPr>
          <p:cNvPr id="3" name="GREY QUARTZ">
            <a:extLst>
              <a:ext uri="{FF2B5EF4-FFF2-40B4-BE49-F238E27FC236}">
                <a16:creationId xmlns:a16="http://schemas.microsoft.com/office/drawing/2014/main" id="{65BD4EE2-9ED5-8B01-A54B-08C3216822C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1840" y="1291590"/>
            <a:ext cx="2560320" cy="2560320"/>
          </a:xfrm>
          <a:prstGeom prst="rect">
            <a:avLst/>
          </a:prstGeom>
        </p:spPr>
      </p:pic>
    </p:spTree>
    <p:extLst>
      <p:ext uri="{BB962C8B-B14F-4D97-AF65-F5344CB8AC3E}">
        <p14:creationId xmlns:p14="http://schemas.microsoft.com/office/powerpoint/2010/main" val="2444761930"/>
      </p:ext>
    </p:extLst>
  </p:cSld>
  <p:clrMapOvr>
    <a:masterClrMapping/>
  </p:clrMapOvr>
  <p:hf sldNum="0" hdr="0" dt="0"/>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LEARN w/blank facets">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793485F2-208E-508D-E5FA-3D5F18E59DFD}"/>
              </a:ext>
            </a:extLst>
          </p:cNvPr>
          <p:cNvSpPr txBox="1"/>
          <p:nvPr/>
        </p:nvSpPr>
        <p:spPr>
          <a:xfrm>
            <a:off x="3918506" y="2239238"/>
            <a:ext cx="1320580" cy="651840"/>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pic>
        <p:nvPicPr>
          <p:cNvPr id="2" name="GREY QUARTZ">
            <a:extLst>
              <a:ext uri="{FF2B5EF4-FFF2-40B4-BE49-F238E27FC236}">
                <a16:creationId xmlns:a16="http://schemas.microsoft.com/office/drawing/2014/main" id="{F67D1BA3-F8F5-0C92-930B-55AB2AFC6569}"/>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spTree>
    <p:extLst>
      <p:ext uri="{BB962C8B-B14F-4D97-AF65-F5344CB8AC3E}">
        <p14:creationId xmlns:p14="http://schemas.microsoft.com/office/powerpoint/2010/main" val="3691891304"/>
      </p:ext>
    </p:extLst>
  </p:cSld>
  <p:clrMapOvr>
    <a:masterClrMapping/>
  </p:clrMapOvr>
  <p:hf sldNum="0" hdr="0" dt="0"/>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QOF faded">
    <p:spTree>
      <p:nvGrpSpPr>
        <p:cNvPr id="1" name=""/>
        <p:cNvGrpSpPr/>
        <p:nvPr/>
      </p:nvGrpSpPr>
      <p:grpSpPr>
        <a:xfrm>
          <a:off x="0" y="0"/>
          <a:ext cx="0" cy="0"/>
          <a:chOff x="0" y="0"/>
          <a:chExt cx="0" cy="0"/>
        </a:xfrm>
      </p:grpSpPr>
      <p:pic>
        <p:nvPicPr>
          <p:cNvPr id="3" name="GREY QUARTZ">
            <a:extLst>
              <a:ext uri="{FF2B5EF4-FFF2-40B4-BE49-F238E27FC236}">
                <a16:creationId xmlns:a16="http://schemas.microsoft.com/office/drawing/2014/main" id="{54BEC558-1975-8DEE-F649-E5C81B128B1A}"/>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grpSp>
        <p:nvGrpSpPr>
          <p:cNvPr id="16" name="Labels">
            <a:extLst>
              <a:ext uri="{FF2B5EF4-FFF2-40B4-BE49-F238E27FC236}">
                <a16:creationId xmlns:a16="http://schemas.microsoft.com/office/drawing/2014/main" id="{CBFB95D9-C94C-9887-A07A-34F0BB2877FC}"/>
              </a:ext>
            </a:extLst>
          </p:cNvPr>
          <p:cNvGrpSpPr>
            <a:grpSpLocks noChangeAspect="1"/>
          </p:cNvGrpSpPr>
          <p:nvPr/>
        </p:nvGrpSpPr>
        <p:grpSpPr>
          <a:xfrm>
            <a:off x="2776056" y="1108098"/>
            <a:ext cx="3609820" cy="2862253"/>
            <a:chOff x="2551939" y="1205270"/>
            <a:chExt cx="3903124" cy="3094816"/>
          </a:xfrm>
        </p:grpSpPr>
        <p:sp>
          <p:nvSpPr>
            <p:cNvPr id="17" name="DEFINE">
              <a:extLst>
                <a:ext uri="{FF2B5EF4-FFF2-40B4-BE49-F238E27FC236}">
                  <a16:creationId xmlns:a16="http://schemas.microsoft.com/office/drawing/2014/main" id="{E93B53E8-C6E6-8561-70DC-E306DFB1624D}"/>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sp>
          <p:nvSpPr>
            <p:cNvPr id="18" name="CREATE">
              <a:extLst>
                <a:ext uri="{FF2B5EF4-FFF2-40B4-BE49-F238E27FC236}">
                  <a16:creationId xmlns:a16="http://schemas.microsoft.com/office/drawing/2014/main" id="{752412F2-30EF-2956-A298-2A9AC6B264AD}"/>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19" name="DELIVER">
              <a:extLst>
                <a:ext uri="{FF2B5EF4-FFF2-40B4-BE49-F238E27FC236}">
                  <a16:creationId xmlns:a16="http://schemas.microsoft.com/office/drawing/2014/main" id="{63027971-28F7-C516-DE40-B81E0F2E62E1}"/>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20" name="COMMIT">
              <a:extLst>
                <a:ext uri="{FF2B5EF4-FFF2-40B4-BE49-F238E27FC236}">
                  <a16:creationId xmlns:a16="http://schemas.microsoft.com/office/drawing/2014/main" id="{8D0DD7C0-179D-2AB0-38C0-AC07C6C47135}"/>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21" name="PREPARE">
              <a:extLst>
                <a:ext uri="{FF2B5EF4-FFF2-40B4-BE49-F238E27FC236}">
                  <a16:creationId xmlns:a16="http://schemas.microsoft.com/office/drawing/2014/main" id="{122DCF44-2A5A-F677-D282-0274FFD5C7E5}"/>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22" name="DESCRIBE">
              <a:extLst>
                <a:ext uri="{FF2B5EF4-FFF2-40B4-BE49-F238E27FC236}">
                  <a16:creationId xmlns:a16="http://schemas.microsoft.com/office/drawing/2014/main" id="{B17B37CA-F506-FB93-7A4A-F20610809E7B}"/>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grpSp>
      <p:sp>
        <p:nvSpPr>
          <p:cNvPr id="23" name="LEARN">
            <a:extLst>
              <a:ext uri="{FF2B5EF4-FFF2-40B4-BE49-F238E27FC236}">
                <a16:creationId xmlns:a16="http://schemas.microsoft.com/office/drawing/2014/main" id="{87023F5F-BD70-BA6C-D34A-C655060C3E12}"/>
              </a:ext>
            </a:extLst>
          </p:cNvPr>
          <p:cNvSpPr txBox="1"/>
          <p:nvPr/>
        </p:nvSpPr>
        <p:spPr>
          <a:xfrm>
            <a:off x="3917540" y="2242314"/>
            <a:ext cx="1319647" cy="651379"/>
          </a:xfrm>
          <a:prstGeom prst="rect">
            <a:avLst/>
          </a:prstGeom>
          <a:noFill/>
        </p:spPr>
        <p:txBody>
          <a:bodyPr wrap="square" rtlCol="0" anchor="ctr">
            <a:noAutofit/>
          </a:bodyPr>
          <a:lstStyle/>
          <a:p>
            <a:pPr algn="ctr"/>
            <a:r>
              <a:rPr lang="en-US" sz="2800" b="0" i="0" dirty="0">
                <a:solidFill>
                  <a:schemeClr val="bg1">
                    <a:lumMod val="85000"/>
                  </a:schemeClr>
                </a:solidFill>
                <a:latin typeface="+mj-lt"/>
                <a:ea typeface="+mj-ea"/>
                <a:cs typeface="Calibri" panose="020F0502020204030204" pitchFamily="34" charset="0"/>
              </a:rPr>
              <a:t>LEARN</a:t>
            </a:r>
          </a:p>
        </p:txBody>
      </p:sp>
    </p:spTree>
    <p:extLst>
      <p:ext uri="{BB962C8B-B14F-4D97-AF65-F5344CB8AC3E}">
        <p14:creationId xmlns:p14="http://schemas.microsoft.com/office/powerpoint/2010/main" val="2365162623"/>
      </p:ext>
    </p:extLst>
  </p:cSld>
  <p:clrMapOvr>
    <a:masterClrMapping/>
  </p:clrMapOvr>
  <p:hf sldNum="0" hdr="0" dt="0"/>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Define">
    <p:spTree>
      <p:nvGrpSpPr>
        <p:cNvPr id="1" name=""/>
        <p:cNvGrpSpPr/>
        <p:nvPr/>
      </p:nvGrpSpPr>
      <p:grpSpPr>
        <a:xfrm>
          <a:off x="0" y="0"/>
          <a:ext cx="0" cy="0"/>
          <a:chOff x="0" y="0"/>
          <a:chExt cx="0" cy="0"/>
        </a:xfrm>
      </p:grpSpPr>
      <p:pic>
        <p:nvPicPr>
          <p:cNvPr id="24" name="GREY QUARTZ">
            <a:extLst>
              <a:ext uri="{FF2B5EF4-FFF2-40B4-BE49-F238E27FC236}">
                <a16:creationId xmlns:a16="http://schemas.microsoft.com/office/drawing/2014/main" id="{DE815279-87A7-CC9E-3E69-4C5FC8AA4520}"/>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Define facet">
            <a:extLst>
              <a:ext uri="{FF2B5EF4-FFF2-40B4-BE49-F238E27FC236}">
                <a16:creationId xmlns:a16="http://schemas.microsoft.com/office/drawing/2014/main" id="{D4B87AB7-41CA-3350-6EF3-95CB4FD6B8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36458" y="858180"/>
            <a:ext cx="1917700" cy="1651000"/>
          </a:xfrm>
          <a:prstGeom prst="rect">
            <a:avLst/>
          </a:prstGeom>
        </p:spPr>
      </p:pic>
      <p:sp>
        <p:nvSpPr>
          <p:cNvPr id="26" name="DEFINE">
            <a:extLst>
              <a:ext uri="{FF2B5EF4-FFF2-40B4-BE49-F238E27FC236}">
                <a16:creationId xmlns:a16="http://schemas.microsoft.com/office/drawing/2014/main" id="{C733233F-6782-2E63-2E8B-B8E23EB1B2CA}"/>
              </a:ext>
            </a:extLst>
          </p:cNvPr>
          <p:cNvSpPr>
            <a:spLocks noChangeAspect="1"/>
          </p:cNvSpPr>
          <p:nvPr/>
        </p:nvSpPr>
        <p:spPr>
          <a:xfrm>
            <a:off x="3909991" y="1108098"/>
            <a:ext cx="1254543"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spTree>
    <p:extLst>
      <p:ext uri="{BB962C8B-B14F-4D97-AF65-F5344CB8AC3E}">
        <p14:creationId xmlns:p14="http://schemas.microsoft.com/office/powerpoint/2010/main" val="3992235348"/>
      </p:ext>
    </p:extLst>
  </p:cSld>
  <p:clrMapOvr>
    <a:masterClrMapping/>
  </p:clrMapOvr>
  <p:hf sldNum="0" hdr="0" dt="0"/>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commit">
    <p:spTree>
      <p:nvGrpSpPr>
        <p:cNvPr id="1" name=""/>
        <p:cNvGrpSpPr/>
        <p:nvPr/>
      </p:nvGrpSpPr>
      <p:grpSpPr>
        <a:xfrm>
          <a:off x="0" y="0"/>
          <a:ext cx="0" cy="0"/>
          <a:chOff x="0" y="0"/>
          <a:chExt cx="0" cy="0"/>
        </a:xfrm>
      </p:grpSpPr>
      <p:pic>
        <p:nvPicPr>
          <p:cNvPr id="16" name="GREY QUARTZ">
            <a:extLst>
              <a:ext uri="{FF2B5EF4-FFF2-40B4-BE49-F238E27FC236}">
                <a16:creationId xmlns:a16="http://schemas.microsoft.com/office/drawing/2014/main" id="{2D113907-2A95-CFFD-6D5C-C83654B1F415}"/>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Commit facet">
            <a:extLst>
              <a:ext uri="{FF2B5EF4-FFF2-40B4-BE49-F238E27FC236}">
                <a16:creationId xmlns:a16="http://schemas.microsoft.com/office/drawing/2014/main" id="{AD472324-3771-82D9-4A68-0FF213C12D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06771" y="1376030"/>
            <a:ext cx="1981200" cy="1600200"/>
          </a:xfrm>
          <a:prstGeom prst="rect">
            <a:avLst/>
          </a:prstGeom>
        </p:spPr>
      </p:pic>
      <p:sp>
        <p:nvSpPr>
          <p:cNvPr id="19" name="COMMIT">
            <a:extLst>
              <a:ext uri="{FF2B5EF4-FFF2-40B4-BE49-F238E27FC236}">
                <a16:creationId xmlns:a16="http://schemas.microsoft.com/office/drawing/2014/main" id="{C30EF006-07C2-F874-0C61-76379538AD97}"/>
              </a:ext>
            </a:extLst>
          </p:cNvPr>
          <p:cNvSpPr>
            <a:spLocks/>
          </p:cNvSpPr>
          <p:nvPr/>
        </p:nvSpPr>
        <p:spPr>
          <a:xfrm>
            <a:off x="4911730" y="1642842"/>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Tree>
    <p:extLst>
      <p:ext uri="{BB962C8B-B14F-4D97-AF65-F5344CB8AC3E}">
        <p14:creationId xmlns:p14="http://schemas.microsoft.com/office/powerpoint/2010/main" val="792098042"/>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titles">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38176" y="1461191"/>
            <a:ext cx="3749040" cy="3053659"/>
          </a:xfrm>
        </p:spPr>
        <p:txBody>
          <a:bodyPr>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vl3pPr>
              <a:defRPr sz="1595"/>
            </a:lvl3pPr>
            <a:lvl4pPr>
              <a:defRPr sz="1793"/>
            </a:lvl4pPr>
            <a:lvl5pPr>
              <a:defRPr sz="1793"/>
            </a:lvl5pPr>
          </a:lstStyle>
          <a:p>
            <a:pPr lvl="0"/>
            <a:r>
              <a:rPr lang="en-US"/>
              <a:t>Click to edit Master text styles</a:t>
            </a:r>
          </a:p>
          <a:p>
            <a:pPr lvl="1"/>
            <a:r>
              <a:rPr lang="en-US"/>
              <a:t>Second level</a:t>
            </a:r>
          </a:p>
        </p:txBody>
      </p:sp>
      <p:sp>
        <p:nvSpPr>
          <p:cNvPr id="11" name="Content Placeholder 10"/>
          <p:cNvSpPr>
            <a:spLocks noGrp="1"/>
          </p:cNvSpPr>
          <p:nvPr>
            <p:ph sz="quarter" idx="2"/>
          </p:nvPr>
        </p:nvSpPr>
        <p:spPr>
          <a:xfrm>
            <a:off x="4785360" y="1461194"/>
            <a:ext cx="3749040" cy="3053660"/>
          </a:xfrm>
        </p:spPr>
        <p:txBody>
          <a:bodyPr>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vl3pPr>
              <a:defRPr sz="1595"/>
            </a:lvl3pPr>
            <a:lvl4pPr>
              <a:defRPr sz="1793"/>
            </a:lvl4pPr>
            <a:lvl5pPr>
              <a:defRPr sz="1793"/>
            </a:lvl5pPr>
          </a:lstStyle>
          <a:p>
            <a:pPr lvl="0"/>
            <a:r>
              <a:rPr lang="en-US"/>
              <a:t>Click to edit Master text styles</a:t>
            </a:r>
          </a:p>
          <a:p>
            <a:pPr lvl="1"/>
            <a:r>
              <a:rPr lang="en-US"/>
              <a:t>Second level</a:t>
            </a:r>
          </a:p>
        </p:txBody>
      </p:sp>
      <p:sp>
        <p:nvSpPr>
          <p:cNvPr id="7" name="Text Placeholder 6">
            <a:extLst>
              <a:ext uri="{FF2B5EF4-FFF2-40B4-BE49-F238E27FC236}">
                <a16:creationId xmlns:a16="http://schemas.microsoft.com/office/drawing/2014/main" id="{6BD97DD1-F05A-CB41-A5DE-581452BDFDBB}"/>
              </a:ext>
            </a:extLst>
          </p:cNvPr>
          <p:cNvSpPr>
            <a:spLocks noGrp="1"/>
          </p:cNvSpPr>
          <p:nvPr>
            <p:ph type="body" sz="quarter" idx="10"/>
          </p:nvPr>
        </p:nvSpPr>
        <p:spPr>
          <a:xfrm>
            <a:off x="638176" y="892203"/>
            <a:ext cx="3749040" cy="432321"/>
          </a:xfrm>
          <a:solidFill>
            <a:schemeClr val="bg1">
              <a:lumMod val="85000"/>
            </a:schemeClr>
          </a:solidFill>
        </p:spPr>
        <p:txBody>
          <a:bodyPr anchor="ctr">
            <a:normAutofit/>
          </a:bodyPr>
          <a:lstStyle>
            <a:lvl1pPr marL="0" indent="0">
              <a:buFont typeface="Arial" panose="020B0604020202020204" pitchFamily="34" charset="0"/>
              <a:buNone/>
              <a:defRPr sz="2000" b="0" i="0">
                <a:solidFill>
                  <a:schemeClr val="tx1"/>
                </a:solidFill>
                <a:latin typeface="+mj-lt"/>
                <a:ea typeface="Calibri" panose="020F0502020204030204" pitchFamily="34" charset="0"/>
                <a:cs typeface="Calibri" panose="020F050202020403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8A49CF45-730A-7042-81A0-8E15B77663F7}"/>
              </a:ext>
            </a:extLst>
          </p:cNvPr>
          <p:cNvSpPr>
            <a:spLocks noGrp="1"/>
          </p:cNvSpPr>
          <p:nvPr>
            <p:ph type="body" sz="quarter" idx="11"/>
          </p:nvPr>
        </p:nvSpPr>
        <p:spPr>
          <a:xfrm>
            <a:off x="4785360" y="892203"/>
            <a:ext cx="3749040" cy="432321"/>
          </a:xfrm>
          <a:solidFill>
            <a:schemeClr val="bg1">
              <a:lumMod val="85000"/>
            </a:schemeClr>
          </a:solidFill>
        </p:spPr>
        <p:txBody>
          <a:bodyPr anchor="ctr">
            <a:normAutofit/>
          </a:bodyPr>
          <a:lstStyle>
            <a:lvl1pPr marL="0" indent="0">
              <a:buFont typeface="Arial" panose="020B0604020202020204" pitchFamily="34" charset="0"/>
              <a:buNone/>
              <a:defRPr sz="2000" b="0" i="0">
                <a:solidFill>
                  <a:schemeClr val="tx1"/>
                </a:solidFill>
                <a:latin typeface="+mj-lt"/>
                <a:ea typeface="Calibri" panose="020F0502020204030204" pitchFamily="34" charset="0"/>
                <a:cs typeface="Calibri" panose="020F0502020204030204" pitchFamily="34" charset="0"/>
              </a:defRPr>
            </a:lvl1pPr>
          </a:lstStyle>
          <a:p>
            <a:pPr lvl="0"/>
            <a:r>
              <a:rPr lang="en-US"/>
              <a:t>Click to edit Master text styles</a:t>
            </a:r>
          </a:p>
        </p:txBody>
      </p:sp>
      <p:sp>
        <p:nvSpPr>
          <p:cNvPr id="3" name="Title 2">
            <a:extLst>
              <a:ext uri="{FF2B5EF4-FFF2-40B4-BE49-F238E27FC236}">
                <a16:creationId xmlns:a16="http://schemas.microsoft.com/office/drawing/2014/main" id="{EA115FDF-E729-F53B-08E0-B1D41D79F44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4222710"/>
      </p:ext>
    </p:extLst>
  </p:cSld>
  <p:clrMapOvr>
    <a:masterClrMapping/>
  </p:clrMapOvr>
  <p:hf sldNum="0" hdr="0" dt="0"/>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Describe">
    <p:spTree>
      <p:nvGrpSpPr>
        <p:cNvPr id="1" name=""/>
        <p:cNvGrpSpPr/>
        <p:nvPr/>
      </p:nvGrpSpPr>
      <p:grpSpPr>
        <a:xfrm>
          <a:off x="0" y="0"/>
          <a:ext cx="0" cy="0"/>
          <a:chOff x="0" y="0"/>
          <a:chExt cx="0" cy="0"/>
        </a:xfrm>
      </p:grpSpPr>
      <p:pic>
        <p:nvPicPr>
          <p:cNvPr id="3" name="GREY QUARTZ">
            <a:extLst>
              <a:ext uri="{FF2B5EF4-FFF2-40B4-BE49-F238E27FC236}">
                <a16:creationId xmlns:a16="http://schemas.microsoft.com/office/drawing/2014/main" id="{204D555A-A491-5C67-A911-8F80D32D9899}"/>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Describe facet">
            <a:extLst>
              <a:ext uri="{FF2B5EF4-FFF2-40B4-BE49-F238E27FC236}">
                <a16:creationId xmlns:a16="http://schemas.microsoft.com/office/drawing/2014/main" id="{BBA02D17-0325-C0EF-4074-63A7FBAEC9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4152" y="2048009"/>
            <a:ext cx="1282700" cy="2171700"/>
          </a:xfrm>
          <a:prstGeom prst="rect">
            <a:avLst/>
          </a:prstGeom>
        </p:spPr>
      </p:pic>
      <p:sp>
        <p:nvSpPr>
          <p:cNvPr id="18" name="DESCRIBE">
            <a:extLst>
              <a:ext uri="{FF2B5EF4-FFF2-40B4-BE49-F238E27FC236}">
                <a16:creationId xmlns:a16="http://schemas.microsoft.com/office/drawing/2014/main" id="{9142A68F-EA25-394A-50B0-1562A75014EA}"/>
              </a:ext>
            </a:extLst>
          </p:cNvPr>
          <p:cNvSpPr>
            <a:spLocks/>
          </p:cNvSpPr>
          <p:nvPr/>
        </p:nvSpPr>
        <p:spPr>
          <a:xfrm>
            <a:off x="5164532" y="2906630"/>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Tree>
    <p:extLst>
      <p:ext uri="{BB962C8B-B14F-4D97-AF65-F5344CB8AC3E}">
        <p14:creationId xmlns:p14="http://schemas.microsoft.com/office/powerpoint/2010/main" val="460587905"/>
      </p:ext>
    </p:extLst>
  </p:cSld>
  <p:clrMapOvr>
    <a:masterClrMapping/>
  </p:clrMapOvr>
  <p:hf sldNum="0" hdr="0" dt="0"/>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create">
    <p:spTree>
      <p:nvGrpSpPr>
        <p:cNvPr id="1" name=""/>
        <p:cNvGrpSpPr/>
        <p:nvPr/>
      </p:nvGrpSpPr>
      <p:grpSpPr>
        <a:xfrm>
          <a:off x="0" y="0"/>
          <a:ext cx="0" cy="0"/>
          <a:chOff x="0" y="0"/>
          <a:chExt cx="0" cy="0"/>
        </a:xfrm>
      </p:grpSpPr>
      <p:pic>
        <p:nvPicPr>
          <p:cNvPr id="3" name="GREY QUARTZ">
            <a:extLst>
              <a:ext uri="{FF2B5EF4-FFF2-40B4-BE49-F238E27FC236}">
                <a16:creationId xmlns:a16="http://schemas.microsoft.com/office/drawing/2014/main" id="{319D4B02-9FE4-8D68-953D-2AAE923C388B}"/>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Create facet">
            <a:extLst>
              <a:ext uri="{FF2B5EF4-FFF2-40B4-BE49-F238E27FC236}">
                <a16:creationId xmlns:a16="http://schemas.microsoft.com/office/drawing/2014/main" id="{722E9E64-058E-E6E5-8FAE-56D820A392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92988" y="2635935"/>
            <a:ext cx="1917700" cy="1651000"/>
          </a:xfrm>
          <a:prstGeom prst="rect">
            <a:avLst/>
          </a:prstGeom>
        </p:spPr>
      </p:pic>
      <p:sp>
        <p:nvSpPr>
          <p:cNvPr id="18" name="CREATE">
            <a:extLst>
              <a:ext uri="{FF2B5EF4-FFF2-40B4-BE49-F238E27FC236}">
                <a16:creationId xmlns:a16="http://schemas.microsoft.com/office/drawing/2014/main" id="{11BC2773-913E-C24D-D2C9-44E5C7602B54}"/>
              </a:ext>
            </a:extLst>
          </p:cNvPr>
          <p:cNvSpPr>
            <a:spLocks/>
          </p:cNvSpPr>
          <p:nvPr/>
        </p:nvSpPr>
        <p:spPr>
          <a:xfrm>
            <a:off x="4091836" y="3632076"/>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Tree>
    <p:extLst>
      <p:ext uri="{BB962C8B-B14F-4D97-AF65-F5344CB8AC3E}">
        <p14:creationId xmlns:p14="http://schemas.microsoft.com/office/powerpoint/2010/main" val="614724351"/>
      </p:ext>
    </p:extLst>
  </p:cSld>
  <p:clrMapOvr>
    <a:masterClrMapping/>
  </p:clrMapOvr>
  <p:hf sldNum="0" hdr="0" dt="0"/>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prepare">
    <p:spTree>
      <p:nvGrpSpPr>
        <p:cNvPr id="1" name=""/>
        <p:cNvGrpSpPr/>
        <p:nvPr/>
      </p:nvGrpSpPr>
      <p:grpSpPr>
        <a:xfrm>
          <a:off x="0" y="0"/>
          <a:ext cx="0" cy="0"/>
          <a:chOff x="0" y="0"/>
          <a:chExt cx="0" cy="0"/>
        </a:xfrm>
      </p:grpSpPr>
      <p:pic>
        <p:nvPicPr>
          <p:cNvPr id="3" name="GREY QUARTZ">
            <a:extLst>
              <a:ext uri="{FF2B5EF4-FFF2-40B4-BE49-F238E27FC236}">
                <a16:creationId xmlns:a16="http://schemas.microsoft.com/office/drawing/2014/main" id="{9746D786-527F-9B94-8857-3365C2B4DF19}"/>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Prepare facet">
            <a:extLst>
              <a:ext uri="{FF2B5EF4-FFF2-40B4-BE49-F238E27FC236}">
                <a16:creationId xmlns:a16="http://schemas.microsoft.com/office/drawing/2014/main" id="{666F4BEB-B40D-9F93-AFD6-28BBD7D299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sp>
        <p:nvSpPr>
          <p:cNvPr id="18" name="PREPARE">
            <a:extLst>
              <a:ext uri="{FF2B5EF4-FFF2-40B4-BE49-F238E27FC236}">
                <a16:creationId xmlns:a16="http://schemas.microsoft.com/office/drawing/2014/main" id="{2F649914-C36B-70DE-FA60-1687C6F7F1D6}"/>
              </a:ext>
            </a:extLst>
          </p:cNvPr>
          <p:cNvSpPr>
            <a:spLocks/>
          </p:cNvSpPr>
          <p:nvPr/>
        </p:nvSpPr>
        <p:spPr>
          <a:xfrm>
            <a:off x="3050451" y="3146485"/>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Tree>
    <p:extLst>
      <p:ext uri="{BB962C8B-B14F-4D97-AF65-F5344CB8AC3E}">
        <p14:creationId xmlns:p14="http://schemas.microsoft.com/office/powerpoint/2010/main" val="529451723"/>
      </p:ext>
    </p:extLst>
  </p:cSld>
  <p:clrMapOvr>
    <a:masterClrMapping/>
  </p:clrMapOvr>
  <p:hf sldNum="0" hdr="0" dt="0"/>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deliver">
    <p:spTree>
      <p:nvGrpSpPr>
        <p:cNvPr id="1" name=""/>
        <p:cNvGrpSpPr/>
        <p:nvPr/>
      </p:nvGrpSpPr>
      <p:grpSpPr>
        <a:xfrm>
          <a:off x="0" y="0"/>
          <a:ext cx="0" cy="0"/>
          <a:chOff x="0" y="0"/>
          <a:chExt cx="0" cy="0"/>
        </a:xfrm>
      </p:grpSpPr>
      <p:pic>
        <p:nvPicPr>
          <p:cNvPr id="3" name="GREY QUARTZ">
            <a:extLst>
              <a:ext uri="{FF2B5EF4-FFF2-40B4-BE49-F238E27FC236}">
                <a16:creationId xmlns:a16="http://schemas.microsoft.com/office/drawing/2014/main" id="{BE4AE065-6CD8-4DF8-D1B3-4821C057F5F9}"/>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Deliver facet">
            <a:extLst>
              <a:ext uri="{FF2B5EF4-FFF2-40B4-BE49-F238E27FC236}">
                <a16:creationId xmlns:a16="http://schemas.microsoft.com/office/drawing/2014/main" id="{6D4E90C3-3939-5A39-34D5-90A899F6AC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31405" y="922889"/>
            <a:ext cx="1270000" cy="2171700"/>
          </a:xfrm>
          <a:prstGeom prst="rect">
            <a:avLst/>
          </a:prstGeom>
        </p:spPr>
      </p:pic>
      <p:sp>
        <p:nvSpPr>
          <p:cNvPr id="18" name="DELIVER">
            <a:extLst>
              <a:ext uri="{FF2B5EF4-FFF2-40B4-BE49-F238E27FC236}">
                <a16:creationId xmlns:a16="http://schemas.microsoft.com/office/drawing/2014/main" id="{8AD17309-8C83-0E63-E20F-831E4FD5F0FB}"/>
              </a:ext>
            </a:extLst>
          </p:cNvPr>
          <p:cNvSpPr>
            <a:spLocks/>
          </p:cNvSpPr>
          <p:nvPr/>
        </p:nvSpPr>
        <p:spPr>
          <a:xfrm>
            <a:off x="2776056" y="1900688"/>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Tree>
    <p:extLst>
      <p:ext uri="{BB962C8B-B14F-4D97-AF65-F5344CB8AC3E}">
        <p14:creationId xmlns:p14="http://schemas.microsoft.com/office/powerpoint/2010/main" val="824120018"/>
      </p:ext>
    </p:extLst>
  </p:cSld>
  <p:clrMapOvr>
    <a:masterClrMapping/>
  </p:clrMapOvr>
  <p:hf sldNum="0" hdr="0" dt="0"/>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Quartz_Animate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A99968C-2B1D-FBF5-627E-45F1232F83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792486">
            <a:off x="2286000" y="285750"/>
            <a:ext cx="4572000" cy="4572000"/>
          </a:xfrm>
          <a:prstGeom prst="rect">
            <a:avLst/>
          </a:prstGeom>
        </p:spPr>
      </p:pic>
      <p:pic>
        <p:nvPicPr>
          <p:cNvPr id="2" name="GREY QUARTZ">
            <a:extLst>
              <a:ext uri="{FF2B5EF4-FFF2-40B4-BE49-F238E27FC236}">
                <a16:creationId xmlns:a16="http://schemas.microsoft.com/office/drawing/2014/main" id="{8CB84AD8-E8F4-C43D-C9E8-547336C73C52}"/>
              </a:ext>
            </a:extLst>
          </p:cNvPr>
          <p:cNvPicPr/>
          <p:nvPr/>
        </p:nvPicPr>
        <p:blipFill>
          <a:blip r:embed="rId4">
            <a:extLst>
              <a:ext uri="{96DAC541-7B7A-43D3-8B79-37D633B846F1}">
                <asvg:svgBlip xmlns:asvg="http://schemas.microsoft.com/office/drawing/2016/SVG/main" r:embed="rId5"/>
              </a:ext>
            </a:extLst>
          </a:blip>
          <a:stretch>
            <a:fillRect/>
          </a:stretch>
        </p:blipFill>
        <p:spPr>
          <a:xfrm>
            <a:off x="2857500" y="857250"/>
            <a:ext cx="3429000" cy="3429000"/>
          </a:xfrm>
          <a:prstGeom prst="rect">
            <a:avLst/>
          </a:prstGeom>
        </p:spPr>
      </p:pic>
    </p:spTree>
    <p:extLst>
      <p:ext uri="{BB962C8B-B14F-4D97-AF65-F5344CB8AC3E}">
        <p14:creationId xmlns:p14="http://schemas.microsoft.com/office/powerpoint/2010/main" val="2714715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Quartz roles">
    <p:spTree>
      <p:nvGrpSpPr>
        <p:cNvPr id="1" name=""/>
        <p:cNvGrpSpPr/>
        <p:nvPr/>
      </p:nvGrpSpPr>
      <p:grpSpPr>
        <a:xfrm>
          <a:off x="0" y="0"/>
          <a:ext cx="0" cy="0"/>
          <a:chOff x="0" y="0"/>
          <a:chExt cx="0" cy="0"/>
        </a:xfrm>
      </p:grpSpPr>
      <p:grpSp>
        <p:nvGrpSpPr>
          <p:cNvPr id="3" name="Colored quartz">
            <a:extLst>
              <a:ext uri="{FF2B5EF4-FFF2-40B4-BE49-F238E27FC236}">
                <a16:creationId xmlns:a16="http://schemas.microsoft.com/office/drawing/2014/main" id="{6740DA51-E324-1329-2213-C8645C3043AE}"/>
              </a:ext>
            </a:extLst>
          </p:cNvPr>
          <p:cNvGrpSpPr/>
          <p:nvPr/>
        </p:nvGrpSpPr>
        <p:grpSpPr>
          <a:xfrm>
            <a:off x="2857500" y="858180"/>
            <a:ext cx="3430471" cy="3428755"/>
            <a:chOff x="2857500" y="858180"/>
            <a:chExt cx="3430471" cy="3428755"/>
          </a:xfrm>
        </p:grpSpPr>
        <p:pic>
          <p:nvPicPr>
            <p:cNvPr id="10" name="Deliver facet">
              <a:extLst>
                <a:ext uri="{FF2B5EF4-FFF2-40B4-BE49-F238E27FC236}">
                  <a16:creationId xmlns:a16="http://schemas.microsoft.com/office/drawing/2014/main" id="{0FFA9C22-CE9E-E35D-1ED2-8B9BCE16FB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11" name="Prepare facet">
              <a:extLst>
                <a:ext uri="{FF2B5EF4-FFF2-40B4-BE49-F238E27FC236}">
                  <a16:creationId xmlns:a16="http://schemas.microsoft.com/office/drawing/2014/main" id="{26078889-018B-F8FF-29EB-1A3B142D0E3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12" name="Create facet">
              <a:extLst>
                <a:ext uri="{FF2B5EF4-FFF2-40B4-BE49-F238E27FC236}">
                  <a16:creationId xmlns:a16="http://schemas.microsoft.com/office/drawing/2014/main" id="{817C43DB-634A-A937-D291-37186EFDC8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13" name="Describe facet">
              <a:extLst>
                <a:ext uri="{FF2B5EF4-FFF2-40B4-BE49-F238E27FC236}">
                  <a16:creationId xmlns:a16="http://schemas.microsoft.com/office/drawing/2014/main" id="{6CA44243-4006-5DDA-3F8C-446E5AAD61C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14" name="Commit facet">
              <a:extLst>
                <a:ext uri="{FF2B5EF4-FFF2-40B4-BE49-F238E27FC236}">
                  <a16:creationId xmlns:a16="http://schemas.microsoft.com/office/drawing/2014/main" id="{D6253A5D-FC98-DBF4-469D-83BBF1E8D6B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5" name="Define facet">
              <a:extLst>
                <a:ext uri="{FF2B5EF4-FFF2-40B4-BE49-F238E27FC236}">
                  <a16:creationId xmlns:a16="http://schemas.microsoft.com/office/drawing/2014/main" id="{D7ACE969-5C18-ED95-6F24-4FE0BA9673A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sp>
        <p:nvSpPr>
          <p:cNvPr id="31" name="Product Strategy">
            <a:extLst>
              <a:ext uri="{FF2B5EF4-FFF2-40B4-BE49-F238E27FC236}">
                <a16:creationId xmlns:a16="http://schemas.microsoft.com/office/drawing/2014/main" id="{A9FCE673-811A-AA13-6C18-02A9EC28E152}"/>
              </a:ext>
            </a:extLst>
          </p:cNvPr>
          <p:cNvSpPr txBox="1"/>
          <p:nvPr/>
        </p:nvSpPr>
        <p:spPr>
          <a:xfrm>
            <a:off x="6044461" y="780908"/>
            <a:ext cx="1282700" cy="662151"/>
          </a:xfrm>
          <a:prstGeom prst="rect">
            <a:avLst/>
          </a:prstGeom>
          <a:noFill/>
        </p:spPr>
        <p:txBody>
          <a:bodyPr wrap="square" rtlCol="0" anchor="ctr">
            <a:noAutofit/>
          </a:bodyPr>
          <a:lstStyle/>
          <a:p>
            <a:pPr marL="170816" indent="-170816" algn="l">
              <a:lnSpc>
                <a:spcPct val="80000"/>
              </a:lnSpc>
              <a:tabLst/>
            </a:pPr>
            <a:r>
              <a:rPr lang="en-US" sz="2000" b="1" i="0" dirty="0">
                <a:solidFill>
                  <a:schemeClr val="accent4"/>
                </a:solidFill>
                <a:latin typeface="+mj-lt"/>
                <a:ea typeface="Open Sans SemiBold" pitchFamily="2" charset="0"/>
                <a:cs typeface="Calibri" panose="020F0502020204030204" pitchFamily="34" charset="0"/>
              </a:rPr>
              <a:t>Product Strategy</a:t>
            </a:r>
          </a:p>
        </p:txBody>
      </p:sp>
      <p:sp>
        <p:nvSpPr>
          <p:cNvPr id="32" name="Product Planning">
            <a:extLst>
              <a:ext uri="{FF2B5EF4-FFF2-40B4-BE49-F238E27FC236}">
                <a16:creationId xmlns:a16="http://schemas.microsoft.com/office/drawing/2014/main" id="{53BE288F-7E12-8A3D-D18B-437C91C42EF0}"/>
              </a:ext>
            </a:extLst>
          </p:cNvPr>
          <p:cNvSpPr txBox="1"/>
          <p:nvPr/>
        </p:nvSpPr>
        <p:spPr>
          <a:xfrm>
            <a:off x="5163147" y="4201521"/>
            <a:ext cx="1604481" cy="662151"/>
          </a:xfrm>
          <a:prstGeom prst="rect">
            <a:avLst/>
          </a:prstGeom>
          <a:noFill/>
        </p:spPr>
        <p:txBody>
          <a:bodyPr wrap="square" rtlCol="0" anchor="ctr">
            <a:noAutofit/>
          </a:bodyPr>
          <a:lstStyle/>
          <a:p>
            <a:pPr algn="r">
              <a:lnSpc>
                <a:spcPct val="80000"/>
              </a:lnSpc>
            </a:pPr>
            <a:r>
              <a:rPr lang="en-US" sz="2000" b="1" i="0" dirty="0">
                <a:solidFill>
                  <a:schemeClr val="tx2"/>
                </a:solidFill>
                <a:latin typeface="+mj-lt"/>
                <a:ea typeface="Open Sans SemiBold" pitchFamily="2" charset="0"/>
                <a:cs typeface="Calibri" panose="020F0502020204030204" pitchFamily="34" charset="0"/>
              </a:rPr>
              <a:t>Product Planning</a:t>
            </a:r>
          </a:p>
        </p:txBody>
      </p:sp>
      <p:sp>
        <p:nvSpPr>
          <p:cNvPr id="33" name="Product Growth">
            <a:extLst>
              <a:ext uri="{FF2B5EF4-FFF2-40B4-BE49-F238E27FC236}">
                <a16:creationId xmlns:a16="http://schemas.microsoft.com/office/drawing/2014/main" id="{D8D2FB34-92A5-9569-3E3D-0C5863F011A7}"/>
              </a:ext>
            </a:extLst>
          </p:cNvPr>
          <p:cNvSpPr txBox="1"/>
          <p:nvPr/>
        </p:nvSpPr>
        <p:spPr>
          <a:xfrm>
            <a:off x="1304746" y="2249865"/>
            <a:ext cx="1090059" cy="662151"/>
          </a:xfrm>
          <a:prstGeom prst="rect">
            <a:avLst/>
          </a:prstGeom>
          <a:noFill/>
        </p:spPr>
        <p:txBody>
          <a:bodyPr wrap="square" rtlCol="0" anchor="ctr">
            <a:noAutofit/>
          </a:bodyPr>
          <a:lstStyle/>
          <a:p>
            <a:pPr algn="r">
              <a:lnSpc>
                <a:spcPct val="80000"/>
              </a:lnSpc>
            </a:pPr>
            <a:r>
              <a:rPr lang="en-US" sz="2000" b="1" i="0" dirty="0">
                <a:solidFill>
                  <a:schemeClr val="accent1"/>
                </a:solidFill>
                <a:latin typeface="+mj-lt"/>
                <a:ea typeface="Open Sans SemiBold" pitchFamily="2" charset="0"/>
                <a:cs typeface="Calibri" panose="020F0502020204030204" pitchFamily="34" charset="0"/>
              </a:rPr>
              <a:t>Product Growth</a:t>
            </a:r>
          </a:p>
        </p:txBody>
      </p:sp>
      <p:grpSp>
        <p:nvGrpSpPr>
          <p:cNvPr id="9" name="Labels">
            <a:extLst>
              <a:ext uri="{FF2B5EF4-FFF2-40B4-BE49-F238E27FC236}">
                <a16:creationId xmlns:a16="http://schemas.microsoft.com/office/drawing/2014/main" id="{49B6AC73-DFFC-006C-23C9-13BAFFA3E8B0}"/>
              </a:ext>
            </a:extLst>
          </p:cNvPr>
          <p:cNvGrpSpPr>
            <a:grpSpLocks noChangeAspect="1"/>
          </p:cNvGrpSpPr>
          <p:nvPr/>
        </p:nvGrpSpPr>
        <p:grpSpPr>
          <a:xfrm>
            <a:off x="2776056" y="1108098"/>
            <a:ext cx="3609820" cy="2862253"/>
            <a:chOff x="2551939" y="1205270"/>
            <a:chExt cx="3903124" cy="3094816"/>
          </a:xfrm>
        </p:grpSpPr>
        <p:sp>
          <p:nvSpPr>
            <p:cNvPr id="24" name="DELIVER">
              <a:extLst>
                <a:ext uri="{FF2B5EF4-FFF2-40B4-BE49-F238E27FC236}">
                  <a16:creationId xmlns:a16="http://schemas.microsoft.com/office/drawing/2014/main" id="{6CAD171E-7E6A-FD54-1442-EA54986B38C5}"/>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25" name="PREPARE">
              <a:extLst>
                <a:ext uri="{FF2B5EF4-FFF2-40B4-BE49-F238E27FC236}">
                  <a16:creationId xmlns:a16="http://schemas.microsoft.com/office/drawing/2014/main" id="{F14F732D-2030-0428-4D87-CDB95BDDE270}"/>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26" name="CREATE">
              <a:extLst>
                <a:ext uri="{FF2B5EF4-FFF2-40B4-BE49-F238E27FC236}">
                  <a16:creationId xmlns:a16="http://schemas.microsoft.com/office/drawing/2014/main" id="{28C93498-7529-A46B-6F5A-55E0C8BF9AFB}"/>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27" name="DESCRIBE">
              <a:extLst>
                <a:ext uri="{FF2B5EF4-FFF2-40B4-BE49-F238E27FC236}">
                  <a16:creationId xmlns:a16="http://schemas.microsoft.com/office/drawing/2014/main" id="{93EDCC74-19E8-A87E-DA79-852C58A43D54}"/>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28" name="COMMIT">
              <a:extLst>
                <a:ext uri="{FF2B5EF4-FFF2-40B4-BE49-F238E27FC236}">
                  <a16:creationId xmlns:a16="http://schemas.microsoft.com/office/drawing/2014/main" id="{41D91637-A87F-0027-4AB7-6325DF44E6EC}"/>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29" name="DEFINE">
              <a:extLst>
                <a:ext uri="{FF2B5EF4-FFF2-40B4-BE49-F238E27FC236}">
                  <a16:creationId xmlns:a16="http://schemas.microsoft.com/office/drawing/2014/main" id="{E0693A54-54B0-F213-8D35-EF989D23793F}"/>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3926213273"/>
      </p:ext>
    </p:extLst>
  </p:cSld>
  <p:clrMapOvr>
    <a:masterClrMapping/>
  </p:clrMapOvr>
  <p:hf sldNum="0" hdr="0" dt="0"/>
  <p:extLst>
    <p:ext uri="{DCECCB84-F9BA-43D5-87BE-67443E8EF086}">
      <p15:sldGuideLst xmlns:p15="http://schemas.microsoft.com/office/powerpoint/2012/main"/>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Quartz-plan-build-sell-not-animated">
    <p:spTree>
      <p:nvGrpSpPr>
        <p:cNvPr id="1" name=""/>
        <p:cNvGrpSpPr/>
        <p:nvPr/>
      </p:nvGrpSpPr>
      <p:grpSpPr>
        <a:xfrm>
          <a:off x="0" y="0"/>
          <a:ext cx="0" cy="0"/>
          <a:chOff x="0" y="0"/>
          <a:chExt cx="0" cy="0"/>
        </a:xfrm>
      </p:grpSpPr>
      <p:grpSp>
        <p:nvGrpSpPr>
          <p:cNvPr id="11" name="Colored quartz">
            <a:extLst>
              <a:ext uri="{FF2B5EF4-FFF2-40B4-BE49-F238E27FC236}">
                <a16:creationId xmlns:a16="http://schemas.microsoft.com/office/drawing/2014/main" id="{8F7993E1-762A-0C06-F8B6-625D4B657386}"/>
              </a:ext>
            </a:extLst>
          </p:cNvPr>
          <p:cNvGrpSpPr/>
          <p:nvPr/>
        </p:nvGrpSpPr>
        <p:grpSpPr>
          <a:xfrm>
            <a:off x="2857500" y="858180"/>
            <a:ext cx="3430471" cy="3428755"/>
            <a:chOff x="2857500" y="858180"/>
            <a:chExt cx="3430471" cy="3428755"/>
          </a:xfrm>
        </p:grpSpPr>
        <p:pic>
          <p:nvPicPr>
            <p:cNvPr id="12" name="Deliver facet">
              <a:extLst>
                <a:ext uri="{FF2B5EF4-FFF2-40B4-BE49-F238E27FC236}">
                  <a16:creationId xmlns:a16="http://schemas.microsoft.com/office/drawing/2014/main" id="{6949F1F9-3666-23B2-84DB-5CA2E89DE0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13" name="Prepare facet">
              <a:extLst>
                <a:ext uri="{FF2B5EF4-FFF2-40B4-BE49-F238E27FC236}">
                  <a16:creationId xmlns:a16="http://schemas.microsoft.com/office/drawing/2014/main" id="{EF379C56-E85A-FBFA-C940-81B53F411A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14" name="Create facet">
              <a:extLst>
                <a:ext uri="{FF2B5EF4-FFF2-40B4-BE49-F238E27FC236}">
                  <a16:creationId xmlns:a16="http://schemas.microsoft.com/office/drawing/2014/main" id="{FAEBE0FF-695E-D21D-A5A5-FD7CC28C21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15" name="Describe facet">
              <a:extLst>
                <a:ext uri="{FF2B5EF4-FFF2-40B4-BE49-F238E27FC236}">
                  <a16:creationId xmlns:a16="http://schemas.microsoft.com/office/drawing/2014/main" id="{595466AC-BC21-3501-7DD8-F83C5D4EB4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16" name="Commit facet">
              <a:extLst>
                <a:ext uri="{FF2B5EF4-FFF2-40B4-BE49-F238E27FC236}">
                  <a16:creationId xmlns:a16="http://schemas.microsoft.com/office/drawing/2014/main" id="{8592FD48-295D-E5FF-43A9-A2732A0299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7" name="Define facet">
              <a:extLst>
                <a:ext uri="{FF2B5EF4-FFF2-40B4-BE49-F238E27FC236}">
                  <a16:creationId xmlns:a16="http://schemas.microsoft.com/office/drawing/2014/main" id="{CA8322B7-0BD4-C9D2-4E0E-10830A80573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2" name="strategy post it">
            <a:extLst>
              <a:ext uri="{FF2B5EF4-FFF2-40B4-BE49-F238E27FC236}">
                <a16:creationId xmlns:a16="http://schemas.microsoft.com/office/drawing/2014/main" id="{2ACC80C9-7998-1335-CE25-0F7B8A2F10FB}"/>
              </a:ext>
            </a:extLst>
          </p:cNvPr>
          <p:cNvGrpSpPr/>
          <p:nvPr/>
        </p:nvGrpSpPr>
        <p:grpSpPr>
          <a:xfrm>
            <a:off x="6610773" y="389801"/>
            <a:ext cx="1371600" cy="1371600"/>
            <a:chOff x="6564189" y="728340"/>
            <a:chExt cx="1371600" cy="1371600"/>
          </a:xfrm>
        </p:grpSpPr>
        <p:pic>
          <p:nvPicPr>
            <p:cNvPr id="3" name="blue post it">
              <a:extLst>
                <a:ext uri="{FF2B5EF4-FFF2-40B4-BE49-F238E27FC236}">
                  <a16:creationId xmlns:a16="http://schemas.microsoft.com/office/drawing/2014/main" id="{4E077B0D-9C55-BF2E-F0EF-AFE4172DEB5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564189" y="728340"/>
              <a:ext cx="1371600" cy="1371600"/>
            </a:xfrm>
            <a:prstGeom prst="rect">
              <a:avLst/>
            </a:prstGeom>
          </p:spPr>
        </p:pic>
        <p:sp>
          <p:nvSpPr>
            <p:cNvPr id="4" name="Plan the right things">
              <a:extLst>
                <a:ext uri="{FF2B5EF4-FFF2-40B4-BE49-F238E27FC236}">
                  <a16:creationId xmlns:a16="http://schemas.microsoft.com/office/drawing/2014/main" id="{856CDDEB-4343-B34D-6A4E-51168D395FA6}"/>
                </a:ext>
              </a:extLst>
            </p:cNvPr>
            <p:cNvSpPr txBox="1"/>
            <p:nvPr/>
          </p:nvSpPr>
          <p:spPr>
            <a:xfrm>
              <a:off x="6719087" y="952475"/>
              <a:ext cx="1061804" cy="923330"/>
            </a:xfrm>
            <a:prstGeom prst="rect">
              <a:avLst/>
            </a:prstGeom>
            <a:noFill/>
          </p:spPr>
          <p:txBody>
            <a:bodyPr wrap="square" rtlCol="0">
              <a:spAutoFit/>
            </a:bodyPr>
            <a:lstStyle/>
            <a:p>
              <a:pPr algn="ctr"/>
              <a:r>
                <a:rPr lang="en-US" sz="1800"/>
                <a:t>Plan </a:t>
              </a:r>
              <a:br>
                <a:rPr lang="en-US" sz="1800"/>
              </a:br>
              <a:r>
                <a:rPr lang="en-US" sz="1800"/>
                <a:t>the right things</a:t>
              </a:r>
            </a:p>
          </p:txBody>
        </p:sp>
      </p:grpSp>
      <p:grpSp>
        <p:nvGrpSpPr>
          <p:cNvPr id="5" name="building post it">
            <a:extLst>
              <a:ext uri="{FF2B5EF4-FFF2-40B4-BE49-F238E27FC236}">
                <a16:creationId xmlns:a16="http://schemas.microsoft.com/office/drawing/2014/main" id="{48812EBA-7153-A45D-5CF4-A59778DC0B57}"/>
              </a:ext>
            </a:extLst>
          </p:cNvPr>
          <p:cNvGrpSpPr/>
          <p:nvPr/>
        </p:nvGrpSpPr>
        <p:grpSpPr>
          <a:xfrm>
            <a:off x="6610773" y="3555027"/>
            <a:ext cx="1371600" cy="1371600"/>
            <a:chOff x="6564189" y="3293368"/>
            <a:chExt cx="1371600" cy="1371600"/>
          </a:xfrm>
        </p:grpSpPr>
        <p:pic>
          <p:nvPicPr>
            <p:cNvPr id="6" name="grey post it">
              <a:extLst>
                <a:ext uri="{FF2B5EF4-FFF2-40B4-BE49-F238E27FC236}">
                  <a16:creationId xmlns:a16="http://schemas.microsoft.com/office/drawing/2014/main" id="{6B5129DC-7805-BFBE-224E-E64C112E3C4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64189" y="3293368"/>
              <a:ext cx="1371600" cy="1371600"/>
            </a:xfrm>
            <a:prstGeom prst="rect">
              <a:avLst/>
            </a:prstGeom>
          </p:spPr>
        </p:pic>
        <p:sp>
          <p:nvSpPr>
            <p:cNvPr id="7" name="Build what you plan">
              <a:extLst>
                <a:ext uri="{FF2B5EF4-FFF2-40B4-BE49-F238E27FC236}">
                  <a16:creationId xmlns:a16="http://schemas.microsoft.com/office/drawing/2014/main" id="{06A8D406-3FF3-3C7D-569C-77F9F1D30FEA}"/>
                </a:ext>
              </a:extLst>
            </p:cNvPr>
            <p:cNvSpPr txBox="1"/>
            <p:nvPr/>
          </p:nvSpPr>
          <p:spPr>
            <a:xfrm>
              <a:off x="6719087" y="3517503"/>
              <a:ext cx="1061804" cy="923330"/>
            </a:xfrm>
            <a:prstGeom prst="rect">
              <a:avLst/>
            </a:prstGeom>
            <a:noFill/>
          </p:spPr>
          <p:txBody>
            <a:bodyPr wrap="square" rtlCol="0">
              <a:spAutoFit/>
            </a:bodyPr>
            <a:lstStyle/>
            <a:p>
              <a:pPr algn="ctr"/>
              <a:r>
                <a:rPr lang="en-US" sz="1800"/>
                <a:t>Build what you plan</a:t>
              </a:r>
            </a:p>
          </p:txBody>
        </p:sp>
      </p:grpSp>
      <p:grpSp>
        <p:nvGrpSpPr>
          <p:cNvPr id="29" name="sell post it">
            <a:extLst>
              <a:ext uri="{FF2B5EF4-FFF2-40B4-BE49-F238E27FC236}">
                <a16:creationId xmlns:a16="http://schemas.microsoft.com/office/drawing/2014/main" id="{A47CB7A4-CD0A-CF12-1296-BD4BED56C43F}"/>
              </a:ext>
            </a:extLst>
          </p:cNvPr>
          <p:cNvGrpSpPr/>
          <p:nvPr/>
        </p:nvGrpSpPr>
        <p:grpSpPr>
          <a:xfrm>
            <a:off x="845252" y="1885950"/>
            <a:ext cx="1371600" cy="1371600"/>
            <a:chOff x="540452" y="2099940"/>
            <a:chExt cx="1371600" cy="1371600"/>
          </a:xfrm>
        </p:grpSpPr>
        <p:pic>
          <p:nvPicPr>
            <p:cNvPr id="30" name="green post it">
              <a:extLst>
                <a:ext uri="{FF2B5EF4-FFF2-40B4-BE49-F238E27FC236}">
                  <a16:creationId xmlns:a16="http://schemas.microsoft.com/office/drawing/2014/main" id="{6F53228D-785F-B232-C453-8D24BB42CAD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452" y="2099940"/>
              <a:ext cx="1371600" cy="1371600"/>
            </a:xfrm>
            <a:prstGeom prst="rect">
              <a:avLst/>
            </a:prstGeom>
          </p:spPr>
        </p:pic>
        <p:sp>
          <p:nvSpPr>
            <p:cNvPr id="31" name="sell what you build">
              <a:extLst>
                <a:ext uri="{FF2B5EF4-FFF2-40B4-BE49-F238E27FC236}">
                  <a16:creationId xmlns:a16="http://schemas.microsoft.com/office/drawing/2014/main" id="{86F65355-AFC6-9A6E-F40B-C650EE7E131D}"/>
                </a:ext>
              </a:extLst>
            </p:cNvPr>
            <p:cNvSpPr txBox="1"/>
            <p:nvPr/>
          </p:nvSpPr>
          <p:spPr>
            <a:xfrm>
              <a:off x="695350" y="2321750"/>
              <a:ext cx="1061804" cy="923330"/>
            </a:xfrm>
            <a:prstGeom prst="rect">
              <a:avLst/>
            </a:prstGeom>
            <a:noFill/>
          </p:spPr>
          <p:txBody>
            <a:bodyPr wrap="square" rtlCol="0">
              <a:spAutoFit/>
            </a:bodyPr>
            <a:lstStyle/>
            <a:p>
              <a:pPr algn="ctr"/>
              <a:r>
                <a:rPr lang="en-US" sz="1800"/>
                <a:t>Sell </a:t>
              </a:r>
              <a:br>
                <a:rPr lang="en-US" sz="1800"/>
              </a:br>
              <a:r>
                <a:rPr lang="en-US" sz="1800"/>
                <a:t>what you build</a:t>
              </a:r>
            </a:p>
          </p:txBody>
        </p:sp>
      </p:grpSp>
      <p:grpSp>
        <p:nvGrpSpPr>
          <p:cNvPr id="32" name="Labels">
            <a:extLst>
              <a:ext uri="{FF2B5EF4-FFF2-40B4-BE49-F238E27FC236}">
                <a16:creationId xmlns:a16="http://schemas.microsoft.com/office/drawing/2014/main" id="{A18951B9-0D47-DBF4-6FBA-0917E71C5F94}"/>
              </a:ext>
            </a:extLst>
          </p:cNvPr>
          <p:cNvGrpSpPr>
            <a:grpSpLocks noChangeAspect="1"/>
          </p:cNvGrpSpPr>
          <p:nvPr/>
        </p:nvGrpSpPr>
        <p:grpSpPr>
          <a:xfrm>
            <a:off x="2776056" y="1108098"/>
            <a:ext cx="3609820" cy="2862253"/>
            <a:chOff x="2551939" y="1205270"/>
            <a:chExt cx="3903124" cy="3094816"/>
          </a:xfrm>
        </p:grpSpPr>
        <p:sp>
          <p:nvSpPr>
            <p:cNvPr id="33" name="DELIVER">
              <a:extLst>
                <a:ext uri="{FF2B5EF4-FFF2-40B4-BE49-F238E27FC236}">
                  <a16:creationId xmlns:a16="http://schemas.microsoft.com/office/drawing/2014/main" id="{89F8C1BA-9F28-E549-BB31-139A3CF14A71}"/>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34" name="PREPARE">
              <a:extLst>
                <a:ext uri="{FF2B5EF4-FFF2-40B4-BE49-F238E27FC236}">
                  <a16:creationId xmlns:a16="http://schemas.microsoft.com/office/drawing/2014/main" id="{DA2DE5AF-FAFD-4B7F-7107-5AAB98A48F30}"/>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35" name="CREATE">
              <a:extLst>
                <a:ext uri="{FF2B5EF4-FFF2-40B4-BE49-F238E27FC236}">
                  <a16:creationId xmlns:a16="http://schemas.microsoft.com/office/drawing/2014/main" id="{6303B9BD-E084-8E94-ADF9-877C9D90659A}"/>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36" name="DESCRIBE">
              <a:extLst>
                <a:ext uri="{FF2B5EF4-FFF2-40B4-BE49-F238E27FC236}">
                  <a16:creationId xmlns:a16="http://schemas.microsoft.com/office/drawing/2014/main" id="{78381328-1D8F-6031-7F7B-CEBBE47420C3}"/>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37" name="COMMIT">
              <a:extLst>
                <a:ext uri="{FF2B5EF4-FFF2-40B4-BE49-F238E27FC236}">
                  <a16:creationId xmlns:a16="http://schemas.microsoft.com/office/drawing/2014/main" id="{3BE50DB9-FF0D-1783-7467-932564581B3A}"/>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38" name="DEFINE">
              <a:extLst>
                <a:ext uri="{FF2B5EF4-FFF2-40B4-BE49-F238E27FC236}">
                  <a16:creationId xmlns:a16="http://schemas.microsoft.com/office/drawing/2014/main" id="{CA2A53FB-5F5E-4995-1ABC-9F0A2C59269E}"/>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531252176"/>
      </p:ext>
    </p:extLst>
  </p:cSld>
  <p:clrMapOvr>
    <a:masterClrMapping/>
  </p:clrMapOvr>
  <p:hf sldNum="0" hdr="0" dt="0"/>
  <p:extLst>
    <p:ext uri="{DCECCB84-F9BA-43D5-87BE-67443E8EF086}">
      <p15:sldGuideLst xmlns:p15="http://schemas.microsoft.com/office/powerpoint/2012/main"/>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Quartz-plan-build-sell-animated">
    <p:spTree>
      <p:nvGrpSpPr>
        <p:cNvPr id="1" name=""/>
        <p:cNvGrpSpPr/>
        <p:nvPr/>
      </p:nvGrpSpPr>
      <p:grpSpPr>
        <a:xfrm>
          <a:off x="0" y="0"/>
          <a:ext cx="0" cy="0"/>
          <a:chOff x="0" y="0"/>
          <a:chExt cx="0" cy="0"/>
        </a:xfrm>
      </p:grpSpPr>
      <p:grpSp>
        <p:nvGrpSpPr>
          <p:cNvPr id="3" name="Colored quartz">
            <a:extLst>
              <a:ext uri="{FF2B5EF4-FFF2-40B4-BE49-F238E27FC236}">
                <a16:creationId xmlns:a16="http://schemas.microsoft.com/office/drawing/2014/main" id="{B3356A2B-F7D3-00A0-AA51-83DE77BE90EF}"/>
              </a:ext>
            </a:extLst>
          </p:cNvPr>
          <p:cNvGrpSpPr/>
          <p:nvPr/>
        </p:nvGrpSpPr>
        <p:grpSpPr>
          <a:xfrm>
            <a:off x="2857500" y="858180"/>
            <a:ext cx="3430471" cy="3428755"/>
            <a:chOff x="2857500" y="858180"/>
            <a:chExt cx="3430471" cy="3428755"/>
          </a:xfrm>
        </p:grpSpPr>
        <p:pic>
          <p:nvPicPr>
            <p:cNvPr id="12" name="Deliver facet">
              <a:extLst>
                <a:ext uri="{FF2B5EF4-FFF2-40B4-BE49-F238E27FC236}">
                  <a16:creationId xmlns:a16="http://schemas.microsoft.com/office/drawing/2014/main" id="{E3AFE76A-E453-99EE-C689-990ACB6F9B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13" name="Prepare facet">
              <a:extLst>
                <a:ext uri="{FF2B5EF4-FFF2-40B4-BE49-F238E27FC236}">
                  <a16:creationId xmlns:a16="http://schemas.microsoft.com/office/drawing/2014/main" id="{696E63B7-113A-28B2-A98E-28D0C665C9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14" name="Create facet">
              <a:extLst>
                <a:ext uri="{FF2B5EF4-FFF2-40B4-BE49-F238E27FC236}">
                  <a16:creationId xmlns:a16="http://schemas.microsoft.com/office/drawing/2014/main" id="{2B87FEDC-F9AE-AF45-A3DC-F30DC994ED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15" name="Describe facet">
              <a:extLst>
                <a:ext uri="{FF2B5EF4-FFF2-40B4-BE49-F238E27FC236}">
                  <a16:creationId xmlns:a16="http://schemas.microsoft.com/office/drawing/2014/main" id="{21428831-2CD7-1584-2903-C917FB5BA05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16" name="Commit facet">
              <a:extLst>
                <a:ext uri="{FF2B5EF4-FFF2-40B4-BE49-F238E27FC236}">
                  <a16:creationId xmlns:a16="http://schemas.microsoft.com/office/drawing/2014/main" id="{C5452179-C880-DDFC-E035-BE049EBD908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7" name="Define facet">
              <a:extLst>
                <a:ext uri="{FF2B5EF4-FFF2-40B4-BE49-F238E27FC236}">
                  <a16:creationId xmlns:a16="http://schemas.microsoft.com/office/drawing/2014/main" id="{C1CCF5D7-C4DA-0BCB-8D74-06375620125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18" name="strategy post it">
            <a:extLst>
              <a:ext uri="{FF2B5EF4-FFF2-40B4-BE49-F238E27FC236}">
                <a16:creationId xmlns:a16="http://schemas.microsoft.com/office/drawing/2014/main" id="{BD169C7F-BFE9-6CD3-A6AB-DAAD05BEF4FE}"/>
              </a:ext>
            </a:extLst>
          </p:cNvPr>
          <p:cNvGrpSpPr/>
          <p:nvPr/>
        </p:nvGrpSpPr>
        <p:grpSpPr>
          <a:xfrm>
            <a:off x="6610773" y="389801"/>
            <a:ext cx="1371600" cy="1371600"/>
            <a:chOff x="6564189" y="728340"/>
            <a:chExt cx="1371600" cy="1371600"/>
          </a:xfrm>
        </p:grpSpPr>
        <p:pic>
          <p:nvPicPr>
            <p:cNvPr id="19" name="blue post it">
              <a:extLst>
                <a:ext uri="{FF2B5EF4-FFF2-40B4-BE49-F238E27FC236}">
                  <a16:creationId xmlns:a16="http://schemas.microsoft.com/office/drawing/2014/main" id="{F99CA126-DFA8-FC5C-D599-894097CDB50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564189" y="728340"/>
              <a:ext cx="1371600" cy="1371600"/>
            </a:xfrm>
            <a:prstGeom prst="rect">
              <a:avLst/>
            </a:prstGeom>
          </p:spPr>
        </p:pic>
        <p:sp>
          <p:nvSpPr>
            <p:cNvPr id="20" name="Plan the right things">
              <a:extLst>
                <a:ext uri="{FF2B5EF4-FFF2-40B4-BE49-F238E27FC236}">
                  <a16:creationId xmlns:a16="http://schemas.microsoft.com/office/drawing/2014/main" id="{1F1E9055-1716-A57D-8AE9-61A5C6CDC04D}"/>
                </a:ext>
              </a:extLst>
            </p:cNvPr>
            <p:cNvSpPr txBox="1"/>
            <p:nvPr/>
          </p:nvSpPr>
          <p:spPr>
            <a:xfrm>
              <a:off x="6719087" y="952475"/>
              <a:ext cx="1061804" cy="923330"/>
            </a:xfrm>
            <a:prstGeom prst="rect">
              <a:avLst/>
            </a:prstGeom>
            <a:noFill/>
          </p:spPr>
          <p:txBody>
            <a:bodyPr wrap="square" rtlCol="0">
              <a:spAutoFit/>
            </a:bodyPr>
            <a:lstStyle/>
            <a:p>
              <a:pPr algn="ctr"/>
              <a:r>
                <a:rPr lang="en-US" sz="1800"/>
                <a:t>Plan </a:t>
              </a:r>
              <a:br>
                <a:rPr lang="en-US" sz="1800"/>
              </a:br>
              <a:r>
                <a:rPr lang="en-US" sz="1800"/>
                <a:t>the right things</a:t>
              </a:r>
            </a:p>
          </p:txBody>
        </p:sp>
      </p:grpSp>
      <p:grpSp>
        <p:nvGrpSpPr>
          <p:cNvPr id="21" name="building post it">
            <a:extLst>
              <a:ext uri="{FF2B5EF4-FFF2-40B4-BE49-F238E27FC236}">
                <a16:creationId xmlns:a16="http://schemas.microsoft.com/office/drawing/2014/main" id="{4EF1302C-CE99-C06E-184E-B7DD3CA90769}"/>
              </a:ext>
            </a:extLst>
          </p:cNvPr>
          <p:cNvGrpSpPr/>
          <p:nvPr/>
        </p:nvGrpSpPr>
        <p:grpSpPr>
          <a:xfrm>
            <a:off x="6610773" y="3555027"/>
            <a:ext cx="1371600" cy="1371600"/>
            <a:chOff x="6564189" y="3293368"/>
            <a:chExt cx="1371600" cy="1371600"/>
          </a:xfrm>
        </p:grpSpPr>
        <p:pic>
          <p:nvPicPr>
            <p:cNvPr id="22" name="grey post it">
              <a:extLst>
                <a:ext uri="{FF2B5EF4-FFF2-40B4-BE49-F238E27FC236}">
                  <a16:creationId xmlns:a16="http://schemas.microsoft.com/office/drawing/2014/main" id="{F46DA72E-4DB5-0DDE-9546-9854A4E8041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64189" y="3293368"/>
              <a:ext cx="1371600" cy="1371600"/>
            </a:xfrm>
            <a:prstGeom prst="rect">
              <a:avLst/>
            </a:prstGeom>
          </p:spPr>
        </p:pic>
        <p:sp>
          <p:nvSpPr>
            <p:cNvPr id="23" name="Build what you plan">
              <a:extLst>
                <a:ext uri="{FF2B5EF4-FFF2-40B4-BE49-F238E27FC236}">
                  <a16:creationId xmlns:a16="http://schemas.microsoft.com/office/drawing/2014/main" id="{AB2850A1-4674-B36D-8C2E-58C9AE11FD70}"/>
                </a:ext>
              </a:extLst>
            </p:cNvPr>
            <p:cNvSpPr txBox="1"/>
            <p:nvPr/>
          </p:nvSpPr>
          <p:spPr>
            <a:xfrm>
              <a:off x="6719087" y="3517503"/>
              <a:ext cx="1061804" cy="923330"/>
            </a:xfrm>
            <a:prstGeom prst="rect">
              <a:avLst/>
            </a:prstGeom>
            <a:noFill/>
          </p:spPr>
          <p:txBody>
            <a:bodyPr wrap="square" rtlCol="0">
              <a:spAutoFit/>
            </a:bodyPr>
            <a:lstStyle/>
            <a:p>
              <a:pPr algn="ctr"/>
              <a:r>
                <a:rPr lang="en-US" sz="1800"/>
                <a:t>Build what you plan</a:t>
              </a:r>
            </a:p>
          </p:txBody>
        </p:sp>
      </p:grpSp>
      <p:grpSp>
        <p:nvGrpSpPr>
          <p:cNvPr id="25" name="sell post it">
            <a:extLst>
              <a:ext uri="{FF2B5EF4-FFF2-40B4-BE49-F238E27FC236}">
                <a16:creationId xmlns:a16="http://schemas.microsoft.com/office/drawing/2014/main" id="{04ED9609-5E75-88AF-4DA0-184A686CBC49}"/>
              </a:ext>
            </a:extLst>
          </p:cNvPr>
          <p:cNvGrpSpPr/>
          <p:nvPr/>
        </p:nvGrpSpPr>
        <p:grpSpPr>
          <a:xfrm>
            <a:off x="845252" y="1885950"/>
            <a:ext cx="1371600" cy="1371600"/>
            <a:chOff x="540452" y="2099940"/>
            <a:chExt cx="1371600" cy="1371600"/>
          </a:xfrm>
        </p:grpSpPr>
        <p:pic>
          <p:nvPicPr>
            <p:cNvPr id="26" name="green post it">
              <a:extLst>
                <a:ext uri="{FF2B5EF4-FFF2-40B4-BE49-F238E27FC236}">
                  <a16:creationId xmlns:a16="http://schemas.microsoft.com/office/drawing/2014/main" id="{7C1E5190-4461-8894-525E-69F0E633BEB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452" y="2099940"/>
              <a:ext cx="1371600" cy="1371600"/>
            </a:xfrm>
            <a:prstGeom prst="rect">
              <a:avLst/>
            </a:prstGeom>
          </p:spPr>
        </p:pic>
        <p:sp>
          <p:nvSpPr>
            <p:cNvPr id="27" name="sell what you build">
              <a:extLst>
                <a:ext uri="{FF2B5EF4-FFF2-40B4-BE49-F238E27FC236}">
                  <a16:creationId xmlns:a16="http://schemas.microsoft.com/office/drawing/2014/main" id="{9A69E5F0-72E1-1D75-F27E-42E50CDE5487}"/>
                </a:ext>
              </a:extLst>
            </p:cNvPr>
            <p:cNvSpPr txBox="1"/>
            <p:nvPr/>
          </p:nvSpPr>
          <p:spPr>
            <a:xfrm>
              <a:off x="695350" y="2321750"/>
              <a:ext cx="1061804" cy="923330"/>
            </a:xfrm>
            <a:prstGeom prst="rect">
              <a:avLst/>
            </a:prstGeom>
            <a:noFill/>
          </p:spPr>
          <p:txBody>
            <a:bodyPr wrap="square" rtlCol="0">
              <a:spAutoFit/>
            </a:bodyPr>
            <a:lstStyle/>
            <a:p>
              <a:pPr algn="ctr"/>
              <a:r>
                <a:rPr lang="en-US" sz="1800"/>
                <a:t>Sell </a:t>
              </a:r>
              <a:br>
                <a:rPr lang="en-US" sz="1800"/>
              </a:br>
              <a:r>
                <a:rPr lang="en-US" sz="1800"/>
                <a:t>what you build</a:t>
              </a:r>
            </a:p>
          </p:txBody>
        </p:sp>
      </p:grpSp>
      <p:grpSp>
        <p:nvGrpSpPr>
          <p:cNvPr id="28" name="Labels">
            <a:extLst>
              <a:ext uri="{FF2B5EF4-FFF2-40B4-BE49-F238E27FC236}">
                <a16:creationId xmlns:a16="http://schemas.microsoft.com/office/drawing/2014/main" id="{BBC30B66-FBE0-190D-0EB9-AEF4AF92D489}"/>
              </a:ext>
            </a:extLst>
          </p:cNvPr>
          <p:cNvGrpSpPr>
            <a:grpSpLocks noChangeAspect="1"/>
          </p:cNvGrpSpPr>
          <p:nvPr/>
        </p:nvGrpSpPr>
        <p:grpSpPr>
          <a:xfrm>
            <a:off x="2776056" y="1108098"/>
            <a:ext cx="3609820" cy="2862253"/>
            <a:chOff x="2551939" y="1205270"/>
            <a:chExt cx="3903124" cy="3094816"/>
          </a:xfrm>
        </p:grpSpPr>
        <p:sp>
          <p:nvSpPr>
            <p:cNvPr id="29" name="DELIVER">
              <a:extLst>
                <a:ext uri="{FF2B5EF4-FFF2-40B4-BE49-F238E27FC236}">
                  <a16:creationId xmlns:a16="http://schemas.microsoft.com/office/drawing/2014/main" id="{43B20A54-C33E-5267-67D3-2C890EAC2D40}"/>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30" name="PREPARE">
              <a:extLst>
                <a:ext uri="{FF2B5EF4-FFF2-40B4-BE49-F238E27FC236}">
                  <a16:creationId xmlns:a16="http://schemas.microsoft.com/office/drawing/2014/main" id="{04826663-13E7-B931-BCF2-99FFC6F57401}"/>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31" name="CREATE">
              <a:extLst>
                <a:ext uri="{FF2B5EF4-FFF2-40B4-BE49-F238E27FC236}">
                  <a16:creationId xmlns:a16="http://schemas.microsoft.com/office/drawing/2014/main" id="{0B689073-2DB3-25F0-C04A-AB7412BF1E72}"/>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32" name="DESCRIBE">
              <a:extLst>
                <a:ext uri="{FF2B5EF4-FFF2-40B4-BE49-F238E27FC236}">
                  <a16:creationId xmlns:a16="http://schemas.microsoft.com/office/drawing/2014/main" id="{E76F22AC-4C22-FE7B-B975-C0892EBA45AD}"/>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33" name="COMMIT">
              <a:extLst>
                <a:ext uri="{FF2B5EF4-FFF2-40B4-BE49-F238E27FC236}">
                  <a16:creationId xmlns:a16="http://schemas.microsoft.com/office/drawing/2014/main" id="{E47A0CA3-885B-52C6-A673-FE9F04093C30}"/>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34" name="DEFINE">
              <a:extLst>
                <a:ext uri="{FF2B5EF4-FFF2-40B4-BE49-F238E27FC236}">
                  <a16:creationId xmlns:a16="http://schemas.microsoft.com/office/drawing/2014/main" id="{F6FAD29C-78AF-E504-0EED-B5C901E13F8A}"/>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2813870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extLst>
    <p:ext uri="{DCECCB84-F9BA-43D5-87BE-67443E8EF086}">
      <p15:sldGuideLst xmlns:p15="http://schemas.microsoft.com/office/powerpoint/2012/main"/>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Product Strategy facets">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CE59E3C0-5A16-F1F2-8050-93C63F24FC39}"/>
              </a:ext>
            </a:extLst>
          </p:cNvPr>
          <p:cNvSpPr txBox="1"/>
          <p:nvPr/>
        </p:nvSpPr>
        <p:spPr>
          <a:xfrm>
            <a:off x="6044460" y="770281"/>
            <a:ext cx="1891595" cy="662151"/>
          </a:xfrm>
          <a:prstGeom prst="rect">
            <a:avLst/>
          </a:prstGeom>
          <a:noFill/>
        </p:spPr>
        <p:txBody>
          <a:bodyPr wrap="square" rtlCol="0" anchor="ctr">
            <a:noAutofit/>
          </a:bodyPr>
          <a:lstStyle/>
          <a:p>
            <a:pPr marL="170816" indent="-170816" algn="l">
              <a:lnSpc>
                <a:spcPct val="80000"/>
              </a:lnSpc>
              <a:tabLst/>
            </a:pPr>
            <a:r>
              <a:rPr lang="en-US" sz="2000" b="1" i="0">
                <a:solidFill>
                  <a:schemeClr val="accent4"/>
                </a:solidFill>
                <a:latin typeface="+mj-lt"/>
                <a:ea typeface="Open Sans SemiBold" pitchFamily="2" charset="0"/>
                <a:cs typeface="Calibri" panose="020F0502020204030204" pitchFamily="34" charset="0"/>
              </a:rPr>
              <a:t>Product Strategy</a:t>
            </a:r>
          </a:p>
        </p:txBody>
      </p:sp>
      <p:pic>
        <p:nvPicPr>
          <p:cNvPr id="2" name="GREY QUARTZ">
            <a:extLst>
              <a:ext uri="{FF2B5EF4-FFF2-40B4-BE49-F238E27FC236}">
                <a16:creationId xmlns:a16="http://schemas.microsoft.com/office/drawing/2014/main" id="{2AF76A86-7B01-83FB-6834-37AF27DD7065}"/>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4" name="Commit facet">
            <a:extLst>
              <a:ext uri="{FF2B5EF4-FFF2-40B4-BE49-F238E27FC236}">
                <a16:creationId xmlns:a16="http://schemas.microsoft.com/office/drawing/2014/main" id="{25481434-2805-7EA5-9A8D-4C864F203A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06771" y="1376030"/>
            <a:ext cx="1981200" cy="1600200"/>
          </a:xfrm>
          <a:prstGeom prst="rect">
            <a:avLst/>
          </a:prstGeom>
        </p:spPr>
      </p:pic>
      <p:pic>
        <p:nvPicPr>
          <p:cNvPr id="5" name="Define facet">
            <a:extLst>
              <a:ext uri="{FF2B5EF4-FFF2-40B4-BE49-F238E27FC236}">
                <a16:creationId xmlns:a16="http://schemas.microsoft.com/office/drawing/2014/main" id="{D0D4D18A-A84B-F246-7686-0D841B1955C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36458" y="858180"/>
            <a:ext cx="1917700" cy="1651000"/>
          </a:xfrm>
          <a:prstGeom prst="rect">
            <a:avLst/>
          </a:prstGeom>
        </p:spPr>
      </p:pic>
      <p:sp>
        <p:nvSpPr>
          <p:cNvPr id="7" name="COMMIT">
            <a:extLst>
              <a:ext uri="{FF2B5EF4-FFF2-40B4-BE49-F238E27FC236}">
                <a16:creationId xmlns:a16="http://schemas.microsoft.com/office/drawing/2014/main" id="{460719A4-C8E0-0650-6021-14F28B276B49}"/>
              </a:ext>
            </a:extLst>
          </p:cNvPr>
          <p:cNvSpPr>
            <a:spLocks/>
          </p:cNvSpPr>
          <p:nvPr/>
        </p:nvSpPr>
        <p:spPr>
          <a:xfrm>
            <a:off x="4911730" y="1642842"/>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8" name="DEFINE">
            <a:extLst>
              <a:ext uri="{FF2B5EF4-FFF2-40B4-BE49-F238E27FC236}">
                <a16:creationId xmlns:a16="http://schemas.microsoft.com/office/drawing/2014/main" id="{E5033F3C-9FD2-95BC-1784-7F3223B82BEE}"/>
              </a:ext>
            </a:extLst>
          </p:cNvPr>
          <p:cNvSpPr>
            <a:spLocks noChangeAspect="1"/>
          </p:cNvSpPr>
          <p:nvPr/>
        </p:nvSpPr>
        <p:spPr>
          <a:xfrm>
            <a:off x="3909990" y="1108098"/>
            <a:ext cx="1254542"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spTree>
    <p:extLst>
      <p:ext uri="{BB962C8B-B14F-4D97-AF65-F5344CB8AC3E}">
        <p14:creationId xmlns:p14="http://schemas.microsoft.com/office/powerpoint/2010/main" val="1026150425"/>
      </p:ext>
    </p:extLst>
  </p:cSld>
  <p:clrMapOvr>
    <a:masterClrMapping/>
  </p:clrMapOvr>
  <p:hf sldNum="0" hdr="0" dt="0"/>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Product Planning facets">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BD157296-0073-9255-CB1F-68ED6002CF8E}"/>
              </a:ext>
            </a:extLst>
          </p:cNvPr>
          <p:cNvSpPr txBox="1"/>
          <p:nvPr/>
        </p:nvSpPr>
        <p:spPr>
          <a:xfrm>
            <a:off x="5163147" y="4201527"/>
            <a:ext cx="1604481" cy="662151"/>
          </a:xfrm>
          <a:prstGeom prst="rect">
            <a:avLst/>
          </a:prstGeom>
          <a:noFill/>
        </p:spPr>
        <p:txBody>
          <a:bodyPr wrap="square" rtlCol="0" anchor="ctr">
            <a:noAutofit/>
          </a:bodyPr>
          <a:lstStyle/>
          <a:p>
            <a:pPr algn="r">
              <a:lnSpc>
                <a:spcPct val="80000"/>
              </a:lnSpc>
            </a:pPr>
            <a:r>
              <a:rPr lang="en-US" sz="2000" b="1" i="0">
                <a:solidFill>
                  <a:schemeClr val="tx2"/>
                </a:solidFill>
                <a:latin typeface="+mj-lt"/>
                <a:ea typeface="Open Sans SemiBold" pitchFamily="2" charset="0"/>
                <a:cs typeface="Calibri" panose="020F0502020204030204" pitchFamily="34" charset="0"/>
              </a:rPr>
              <a:t>Product Planning</a:t>
            </a:r>
          </a:p>
        </p:txBody>
      </p:sp>
      <p:pic>
        <p:nvPicPr>
          <p:cNvPr id="10" name="GREY QUARTZ">
            <a:extLst>
              <a:ext uri="{FF2B5EF4-FFF2-40B4-BE49-F238E27FC236}">
                <a16:creationId xmlns:a16="http://schemas.microsoft.com/office/drawing/2014/main" id="{F57A2FBD-47B7-60CC-ECE6-859625CEEE08}"/>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2" name="Create facet">
            <a:extLst>
              <a:ext uri="{FF2B5EF4-FFF2-40B4-BE49-F238E27FC236}">
                <a16:creationId xmlns:a16="http://schemas.microsoft.com/office/drawing/2014/main" id="{399EC16F-4ADE-23C1-08EA-3B7131841A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92988" y="2635935"/>
            <a:ext cx="1917700" cy="1651000"/>
          </a:xfrm>
          <a:prstGeom prst="rect">
            <a:avLst/>
          </a:prstGeom>
        </p:spPr>
      </p:pic>
      <p:pic>
        <p:nvPicPr>
          <p:cNvPr id="3" name="Describe facet">
            <a:extLst>
              <a:ext uri="{FF2B5EF4-FFF2-40B4-BE49-F238E27FC236}">
                <a16:creationId xmlns:a16="http://schemas.microsoft.com/office/drawing/2014/main" id="{EDBC6498-04F5-3897-8A98-B8A4F8C458D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34152" y="2048009"/>
            <a:ext cx="1282700" cy="2171700"/>
          </a:xfrm>
          <a:prstGeom prst="rect">
            <a:avLst/>
          </a:prstGeom>
        </p:spPr>
      </p:pic>
      <p:sp>
        <p:nvSpPr>
          <p:cNvPr id="11" name="CREATE">
            <a:extLst>
              <a:ext uri="{FF2B5EF4-FFF2-40B4-BE49-F238E27FC236}">
                <a16:creationId xmlns:a16="http://schemas.microsoft.com/office/drawing/2014/main" id="{8AD1C3CD-231E-8079-79DF-B124D47F784D}"/>
              </a:ext>
            </a:extLst>
          </p:cNvPr>
          <p:cNvSpPr>
            <a:spLocks/>
          </p:cNvSpPr>
          <p:nvPr/>
        </p:nvSpPr>
        <p:spPr>
          <a:xfrm>
            <a:off x="4091836" y="3632076"/>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12" name="DESCRIBE">
            <a:extLst>
              <a:ext uri="{FF2B5EF4-FFF2-40B4-BE49-F238E27FC236}">
                <a16:creationId xmlns:a16="http://schemas.microsoft.com/office/drawing/2014/main" id="{D76B795D-2BAF-4FF7-0760-BB0D1360A2B2}"/>
              </a:ext>
            </a:extLst>
          </p:cNvPr>
          <p:cNvSpPr>
            <a:spLocks/>
          </p:cNvSpPr>
          <p:nvPr/>
        </p:nvSpPr>
        <p:spPr>
          <a:xfrm>
            <a:off x="5164532" y="2906630"/>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Tree>
    <p:extLst>
      <p:ext uri="{BB962C8B-B14F-4D97-AF65-F5344CB8AC3E}">
        <p14:creationId xmlns:p14="http://schemas.microsoft.com/office/powerpoint/2010/main" val="3943963761"/>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right_column_wider">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ED89A39-296D-1416-8304-13E267CB4D98}"/>
              </a:ext>
            </a:extLst>
          </p:cNvPr>
          <p:cNvSpPr>
            <a:spLocks noGrp="1"/>
          </p:cNvSpPr>
          <p:nvPr>
            <p:ph sz="quarter" idx="10"/>
          </p:nvPr>
        </p:nvSpPr>
        <p:spPr>
          <a:xfrm>
            <a:off x="640080" y="978408"/>
            <a:ext cx="2794883" cy="3676429"/>
          </a:xfrm>
          <a:prstGeom prst="rect">
            <a:avLst/>
          </a:prstGeom>
        </p:spPr>
        <p:txBody>
          <a:bodyPr>
            <a:normAutofit/>
          </a:bodyPr>
          <a:lstStyle/>
          <a:p>
            <a:pPr lvl="0"/>
            <a:r>
              <a:rPr lang="en-US"/>
              <a:t>Click to edit Master text styles</a:t>
            </a:r>
          </a:p>
          <a:p>
            <a:pPr lvl="1"/>
            <a:r>
              <a:rPr lang="en-US"/>
              <a:t>Second level</a:t>
            </a:r>
          </a:p>
        </p:txBody>
      </p:sp>
      <p:sp>
        <p:nvSpPr>
          <p:cNvPr id="10" name="Content Placeholder 8">
            <a:extLst>
              <a:ext uri="{FF2B5EF4-FFF2-40B4-BE49-F238E27FC236}">
                <a16:creationId xmlns:a16="http://schemas.microsoft.com/office/drawing/2014/main" id="{AE446D3A-C235-B51B-C7F4-83E09546E4FA}"/>
              </a:ext>
            </a:extLst>
          </p:cNvPr>
          <p:cNvSpPr>
            <a:spLocks noGrp="1"/>
          </p:cNvSpPr>
          <p:nvPr>
            <p:ph sz="quarter" idx="11"/>
          </p:nvPr>
        </p:nvSpPr>
        <p:spPr>
          <a:xfrm>
            <a:off x="3696789" y="978408"/>
            <a:ext cx="4990011" cy="3676429"/>
          </a:xfrm>
          <a:prstGeom prst="rect">
            <a:avLst/>
          </a:prstGeom>
        </p:spPr>
        <p:txBody>
          <a:bodyPr>
            <a:normAutofit/>
          </a:body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1A56C0FB-38DF-C45F-EA4E-F992022C949C}"/>
              </a:ext>
            </a:extLst>
          </p:cNvPr>
          <p:cNvSpPr>
            <a:spLocks noGrp="1"/>
          </p:cNvSpPr>
          <p:nvPr>
            <p:ph type="title"/>
          </p:nvPr>
        </p:nvSpPr>
        <p:spPr>
          <a:xfrm>
            <a:off x="640080" y="274638"/>
            <a:ext cx="8046720" cy="548640"/>
          </a:xfrm>
        </p:spPr>
        <p:txBody>
          <a:bodyPr/>
          <a:lstStyle/>
          <a:p>
            <a:r>
              <a:rPr lang="en-US"/>
              <a:t>Click to edit Master title style</a:t>
            </a:r>
          </a:p>
        </p:txBody>
      </p:sp>
    </p:spTree>
    <p:extLst>
      <p:ext uri="{BB962C8B-B14F-4D97-AF65-F5344CB8AC3E}">
        <p14:creationId xmlns:p14="http://schemas.microsoft.com/office/powerpoint/2010/main" val="689481888"/>
      </p:ext>
    </p:extLst>
  </p:cSld>
  <p:clrMapOvr>
    <a:overrideClrMapping bg1="lt1" tx1="dk1" bg2="lt2" tx2="dk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Product Growth facets">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831A977C-D648-A563-1A7C-B8EAAD9C9C6A}"/>
              </a:ext>
            </a:extLst>
          </p:cNvPr>
          <p:cNvSpPr txBox="1"/>
          <p:nvPr/>
        </p:nvSpPr>
        <p:spPr>
          <a:xfrm>
            <a:off x="1035049" y="2224531"/>
            <a:ext cx="1701341" cy="662151"/>
          </a:xfrm>
          <a:prstGeom prst="rect">
            <a:avLst/>
          </a:prstGeom>
          <a:noFill/>
        </p:spPr>
        <p:txBody>
          <a:bodyPr wrap="square" rtlCol="0" anchor="ctr">
            <a:noAutofit/>
          </a:bodyPr>
          <a:lstStyle/>
          <a:p>
            <a:pPr algn="ctr">
              <a:lnSpc>
                <a:spcPct val="80000"/>
              </a:lnSpc>
            </a:pPr>
            <a:r>
              <a:rPr lang="en-US" sz="2000" b="1" i="0">
                <a:solidFill>
                  <a:schemeClr val="accent1"/>
                </a:solidFill>
                <a:latin typeface="+mj-lt"/>
                <a:ea typeface="Open Sans SemiBold" pitchFamily="2" charset="0"/>
                <a:cs typeface="Calibri" panose="020F0502020204030204" pitchFamily="34" charset="0"/>
              </a:rPr>
              <a:t>Product Growth</a:t>
            </a:r>
          </a:p>
        </p:txBody>
      </p:sp>
      <p:pic>
        <p:nvPicPr>
          <p:cNvPr id="2" name="GREY QUARTZ">
            <a:extLst>
              <a:ext uri="{FF2B5EF4-FFF2-40B4-BE49-F238E27FC236}">
                <a16:creationId xmlns:a16="http://schemas.microsoft.com/office/drawing/2014/main" id="{54BB0697-74F8-E85A-82CD-685F8A946F4D}"/>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4" name="Deliver facet">
            <a:extLst>
              <a:ext uri="{FF2B5EF4-FFF2-40B4-BE49-F238E27FC236}">
                <a16:creationId xmlns:a16="http://schemas.microsoft.com/office/drawing/2014/main" id="{BFA56506-751C-F5D7-EF4E-CF669D96CD1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31405" y="922889"/>
            <a:ext cx="1270000" cy="2171700"/>
          </a:xfrm>
          <a:prstGeom prst="rect">
            <a:avLst/>
          </a:prstGeom>
        </p:spPr>
      </p:pic>
      <p:pic>
        <p:nvPicPr>
          <p:cNvPr id="5" name="Prepare facet">
            <a:extLst>
              <a:ext uri="{FF2B5EF4-FFF2-40B4-BE49-F238E27FC236}">
                <a16:creationId xmlns:a16="http://schemas.microsoft.com/office/drawing/2014/main" id="{2E71E73E-DCD4-AC9C-EDD7-85ACAD34CA2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57500" y="2166296"/>
            <a:ext cx="1981200" cy="1600200"/>
          </a:xfrm>
          <a:prstGeom prst="rect">
            <a:avLst/>
          </a:prstGeom>
        </p:spPr>
      </p:pic>
      <p:sp>
        <p:nvSpPr>
          <p:cNvPr id="7" name="DELIVER">
            <a:extLst>
              <a:ext uri="{FF2B5EF4-FFF2-40B4-BE49-F238E27FC236}">
                <a16:creationId xmlns:a16="http://schemas.microsoft.com/office/drawing/2014/main" id="{17607CB8-486A-0EC8-EF47-F608B226C107}"/>
              </a:ext>
            </a:extLst>
          </p:cNvPr>
          <p:cNvSpPr>
            <a:spLocks/>
          </p:cNvSpPr>
          <p:nvPr/>
        </p:nvSpPr>
        <p:spPr>
          <a:xfrm>
            <a:off x="2776056" y="1900688"/>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8" name="PREPARE">
            <a:extLst>
              <a:ext uri="{FF2B5EF4-FFF2-40B4-BE49-F238E27FC236}">
                <a16:creationId xmlns:a16="http://schemas.microsoft.com/office/drawing/2014/main" id="{504157C8-5B86-6992-2D46-59CC6D3CAA60}"/>
              </a:ext>
            </a:extLst>
          </p:cNvPr>
          <p:cNvSpPr>
            <a:spLocks/>
          </p:cNvSpPr>
          <p:nvPr/>
        </p:nvSpPr>
        <p:spPr>
          <a:xfrm>
            <a:off x="3050451" y="3146485"/>
            <a:ext cx="1221344" cy="338275"/>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Tree>
    <p:extLst>
      <p:ext uri="{BB962C8B-B14F-4D97-AF65-F5344CB8AC3E}">
        <p14:creationId xmlns:p14="http://schemas.microsoft.com/office/powerpoint/2010/main" val="148809890"/>
      </p:ext>
    </p:extLst>
  </p:cSld>
  <p:clrMapOvr>
    <a:masterClrMapping/>
  </p:clrMapOvr>
  <p:hf sldNum="0" hdr="0" dt="0"/>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erlapping process">
    <p:spTree>
      <p:nvGrpSpPr>
        <p:cNvPr id="1" name=""/>
        <p:cNvGrpSpPr/>
        <p:nvPr/>
      </p:nvGrpSpPr>
      <p:grpSpPr>
        <a:xfrm>
          <a:off x="0" y="0"/>
          <a:ext cx="0" cy="0"/>
          <a:chOff x="0" y="0"/>
          <a:chExt cx="0" cy="0"/>
        </a:xfrm>
      </p:grpSpPr>
      <p:pic>
        <p:nvPicPr>
          <p:cNvPr id="27" name="GREY QUARTZ">
            <a:extLst>
              <a:ext uri="{FF2B5EF4-FFF2-40B4-BE49-F238E27FC236}">
                <a16:creationId xmlns:a16="http://schemas.microsoft.com/office/drawing/2014/main" id="{072182E1-8858-5FEC-1FFD-E7911F699662}"/>
              </a:ext>
            </a:extLst>
          </p:cNvPr>
          <p:cNvPicPr/>
          <p:nvPr/>
        </p:nvPicPr>
        <p:blipFill>
          <a:blip r:embed="rId2">
            <a:extLst>
              <a:ext uri="{96DAC541-7B7A-43D3-8B79-37D633B846F1}">
                <asvg:svgBlip xmlns:asvg="http://schemas.microsoft.com/office/drawing/2016/SVG/main" r:embed="rId3"/>
              </a:ext>
            </a:extLst>
          </a:blip>
          <a:stretch>
            <a:fillRect/>
          </a:stretch>
        </p:blipFill>
        <p:spPr>
          <a:xfrm>
            <a:off x="2857500" y="857250"/>
            <a:ext cx="3429000" cy="3429000"/>
          </a:xfrm>
          <a:prstGeom prst="rect">
            <a:avLst/>
          </a:prstGeom>
        </p:spPr>
      </p:pic>
      <p:pic>
        <p:nvPicPr>
          <p:cNvPr id="3" name="Prepare facet">
            <a:extLst>
              <a:ext uri="{FF2B5EF4-FFF2-40B4-BE49-F238E27FC236}">
                <a16:creationId xmlns:a16="http://schemas.microsoft.com/office/drawing/2014/main" id="{3BF1D960-DF6E-884D-10C3-832DAD1AE4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4" name="Create facet">
            <a:extLst>
              <a:ext uri="{FF2B5EF4-FFF2-40B4-BE49-F238E27FC236}">
                <a16:creationId xmlns:a16="http://schemas.microsoft.com/office/drawing/2014/main" id="{90BDD050-6932-FEBF-BF9F-7EE8FF7351A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grpSp>
        <p:nvGrpSpPr>
          <p:cNvPr id="20" name="Labels">
            <a:extLst>
              <a:ext uri="{FF2B5EF4-FFF2-40B4-BE49-F238E27FC236}">
                <a16:creationId xmlns:a16="http://schemas.microsoft.com/office/drawing/2014/main" id="{A9B39B62-3CCC-8228-3463-A7094BDCC521}"/>
              </a:ext>
            </a:extLst>
          </p:cNvPr>
          <p:cNvGrpSpPr>
            <a:grpSpLocks noChangeAspect="1"/>
          </p:cNvGrpSpPr>
          <p:nvPr/>
        </p:nvGrpSpPr>
        <p:grpSpPr>
          <a:xfrm>
            <a:off x="3050450" y="3146486"/>
            <a:ext cx="2262728" cy="823867"/>
            <a:chOff x="2848629" y="3409279"/>
            <a:chExt cx="2446579" cy="890807"/>
          </a:xfrm>
        </p:grpSpPr>
        <p:sp>
          <p:nvSpPr>
            <p:cNvPr id="22" name="PREPARE">
              <a:extLst>
                <a:ext uri="{FF2B5EF4-FFF2-40B4-BE49-F238E27FC236}">
                  <a16:creationId xmlns:a16="http://schemas.microsoft.com/office/drawing/2014/main" id="{3EFDC4E7-E69C-DFC0-A367-141B113E91AE}"/>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23" name="CREATE">
              <a:extLst>
                <a:ext uri="{FF2B5EF4-FFF2-40B4-BE49-F238E27FC236}">
                  <a16:creationId xmlns:a16="http://schemas.microsoft.com/office/drawing/2014/main" id="{2D0D6419-0DFA-1956-081F-A9918CF89814}"/>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grpSp>
    </p:spTree>
    <p:extLst>
      <p:ext uri="{BB962C8B-B14F-4D97-AF65-F5344CB8AC3E}">
        <p14:creationId xmlns:p14="http://schemas.microsoft.com/office/powerpoint/2010/main" val="657244255"/>
      </p:ext>
    </p:extLst>
  </p:cSld>
  <p:clrMapOvr>
    <a:masterClrMapping/>
  </p:clrMapOvr>
  <p:hf sldNum="0" hdr="0" dt="0"/>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Quartz_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a:xfrm>
            <a:off x="457200" y="274638"/>
            <a:ext cx="8229600" cy="457200"/>
          </a:xfrm>
        </p:spPr>
        <p:txBody>
          <a:bodyPr/>
          <a:lstStyle/>
          <a:p>
            <a:r>
              <a:rPr lang="en-US"/>
              <a:t>Click to edit Master title style</a:t>
            </a:r>
          </a:p>
        </p:txBody>
      </p:sp>
      <p:sp>
        <p:nvSpPr>
          <p:cNvPr id="4" name="Content Placeholder 3">
            <a:extLst>
              <a:ext uri="{FF2B5EF4-FFF2-40B4-BE49-F238E27FC236}">
                <a16:creationId xmlns:a16="http://schemas.microsoft.com/office/drawing/2014/main" id="{A1232994-78D4-E378-EF17-89DD063168EE}"/>
              </a:ext>
            </a:extLst>
          </p:cNvPr>
          <p:cNvSpPr>
            <a:spLocks noGrp="1"/>
          </p:cNvSpPr>
          <p:nvPr>
            <p:ph sz="half" idx="2"/>
          </p:nvPr>
        </p:nvSpPr>
        <p:spPr>
          <a:xfrm>
            <a:off x="4572000" y="1030224"/>
            <a:ext cx="4114800" cy="346039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grpSp>
        <p:nvGrpSpPr>
          <p:cNvPr id="8" name="Colored quartz">
            <a:extLst>
              <a:ext uri="{FF2B5EF4-FFF2-40B4-BE49-F238E27FC236}">
                <a16:creationId xmlns:a16="http://schemas.microsoft.com/office/drawing/2014/main" id="{3ADFC5B5-44E8-68B1-024E-5A842CAC5F7D}"/>
              </a:ext>
            </a:extLst>
          </p:cNvPr>
          <p:cNvGrpSpPr/>
          <p:nvPr/>
        </p:nvGrpSpPr>
        <p:grpSpPr>
          <a:xfrm>
            <a:off x="457200" y="1051560"/>
            <a:ext cx="3430471" cy="3428755"/>
            <a:chOff x="2857500" y="858180"/>
            <a:chExt cx="3430471" cy="3428755"/>
          </a:xfrm>
        </p:grpSpPr>
        <p:pic>
          <p:nvPicPr>
            <p:cNvPr id="9" name="Deliver facet">
              <a:extLst>
                <a:ext uri="{FF2B5EF4-FFF2-40B4-BE49-F238E27FC236}">
                  <a16:creationId xmlns:a16="http://schemas.microsoft.com/office/drawing/2014/main" id="{3E258288-A688-7DCA-4743-01CE3CF3F7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10" name="Prepare facet">
              <a:extLst>
                <a:ext uri="{FF2B5EF4-FFF2-40B4-BE49-F238E27FC236}">
                  <a16:creationId xmlns:a16="http://schemas.microsoft.com/office/drawing/2014/main" id="{60F54082-966A-E508-1DA6-22D386E45D5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11" name="Create facet">
              <a:extLst>
                <a:ext uri="{FF2B5EF4-FFF2-40B4-BE49-F238E27FC236}">
                  <a16:creationId xmlns:a16="http://schemas.microsoft.com/office/drawing/2014/main" id="{9452A690-B7DE-905B-2044-B9494573FC4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12" name="Describe facet">
              <a:extLst>
                <a:ext uri="{FF2B5EF4-FFF2-40B4-BE49-F238E27FC236}">
                  <a16:creationId xmlns:a16="http://schemas.microsoft.com/office/drawing/2014/main" id="{A5FDE639-B169-1D00-4A9B-32CDE09D18C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13" name="Commit facet">
              <a:extLst>
                <a:ext uri="{FF2B5EF4-FFF2-40B4-BE49-F238E27FC236}">
                  <a16:creationId xmlns:a16="http://schemas.microsoft.com/office/drawing/2014/main" id="{7CB49CA3-D9D3-B97C-D91A-26E9C22ED5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4" name="Define facet">
              <a:extLst>
                <a:ext uri="{FF2B5EF4-FFF2-40B4-BE49-F238E27FC236}">
                  <a16:creationId xmlns:a16="http://schemas.microsoft.com/office/drawing/2014/main" id="{92EB7727-1E58-AA76-7DD6-DDBA6FC9A79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spTree>
    <p:extLst>
      <p:ext uri="{BB962C8B-B14F-4D97-AF65-F5344CB8AC3E}">
        <p14:creationId xmlns:p14="http://schemas.microsoft.com/office/powerpoint/2010/main" val="2453101174"/>
      </p:ext>
    </p:extLst>
  </p:cSld>
  <p:clrMapOvr>
    <a:masterClrMapping/>
  </p:clrMapOvr>
  <p:hf sldNum="0" hdr="0" dt="0"/>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Quartz_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CBFF9D-F1DF-D236-AD2C-59E6783FEBFA}"/>
              </a:ext>
            </a:extLst>
          </p:cNvPr>
          <p:cNvSpPr>
            <a:spLocks noGrp="1"/>
          </p:cNvSpPr>
          <p:nvPr>
            <p:ph sz="half" idx="1"/>
          </p:nvPr>
        </p:nvSpPr>
        <p:spPr>
          <a:xfrm>
            <a:off x="640080" y="1033272"/>
            <a:ext cx="3931920" cy="345643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grpSp>
        <p:nvGrpSpPr>
          <p:cNvPr id="4" name="Colored quartz">
            <a:extLst>
              <a:ext uri="{FF2B5EF4-FFF2-40B4-BE49-F238E27FC236}">
                <a16:creationId xmlns:a16="http://schemas.microsoft.com/office/drawing/2014/main" id="{6C74C71E-08C2-A1B8-2B37-89B1DB882A25}"/>
              </a:ext>
            </a:extLst>
          </p:cNvPr>
          <p:cNvGrpSpPr/>
          <p:nvPr/>
        </p:nvGrpSpPr>
        <p:grpSpPr>
          <a:xfrm>
            <a:off x="5103929" y="1051560"/>
            <a:ext cx="3430471" cy="3428755"/>
            <a:chOff x="2857500" y="858180"/>
            <a:chExt cx="3430471" cy="3428755"/>
          </a:xfrm>
        </p:grpSpPr>
        <p:pic>
          <p:nvPicPr>
            <p:cNvPr id="5" name="Deliver facet">
              <a:extLst>
                <a:ext uri="{FF2B5EF4-FFF2-40B4-BE49-F238E27FC236}">
                  <a16:creationId xmlns:a16="http://schemas.microsoft.com/office/drawing/2014/main" id="{CBB9AED5-8C74-98D0-0E40-7A5C21BB73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6" name="Prepare facet">
              <a:extLst>
                <a:ext uri="{FF2B5EF4-FFF2-40B4-BE49-F238E27FC236}">
                  <a16:creationId xmlns:a16="http://schemas.microsoft.com/office/drawing/2014/main" id="{6705B6F3-24CB-0885-0979-798670D1ED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7" name="Create facet">
              <a:extLst>
                <a:ext uri="{FF2B5EF4-FFF2-40B4-BE49-F238E27FC236}">
                  <a16:creationId xmlns:a16="http://schemas.microsoft.com/office/drawing/2014/main" id="{11FCE84F-D70A-D281-234C-F18BBBF914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8" name="Describe facet">
              <a:extLst>
                <a:ext uri="{FF2B5EF4-FFF2-40B4-BE49-F238E27FC236}">
                  <a16:creationId xmlns:a16="http://schemas.microsoft.com/office/drawing/2014/main" id="{7C4C679E-C9CB-D274-E536-B1D39B43F9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9" name="Commit facet">
              <a:extLst>
                <a:ext uri="{FF2B5EF4-FFF2-40B4-BE49-F238E27FC236}">
                  <a16:creationId xmlns:a16="http://schemas.microsoft.com/office/drawing/2014/main" id="{CD2A8F0B-A375-32E3-4DEB-2DF8302F964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10" name="Define facet">
              <a:extLst>
                <a:ext uri="{FF2B5EF4-FFF2-40B4-BE49-F238E27FC236}">
                  <a16:creationId xmlns:a16="http://schemas.microsoft.com/office/drawing/2014/main" id="{38E793E9-8F3A-07D0-3E8F-C09EA11811F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spTree>
    <p:extLst>
      <p:ext uri="{BB962C8B-B14F-4D97-AF65-F5344CB8AC3E}">
        <p14:creationId xmlns:p14="http://schemas.microsoft.com/office/powerpoint/2010/main" val="2942303920"/>
      </p:ext>
    </p:extLst>
  </p:cSld>
  <p:clrMapOvr>
    <a:masterClrMapping/>
  </p:clrMapOvr>
  <p:hf sldNum="0" hdr="0" dt="0"/>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Quartz_Arrow_Around">
    <p:spTree>
      <p:nvGrpSpPr>
        <p:cNvPr id="1" name=""/>
        <p:cNvGrpSpPr/>
        <p:nvPr/>
      </p:nvGrpSpPr>
      <p:grpSpPr>
        <a:xfrm>
          <a:off x="0" y="0"/>
          <a:ext cx="0" cy="0"/>
          <a:chOff x="0" y="0"/>
          <a:chExt cx="0" cy="0"/>
        </a:xfrm>
      </p:grpSpPr>
      <p:sp>
        <p:nvSpPr>
          <p:cNvPr id="24" name="Text Placeholder 6">
            <a:extLst>
              <a:ext uri="{FF2B5EF4-FFF2-40B4-BE49-F238E27FC236}">
                <a16:creationId xmlns:a16="http://schemas.microsoft.com/office/drawing/2014/main" id="{FEC438C9-00B6-6037-E75E-678570030F84}"/>
              </a:ext>
            </a:extLst>
          </p:cNvPr>
          <p:cNvSpPr>
            <a:spLocks noGrp="1"/>
          </p:cNvSpPr>
          <p:nvPr>
            <p:ph type="body" sz="quarter" idx="14" hasCustomPrompt="1"/>
          </p:nvPr>
        </p:nvSpPr>
        <p:spPr>
          <a:xfrm>
            <a:off x="5376233" y="2228239"/>
            <a:ext cx="3049121" cy="248455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Edit text</a:t>
            </a:r>
          </a:p>
        </p:txBody>
      </p:sp>
      <p:pic>
        <p:nvPicPr>
          <p:cNvPr id="25" name="Graphic 24">
            <a:extLst>
              <a:ext uri="{FF2B5EF4-FFF2-40B4-BE49-F238E27FC236}">
                <a16:creationId xmlns:a16="http://schemas.microsoft.com/office/drawing/2014/main" id="{2C881B31-1B1E-82B0-93C0-A06D185EAE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802828">
            <a:off x="68580" y="660458"/>
            <a:ext cx="4206240" cy="4206240"/>
          </a:xfrm>
          <a:prstGeom prst="rect">
            <a:avLst/>
          </a:prstGeom>
        </p:spPr>
      </p:pic>
      <p:sp>
        <p:nvSpPr>
          <p:cNvPr id="27" name="Text Placeholder 26">
            <a:extLst>
              <a:ext uri="{FF2B5EF4-FFF2-40B4-BE49-F238E27FC236}">
                <a16:creationId xmlns:a16="http://schemas.microsoft.com/office/drawing/2014/main" id="{816AADDD-78D2-5682-E1A0-E208EB7AFE27}"/>
              </a:ext>
            </a:extLst>
          </p:cNvPr>
          <p:cNvSpPr>
            <a:spLocks noGrp="1"/>
          </p:cNvSpPr>
          <p:nvPr>
            <p:ph type="body" sz="quarter" idx="15" hasCustomPrompt="1"/>
          </p:nvPr>
        </p:nvSpPr>
        <p:spPr>
          <a:xfrm>
            <a:off x="5369017" y="841136"/>
            <a:ext cx="3049120" cy="1138494"/>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Edit text</a:t>
            </a:r>
          </a:p>
        </p:txBody>
      </p:sp>
      <p:grpSp>
        <p:nvGrpSpPr>
          <p:cNvPr id="6" name="Colored quartz">
            <a:extLst>
              <a:ext uri="{FF2B5EF4-FFF2-40B4-BE49-F238E27FC236}">
                <a16:creationId xmlns:a16="http://schemas.microsoft.com/office/drawing/2014/main" id="{A535FE5F-D4D0-8A48-3B9C-3FEA2A02092D}"/>
              </a:ext>
            </a:extLst>
          </p:cNvPr>
          <p:cNvGrpSpPr/>
          <p:nvPr/>
        </p:nvGrpSpPr>
        <p:grpSpPr>
          <a:xfrm>
            <a:off x="456465" y="1051560"/>
            <a:ext cx="3430471" cy="3428755"/>
            <a:chOff x="2857500" y="858180"/>
            <a:chExt cx="3430471" cy="3428755"/>
          </a:xfrm>
        </p:grpSpPr>
        <p:pic>
          <p:nvPicPr>
            <p:cNvPr id="7" name="Deliver facet">
              <a:extLst>
                <a:ext uri="{FF2B5EF4-FFF2-40B4-BE49-F238E27FC236}">
                  <a16:creationId xmlns:a16="http://schemas.microsoft.com/office/drawing/2014/main" id="{815AC402-4090-9A09-D26D-1093662F37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31405" y="922889"/>
              <a:ext cx="1270000" cy="2171700"/>
            </a:xfrm>
            <a:prstGeom prst="rect">
              <a:avLst/>
            </a:prstGeom>
          </p:spPr>
        </p:pic>
        <p:pic>
          <p:nvPicPr>
            <p:cNvPr id="13" name="Prepare facet">
              <a:extLst>
                <a:ext uri="{FF2B5EF4-FFF2-40B4-BE49-F238E27FC236}">
                  <a16:creationId xmlns:a16="http://schemas.microsoft.com/office/drawing/2014/main" id="{02570E81-CBEE-4131-978F-E4CA1F99BC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57500" y="2166296"/>
              <a:ext cx="1981200" cy="1600200"/>
            </a:xfrm>
            <a:prstGeom prst="rect">
              <a:avLst/>
            </a:prstGeom>
          </p:spPr>
        </p:pic>
        <p:pic>
          <p:nvPicPr>
            <p:cNvPr id="14" name="Create facet">
              <a:extLst>
                <a:ext uri="{FF2B5EF4-FFF2-40B4-BE49-F238E27FC236}">
                  <a16:creationId xmlns:a16="http://schemas.microsoft.com/office/drawing/2014/main" id="{9F999262-9723-8D52-35B8-913A59FA41D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392988" y="2635935"/>
              <a:ext cx="1917700" cy="1651000"/>
            </a:xfrm>
            <a:prstGeom prst="rect">
              <a:avLst/>
            </a:prstGeom>
          </p:spPr>
        </p:pic>
        <p:pic>
          <p:nvPicPr>
            <p:cNvPr id="15" name="Describe facet">
              <a:extLst>
                <a:ext uri="{FF2B5EF4-FFF2-40B4-BE49-F238E27FC236}">
                  <a16:creationId xmlns:a16="http://schemas.microsoft.com/office/drawing/2014/main" id="{E6E1C87C-A992-FC19-54BD-F95333EF5A5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934152" y="2048009"/>
              <a:ext cx="1282700" cy="2171700"/>
            </a:xfrm>
            <a:prstGeom prst="rect">
              <a:avLst/>
            </a:prstGeom>
          </p:spPr>
        </p:pic>
        <p:pic>
          <p:nvPicPr>
            <p:cNvPr id="16" name="Commit facet">
              <a:extLst>
                <a:ext uri="{FF2B5EF4-FFF2-40B4-BE49-F238E27FC236}">
                  <a16:creationId xmlns:a16="http://schemas.microsoft.com/office/drawing/2014/main" id="{912F154E-7167-622B-C252-23D95807E2F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306771" y="1376030"/>
              <a:ext cx="1981200" cy="1600200"/>
            </a:xfrm>
            <a:prstGeom prst="rect">
              <a:avLst/>
            </a:prstGeom>
          </p:spPr>
        </p:pic>
        <p:pic>
          <p:nvPicPr>
            <p:cNvPr id="17" name="Define facet">
              <a:extLst>
                <a:ext uri="{FF2B5EF4-FFF2-40B4-BE49-F238E27FC236}">
                  <a16:creationId xmlns:a16="http://schemas.microsoft.com/office/drawing/2014/main" id="{00C8F8A1-7FC4-495A-0EF7-D62811FB90A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836458" y="858180"/>
              <a:ext cx="1917700" cy="1651000"/>
            </a:xfrm>
            <a:prstGeom prst="rect">
              <a:avLst/>
            </a:prstGeom>
          </p:spPr>
        </p:pic>
      </p:grpSp>
    </p:spTree>
    <p:extLst>
      <p:ext uri="{BB962C8B-B14F-4D97-AF65-F5344CB8AC3E}">
        <p14:creationId xmlns:p14="http://schemas.microsoft.com/office/powerpoint/2010/main" val="4082863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0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Quartz_labels_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a:xfrm>
            <a:off x="457200" y="274638"/>
            <a:ext cx="8229600" cy="457200"/>
          </a:xfrm>
        </p:spPr>
        <p:txBody>
          <a:bodyPr/>
          <a:lstStyle/>
          <a:p>
            <a:r>
              <a:rPr lang="en-US"/>
              <a:t>Click to edit Master title style</a:t>
            </a:r>
          </a:p>
        </p:txBody>
      </p:sp>
      <p:sp>
        <p:nvSpPr>
          <p:cNvPr id="4" name="Content Placeholder 3">
            <a:extLst>
              <a:ext uri="{FF2B5EF4-FFF2-40B4-BE49-F238E27FC236}">
                <a16:creationId xmlns:a16="http://schemas.microsoft.com/office/drawing/2014/main" id="{A1232994-78D4-E378-EF17-89DD063168EE}"/>
              </a:ext>
            </a:extLst>
          </p:cNvPr>
          <p:cNvSpPr>
            <a:spLocks noGrp="1"/>
          </p:cNvSpPr>
          <p:nvPr>
            <p:ph sz="half" idx="2"/>
          </p:nvPr>
        </p:nvSpPr>
        <p:spPr>
          <a:xfrm>
            <a:off x="4572000" y="1033272"/>
            <a:ext cx="4114800" cy="345643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sp>
        <p:nvSpPr>
          <p:cNvPr id="10" name="LEARN">
            <a:extLst>
              <a:ext uri="{FF2B5EF4-FFF2-40B4-BE49-F238E27FC236}">
                <a16:creationId xmlns:a16="http://schemas.microsoft.com/office/drawing/2014/main" id="{ED45F1FA-3569-DBF8-E8D9-924514DB17BA}"/>
              </a:ext>
            </a:extLst>
          </p:cNvPr>
          <p:cNvSpPr txBox="1"/>
          <p:nvPr/>
        </p:nvSpPr>
        <p:spPr>
          <a:xfrm>
            <a:off x="1511877" y="2422083"/>
            <a:ext cx="1319647" cy="651379"/>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grpSp>
        <p:nvGrpSpPr>
          <p:cNvPr id="18" name="Colored quartz">
            <a:extLst>
              <a:ext uri="{FF2B5EF4-FFF2-40B4-BE49-F238E27FC236}">
                <a16:creationId xmlns:a16="http://schemas.microsoft.com/office/drawing/2014/main" id="{EAC9F719-A89B-7402-B542-505830DB4E54}"/>
              </a:ext>
            </a:extLst>
          </p:cNvPr>
          <p:cNvGrpSpPr/>
          <p:nvPr/>
        </p:nvGrpSpPr>
        <p:grpSpPr>
          <a:xfrm>
            <a:off x="457200" y="1051560"/>
            <a:ext cx="3430471" cy="3428755"/>
            <a:chOff x="2857500" y="858180"/>
            <a:chExt cx="3430471" cy="3428755"/>
          </a:xfrm>
        </p:grpSpPr>
        <p:pic>
          <p:nvPicPr>
            <p:cNvPr id="19" name="Deliver facet">
              <a:extLst>
                <a:ext uri="{FF2B5EF4-FFF2-40B4-BE49-F238E27FC236}">
                  <a16:creationId xmlns:a16="http://schemas.microsoft.com/office/drawing/2014/main" id="{E9B98769-A0E6-79CC-0678-08464037A9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20" name="Prepare facet">
              <a:extLst>
                <a:ext uri="{FF2B5EF4-FFF2-40B4-BE49-F238E27FC236}">
                  <a16:creationId xmlns:a16="http://schemas.microsoft.com/office/drawing/2014/main" id="{78647CCE-7661-BA82-9E99-317033AE2F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21" name="Create facet">
              <a:extLst>
                <a:ext uri="{FF2B5EF4-FFF2-40B4-BE49-F238E27FC236}">
                  <a16:creationId xmlns:a16="http://schemas.microsoft.com/office/drawing/2014/main" id="{C2F7E8EC-BE62-9B16-2614-CD1E8742F3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22" name="Describe facet">
              <a:extLst>
                <a:ext uri="{FF2B5EF4-FFF2-40B4-BE49-F238E27FC236}">
                  <a16:creationId xmlns:a16="http://schemas.microsoft.com/office/drawing/2014/main" id="{37D3E549-9E2F-A7F6-5C71-C05FDE4199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23" name="Commit facet">
              <a:extLst>
                <a:ext uri="{FF2B5EF4-FFF2-40B4-BE49-F238E27FC236}">
                  <a16:creationId xmlns:a16="http://schemas.microsoft.com/office/drawing/2014/main" id="{9F61D1B8-86F8-DA5E-3184-B1BEA3FC9E9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24" name="Define facet">
              <a:extLst>
                <a:ext uri="{FF2B5EF4-FFF2-40B4-BE49-F238E27FC236}">
                  <a16:creationId xmlns:a16="http://schemas.microsoft.com/office/drawing/2014/main" id="{0585D15F-B51A-E3EA-B629-356B37647AC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11" name="Labels">
            <a:extLst>
              <a:ext uri="{FF2B5EF4-FFF2-40B4-BE49-F238E27FC236}">
                <a16:creationId xmlns:a16="http://schemas.microsoft.com/office/drawing/2014/main" id="{BB86E2FC-FC44-3DA8-50CB-11B1F6A5724B}"/>
              </a:ext>
            </a:extLst>
          </p:cNvPr>
          <p:cNvGrpSpPr>
            <a:grpSpLocks noChangeAspect="1"/>
          </p:cNvGrpSpPr>
          <p:nvPr/>
        </p:nvGrpSpPr>
        <p:grpSpPr>
          <a:xfrm>
            <a:off x="366790" y="1316645"/>
            <a:ext cx="3609820" cy="2862253"/>
            <a:chOff x="2551939" y="1205270"/>
            <a:chExt cx="3903124" cy="3094816"/>
          </a:xfrm>
        </p:grpSpPr>
        <p:sp>
          <p:nvSpPr>
            <p:cNvPr id="12" name="DELIVER">
              <a:extLst>
                <a:ext uri="{FF2B5EF4-FFF2-40B4-BE49-F238E27FC236}">
                  <a16:creationId xmlns:a16="http://schemas.microsoft.com/office/drawing/2014/main" id="{44DAD3DC-D515-6A78-A11B-D3489AC632F7}"/>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13" name="PREPARE">
              <a:extLst>
                <a:ext uri="{FF2B5EF4-FFF2-40B4-BE49-F238E27FC236}">
                  <a16:creationId xmlns:a16="http://schemas.microsoft.com/office/drawing/2014/main" id="{69B0ECF6-91F0-BAEF-AF34-04F810754FEA}"/>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14" name="CREATE">
              <a:extLst>
                <a:ext uri="{FF2B5EF4-FFF2-40B4-BE49-F238E27FC236}">
                  <a16:creationId xmlns:a16="http://schemas.microsoft.com/office/drawing/2014/main" id="{7B06AD15-3E4C-C77B-C275-ED25A6EA59A6}"/>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15" name="DESCRIBE">
              <a:extLst>
                <a:ext uri="{FF2B5EF4-FFF2-40B4-BE49-F238E27FC236}">
                  <a16:creationId xmlns:a16="http://schemas.microsoft.com/office/drawing/2014/main" id="{86542469-75C2-A5A1-F751-5A7E107F9D69}"/>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16" name="COMMIT">
              <a:extLst>
                <a:ext uri="{FF2B5EF4-FFF2-40B4-BE49-F238E27FC236}">
                  <a16:creationId xmlns:a16="http://schemas.microsoft.com/office/drawing/2014/main" id="{873029E1-A254-BF05-94A1-F6C08451B87F}"/>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17" name="DEFINE">
              <a:extLst>
                <a:ext uri="{FF2B5EF4-FFF2-40B4-BE49-F238E27FC236}">
                  <a16:creationId xmlns:a16="http://schemas.microsoft.com/office/drawing/2014/main" id="{89271F28-1829-A321-25E0-0A952179E248}"/>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1474603862"/>
      </p:ext>
    </p:extLst>
  </p:cSld>
  <p:clrMapOvr>
    <a:masterClrMapping/>
  </p:clrMapOvr>
  <p:hf sldNum="0" hdr="0" dt="0"/>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Quartz_Right_Labe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CBFF9D-F1DF-D236-AD2C-59E6783FEBFA}"/>
              </a:ext>
            </a:extLst>
          </p:cNvPr>
          <p:cNvSpPr>
            <a:spLocks noGrp="1"/>
          </p:cNvSpPr>
          <p:nvPr>
            <p:ph sz="half" idx="1"/>
          </p:nvPr>
        </p:nvSpPr>
        <p:spPr>
          <a:xfrm>
            <a:off x="640080" y="1033272"/>
            <a:ext cx="3931920" cy="346039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sp>
        <p:nvSpPr>
          <p:cNvPr id="10" name="LEARN">
            <a:extLst>
              <a:ext uri="{FF2B5EF4-FFF2-40B4-BE49-F238E27FC236}">
                <a16:creationId xmlns:a16="http://schemas.microsoft.com/office/drawing/2014/main" id="{6AC14FEA-CEAA-F40A-8351-528243F5A8F3}"/>
              </a:ext>
            </a:extLst>
          </p:cNvPr>
          <p:cNvSpPr txBox="1"/>
          <p:nvPr/>
        </p:nvSpPr>
        <p:spPr>
          <a:xfrm>
            <a:off x="6069667" y="2470750"/>
            <a:ext cx="1319647" cy="651379"/>
          </a:xfrm>
          <a:prstGeom prst="rect">
            <a:avLst/>
          </a:prstGeom>
          <a:noFill/>
        </p:spPr>
        <p:txBody>
          <a:bodyPr wrap="square" rtlCol="0" anchor="ctr">
            <a:noAutofit/>
          </a:bodyPr>
          <a:lstStyle/>
          <a:p>
            <a:pPr algn="ctr"/>
            <a:r>
              <a:rPr lang="en-US" sz="2800" b="0" i="0">
                <a:solidFill>
                  <a:sysClr val="windowText" lastClr="000000"/>
                </a:solidFill>
                <a:latin typeface="+mj-lt"/>
                <a:ea typeface="+mj-ea"/>
                <a:cs typeface="Calibri" panose="020F0502020204030204" pitchFamily="34" charset="0"/>
              </a:rPr>
              <a:t>LEARN</a:t>
            </a:r>
          </a:p>
        </p:txBody>
      </p:sp>
      <p:grpSp>
        <p:nvGrpSpPr>
          <p:cNvPr id="18" name="Colored quartz">
            <a:extLst>
              <a:ext uri="{FF2B5EF4-FFF2-40B4-BE49-F238E27FC236}">
                <a16:creationId xmlns:a16="http://schemas.microsoft.com/office/drawing/2014/main" id="{24A20DC0-E99C-325C-B1CF-E47934DEAD71}"/>
              </a:ext>
            </a:extLst>
          </p:cNvPr>
          <p:cNvGrpSpPr/>
          <p:nvPr/>
        </p:nvGrpSpPr>
        <p:grpSpPr>
          <a:xfrm>
            <a:off x="5102352" y="1052126"/>
            <a:ext cx="3430471" cy="3428755"/>
            <a:chOff x="2857500" y="858180"/>
            <a:chExt cx="3430471" cy="3428755"/>
          </a:xfrm>
        </p:grpSpPr>
        <p:pic>
          <p:nvPicPr>
            <p:cNvPr id="19" name="Deliver facet">
              <a:extLst>
                <a:ext uri="{FF2B5EF4-FFF2-40B4-BE49-F238E27FC236}">
                  <a16:creationId xmlns:a16="http://schemas.microsoft.com/office/drawing/2014/main" id="{C5229536-2C71-8BAE-1B32-3708C428D7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1405" y="922889"/>
              <a:ext cx="1270000" cy="2171700"/>
            </a:xfrm>
            <a:prstGeom prst="rect">
              <a:avLst/>
            </a:prstGeom>
          </p:spPr>
        </p:pic>
        <p:pic>
          <p:nvPicPr>
            <p:cNvPr id="20" name="Prepare facet">
              <a:extLst>
                <a:ext uri="{FF2B5EF4-FFF2-40B4-BE49-F238E27FC236}">
                  <a16:creationId xmlns:a16="http://schemas.microsoft.com/office/drawing/2014/main" id="{4AB9B984-64DF-DD15-6474-3E9826CC58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57500" y="2166296"/>
              <a:ext cx="1981200" cy="1600200"/>
            </a:xfrm>
            <a:prstGeom prst="rect">
              <a:avLst/>
            </a:prstGeom>
          </p:spPr>
        </p:pic>
        <p:pic>
          <p:nvPicPr>
            <p:cNvPr id="21" name="Create facet">
              <a:extLst>
                <a:ext uri="{FF2B5EF4-FFF2-40B4-BE49-F238E27FC236}">
                  <a16:creationId xmlns:a16="http://schemas.microsoft.com/office/drawing/2014/main" id="{0EFF3547-B2AD-9A60-1D7D-11E506DC8F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2988" y="2635935"/>
              <a:ext cx="1917700" cy="1651000"/>
            </a:xfrm>
            <a:prstGeom prst="rect">
              <a:avLst/>
            </a:prstGeom>
          </p:spPr>
        </p:pic>
        <p:pic>
          <p:nvPicPr>
            <p:cNvPr id="22" name="Describe facet">
              <a:extLst>
                <a:ext uri="{FF2B5EF4-FFF2-40B4-BE49-F238E27FC236}">
                  <a16:creationId xmlns:a16="http://schemas.microsoft.com/office/drawing/2014/main" id="{E6C60A2A-B0BB-C38F-3AEA-CAEA9D10F30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34152" y="2048009"/>
              <a:ext cx="1282700" cy="2171700"/>
            </a:xfrm>
            <a:prstGeom prst="rect">
              <a:avLst/>
            </a:prstGeom>
          </p:spPr>
        </p:pic>
        <p:pic>
          <p:nvPicPr>
            <p:cNvPr id="23" name="Commit facet">
              <a:extLst>
                <a:ext uri="{FF2B5EF4-FFF2-40B4-BE49-F238E27FC236}">
                  <a16:creationId xmlns:a16="http://schemas.microsoft.com/office/drawing/2014/main" id="{C79E4016-96BD-2D4F-1F30-CC4FF3995A4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06771" y="1376030"/>
              <a:ext cx="1981200" cy="1600200"/>
            </a:xfrm>
            <a:prstGeom prst="rect">
              <a:avLst/>
            </a:prstGeom>
          </p:spPr>
        </p:pic>
        <p:pic>
          <p:nvPicPr>
            <p:cNvPr id="24" name="Define facet">
              <a:extLst>
                <a:ext uri="{FF2B5EF4-FFF2-40B4-BE49-F238E27FC236}">
                  <a16:creationId xmlns:a16="http://schemas.microsoft.com/office/drawing/2014/main" id="{3379CCB9-C966-0C89-71D3-5D05114E1EC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6458" y="858180"/>
              <a:ext cx="1917700" cy="1651000"/>
            </a:xfrm>
            <a:prstGeom prst="rect">
              <a:avLst/>
            </a:prstGeom>
          </p:spPr>
        </p:pic>
      </p:grpSp>
      <p:grpSp>
        <p:nvGrpSpPr>
          <p:cNvPr id="11" name="Labels">
            <a:extLst>
              <a:ext uri="{FF2B5EF4-FFF2-40B4-BE49-F238E27FC236}">
                <a16:creationId xmlns:a16="http://schemas.microsoft.com/office/drawing/2014/main" id="{7DD9729F-B93E-4458-9D71-2F8392BB1068}"/>
              </a:ext>
            </a:extLst>
          </p:cNvPr>
          <p:cNvGrpSpPr>
            <a:grpSpLocks noChangeAspect="1"/>
          </p:cNvGrpSpPr>
          <p:nvPr/>
        </p:nvGrpSpPr>
        <p:grpSpPr>
          <a:xfrm>
            <a:off x="5004090" y="1365312"/>
            <a:ext cx="3609820" cy="2862253"/>
            <a:chOff x="2551939" y="1205270"/>
            <a:chExt cx="3903124" cy="3094816"/>
          </a:xfrm>
        </p:grpSpPr>
        <p:sp>
          <p:nvSpPr>
            <p:cNvPr id="12" name="DELIVER">
              <a:extLst>
                <a:ext uri="{FF2B5EF4-FFF2-40B4-BE49-F238E27FC236}">
                  <a16:creationId xmlns:a16="http://schemas.microsoft.com/office/drawing/2014/main" id="{B830473F-0096-F2F7-D90C-78AC4E0D5030}"/>
                </a:ext>
              </a:extLst>
            </p:cNvPr>
            <p:cNvSpPr>
              <a:spLocks/>
            </p:cNvSpPr>
            <p:nvPr/>
          </p:nvSpPr>
          <p:spPr>
            <a:xfrm>
              <a:off x="2551939" y="206225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DELIVER</a:t>
              </a:r>
            </a:p>
          </p:txBody>
        </p:sp>
        <p:sp>
          <p:nvSpPr>
            <p:cNvPr id="13" name="PREPARE">
              <a:extLst>
                <a:ext uri="{FF2B5EF4-FFF2-40B4-BE49-F238E27FC236}">
                  <a16:creationId xmlns:a16="http://schemas.microsoft.com/office/drawing/2014/main" id="{6954DF0B-1933-9BF5-C1CF-5502FD6EFFC2}"/>
                </a:ext>
              </a:extLst>
            </p:cNvPr>
            <p:cNvSpPr>
              <a:spLocks/>
            </p:cNvSpPr>
            <p:nvPr/>
          </p:nvSpPr>
          <p:spPr>
            <a:xfrm>
              <a:off x="2848629" y="3409279"/>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PREPARE</a:t>
              </a:r>
            </a:p>
          </p:txBody>
        </p:sp>
        <p:sp>
          <p:nvSpPr>
            <p:cNvPr id="14" name="CREATE">
              <a:extLst>
                <a:ext uri="{FF2B5EF4-FFF2-40B4-BE49-F238E27FC236}">
                  <a16:creationId xmlns:a16="http://schemas.microsoft.com/office/drawing/2014/main" id="{3CFC7AC4-5F7C-FBA8-02A3-B998BD3F6653}"/>
                </a:ext>
              </a:extLst>
            </p:cNvPr>
            <p:cNvSpPr>
              <a:spLocks/>
            </p:cNvSpPr>
            <p:nvPr/>
          </p:nvSpPr>
          <p:spPr>
            <a:xfrm>
              <a:off x="3974628" y="393432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CREATE</a:t>
              </a:r>
            </a:p>
          </p:txBody>
        </p:sp>
        <p:sp>
          <p:nvSpPr>
            <p:cNvPr id="15" name="DESCRIBE">
              <a:extLst>
                <a:ext uri="{FF2B5EF4-FFF2-40B4-BE49-F238E27FC236}">
                  <a16:creationId xmlns:a16="http://schemas.microsoft.com/office/drawing/2014/main" id="{3D2BF192-8A8C-4B04-F1D2-DDC38614750A}"/>
                </a:ext>
              </a:extLst>
            </p:cNvPr>
            <p:cNvSpPr>
              <a:spLocks/>
            </p:cNvSpPr>
            <p:nvPr/>
          </p:nvSpPr>
          <p:spPr>
            <a:xfrm>
              <a:off x="5134483" y="3149936"/>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DESCRIBE</a:t>
              </a:r>
            </a:p>
          </p:txBody>
        </p:sp>
        <p:sp>
          <p:nvSpPr>
            <p:cNvPr id="16" name="COMMIT">
              <a:extLst>
                <a:ext uri="{FF2B5EF4-FFF2-40B4-BE49-F238E27FC236}">
                  <a16:creationId xmlns:a16="http://schemas.microsoft.com/office/drawing/2014/main" id="{D39C8DCE-77AC-84EF-1362-3A806BF97D63}"/>
                </a:ext>
              </a:extLst>
            </p:cNvPr>
            <p:cNvSpPr>
              <a:spLocks/>
            </p:cNvSpPr>
            <p:nvPr/>
          </p:nvSpPr>
          <p:spPr>
            <a:xfrm>
              <a:off x="4861140" y="1783463"/>
              <a:ext cx="1320580"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COMMIT</a:t>
              </a:r>
            </a:p>
          </p:txBody>
        </p:sp>
        <p:sp>
          <p:nvSpPr>
            <p:cNvPr id="17" name="DEFINE">
              <a:extLst>
                <a:ext uri="{FF2B5EF4-FFF2-40B4-BE49-F238E27FC236}">
                  <a16:creationId xmlns:a16="http://schemas.microsoft.com/office/drawing/2014/main" id="{EB61A738-37B1-FEDC-E3DE-93283167CDDA}"/>
                </a:ext>
              </a:extLst>
            </p:cNvPr>
            <p:cNvSpPr>
              <a:spLocks noChangeAspect="1"/>
            </p:cNvSpPr>
            <p:nvPr/>
          </p:nvSpPr>
          <p:spPr>
            <a:xfrm>
              <a:off x="3778007" y="1205270"/>
              <a:ext cx="1356476" cy="365760"/>
            </a:xfrm>
            <a:prstGeom prst="rect">
              <a:avLst/>
            </a:prstGeom>
            <a:noFill/>
            <a:ln>
              <a:noFill/>
            </a:ln>
            <a:effectLst/>
          </p:spPr>
          <p:txBody>
            <a:bodyPr wrap="none" lIns="0" tIns="45720" rIns="0" bIns="45720" rtlCol="0" anchor="ctr">
              <a:noAutofit/>
            </a:bodyPr>
            <a:lstStyle/>
            <a:p>
              <a:pPr algn="ctr"/>
              <a:r>
                <a:rPr lang="en-US" sz="1400" b="1" cap="none" spc="0">
                  <a:ln w="0">
                    <a:noFill/>
                  </a:ln>
                  <a:solidFill>
                    <a:schemeClr val="bg1"/>
                  </a:solidFill>
                  <a:latin typeface="+mj-lt"/>
                  <a:ea typeface="+mj-ea"/>
                </a:rPr>
                <a:t>DEFINE</a:t>
              </a:r>
            </a:p>
          </p:txBody>
        </p:sp>
      </p:grpSp>
    </p:spTree>
    <p:extLst>
      <p:ext uri="{BB962C8B-B14F-4D97-AF65-F5344CB8AC3E}">
        <p14:creationId xmlns:p14="http://schemas.microsoft.com/office/powerpoint/2010/main" val="2426918732"/>
      </p:ext>
    </p:extLst>
  </p:cSld>
  <p:clrMapOvr>
    <a:masterClrMapping/>
  </p:clrMapOvr>
  <p:hf sldNum="0" hdr="0" dt="0"/>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Quartz_Left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a:xfrm>
            <a:off x="457200" y="274638"/>
            <a:ext cx="8229600" cy="457200"/>
          </a:xfrm>
        </p:spPr>
        <p:txBody>
          <a:bodyPr/>
          <a:lstStyle/>
          <a:p>
            <a:r>
              <a:rPr lang="en-US"/>
              <a:t>Click to edit Master title style</a:t>
            </a:r>
          </a:p>
        </p:txBody>
      </p:sp>
      <p:sp>
        <p:nvSpPr>
          <p:cNvPr id="4" name="Content Placeholder 3">
            <a:extLst>
              <a:ext uri="{FF2B5EF4-FFF2-40B4-BE49-F238E27FC236}">
                <a16:creationId xmlns:a16="http://schemas.microsoft.com/office/drawing/2014/main" id="{A1232994-78D4-E378-EF17-89DD063168EE}"/>
              </a:ext>
            </a:extLst>
          </p:cNvPr>
          <p:cNvSpPr>
            <a:spLocks noGrp="1"/>
          </p:cNvSpPr>
          <p:nvPr>
            <p:ph sz="half" idx="2"/>
          </p:nvPr>
        </p:nvSpPr>
        <p:spPr>
          <a:xfrm>
            <a:off x="4572000" y="1033272"/>
            <a:ext cx="4114800" cy="346039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pic>
        <p:nvPicPr>
          <p:cNvPr id="3" name="GREY QUARTZ">
            <a:extLst>
              <a:ext uri="{FF2B5EF4-FFF2-40B4-BE49-F238E27FC236}">
                <a16:creationId xmlns:a16="http://schemas.microsoft.com/office/drawing/2014/main" id="{3F1FE278-F946-138A-B2A6-6C7F08E18CC4}"/>
              </a:ext>
            </a:extLst>
          </p:cNvPr>
          <p:cNvPicPr/>
          <p:nvPr/>
        </p:nvPicPr>
        <p:blipFill>
          <a:blip r:embed="rId2">
            <a:extLst>
              <a:ext uri="{96DAC541-7B7A-43D3-8B79-37D633B846F1}">
                <asvg:svgBlip xmlns:asvg="http://schemas.microsoft.com/office/drawing/2016/SVG/main" r:embed="rId3"/>
              </a:ext>
            </a:extLst>
          </a:blip>
          <a:stretch>
            <a:fillRect/>
          </a:stretch>
        </p:blipFill>
        <p:spPr>
          <a:xfrm>
            <a:off x="465654" y="1048969"/>
            <a:ext cx="3429000" cy="3429000"/>
          </a:xfrm>
          <a:prstGeom prst="rect">
            <a:avLst/>
          </a:prstGeom>
        </p:spPr>
      </p:pic>
    </p:spTree>
    <p:extLst>
      <p:ext uri="{BB962C8B-B14F-4D97-AF65-F5344CB8AC3E}">
        <p14:creationId xmlns:p14="http://schemas.microsoft.com/office/powerpoint/2010/main" val="1185393995"/>
      </p:ext>
    </p:extLst>
  </p:cSld>
  <p:clrMapOvr>
    <a:masterClrMapping/>
  </p:clrMapOvr>
  <p:hf sldNum="0" hdr="0" dt="0"/>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Quartz_Right_gr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CBFF9D-F1DF-D236-AD2C-59E6783FEBFA}"/>
              </a:ext>
            </a:extLst>
          </p:cNvPr>
          <p:cNvSpPr>
            <a:spLocks noGrp="1"/>
          </p:cNvSpPr>
          <p:nvPr>
            <p:ph sz="half" idx="1"/>
          </p:nvPr>
        </p:nvSpPr>
        <p:spPr>
          <a:xfrm>
            <a:off x="640080" y="1033272"/>
            <a:ext cx="3931920" cy="345643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pic>
        <p:nvPicPr>
          <p:cNvPr id="4" name="GREY QUARTZ">
            <a:extLst>
              <a:ext uri="{FF2B5EF4-FFF2-40B4-BE49-F238E27FC236}">
                <a16:creationId xmlns:a16="http://schemas.microsoft.com/office/drawing/2014/main" id="{C1C22AE4-ACD5-C98F-F606-201A91152588}"/>
              </a:ext>
            </a:extLst>
          </p:cNvPr>
          <p:cNvPicPr/>
          <p:nvPr/>
        </p:nvPicPr>
        <p:blipFill>
          <a:blip r:embed="rId2">
            <a:extLst>
              <a:ext uri="{96DAC541-7B7A-43D3-8B79-37D633B846F1}">
                <asvg:svgBlip xmlns:asvg="http://schemas.microsoft.com/office/drawing/2016/SVG/main" r:embed="rId3"/>
              </a:ext>
            </a:extLst>
          </a:blip>
          <a:stretch>
            <a:fillRect/>
          </a:stretch>
        </p:blipFill>
        <p:spPr>
          <a:xfrm>
            <a:off x="5102352" y="1051560"/>
            <a:ext cx="3429000" cy="3429000"/>
          </a:xfrm>
          <a:prstGeom prst="rect">
            <a:avLst/>
          </a:prstGeom>
        </p:spPr>
      </p:pic>
    </p:spTree>
    <p:extLst>
      <p:ext uri="{BB962C8B-B14F-4D97-AF65-F5344CB8AC3E}">
        <p14:creationId xmlns:p14="http://schemas.microsoft.com/office/powerpoint/2010/main" val="809091829"/>
      </p:ext>
    </p:extLst>
  </p:cSld>
  <p:clrMapOvr>
    <a:masterClrMapping/>
  </p:clrMapOvr>
  <p:hf sldNum="0" hdr="0" dt="0"/>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cSld name="Quartz for Template File">
    <p:spTree>
      <p:nvGrpSpPr>
        <p:cNvPr id="1" name=""/>
        <p:cNvGrpSpPr/>
        <p:nvPr/>
      </p:nvGrpSpPr>
      <p:grpSpPr>
        <a:xfrm>
          <a:off x="0" y="0"/>
          <a:ext cx="0" cy="0"/>
          <a:chOff x="0" y="0"/>
          <a:chExt cx="0" cy="0"/>
        </a:xfrm>
      </p:grpSpPr>
      <p:pic>
        <p:nvPicPr>
          <p:cNvPr id="4" name="Picture 3" descr="A black background with a black square&#10;&#10;Description automatically generated with medium confidence">
            <a:extLst>
              <a:ext uri="{FF2B5EF4-FFF2-40B4-BE49-F238E27FC236}">
                <a16:creationId xmlns:a16="http://schemas.microsoft.com/office/drawing/2014/main" id="{DA11AEBA-13E2-F253-FE06-82D0D575361D}"/>
              </a:ext>
            </a:extLst>
          </p:cNvPr>
          <p:cNvPicPr>
            <a:picLocks noChangeAspect="1"/>
          </p:cNvPicPr>
          <p:nvPr/>
        </p:nvPicPr>
        <p:blipFill>
          <a:blip r:embed="rId2"/>
          <a:stretch>
            <a:fillRect/>
          </a:stretch>
        </p:blipFill>
        <p:spPr>
          <a:xfrm>
            <a:off x="6543039" y="404686"/>
            <a:ext cx="2143761" cy="621792"/>
          </a:xfrm>
          <a:prstGeom prst="rect">
            <a:avLst/>
          </a:prstGeom>
        </p:spPr>
      </p:pic>
      <p:sp>
        <p:nvSpPr>
          <p:cNvPr id="5" name="Title 4">
            <a:extLst>
              <a:ext uri="{FF2B5EF4-FFF2-40B4-BE49-F238E27FC236}">
                <a16:creationId xmlns:a16="http://schemas.microsoft.com/office/drawing/2014/main" id="{618261E5-8D2F-AD81-19A0-04D8F4A91659}"/>
              </a:ext>
            </a:extLst>
          </p:cNvPr>
          <p:cNvSpPr>
            <a:spLocks noGrp="1"/>
          </p:cNvSpPr>
          <p:nvPr>
            <p:ph type="title"/>
          </p:nvPr>
        </p:nvSpPr>
        <p:spPr>
          <a:xfrm>
            <a:off x="374904" y="314464"/>
            <a:ext cx="8311896" cy="802235"/>
          </a:xfrm>
        </p:spPr>
        <p:txBody>
          <a:bodyPr>
            <a:normAutofit/>
          </a:bodyPr>
          <a:lstStyle>
            <a:lvl1pPr>
              <a:defRPr sz="2400"/>
            </a:lvl1pPr>
          </a:lstStyle>
          <a:p>
            <a:r>
              <a:rPr lang="en-US"/>
              <a:t>Click to edit Master title style</a:t>
            </a:r>
          </a:p>
        </p:txBody>
      </p:sp>
      <p:sp>
        <p:nvSpPr>
          <p:cNvPr id="9" name="Content Placeholder 8">
            <a:extLst>
              <a:ext uri="{FF2B5EF4-FFF2-40B4-BE49-F238E27FC236}">
                <a16:creationId xmlns:a16="http://schemas.microsoft.com/office/drawing/2014/main" id="{DED89A39-296D-1416-8304-13E267CB4D98}"/>
              </a:ext>
            </a:extLst>
          </p:cNvPr>
          <p:cNvSpPr>
            <a:spLocks noGrp="1"/>
          </p:cNvSpPr>
          <p:nvPr>
            <p:ph sz="quarter" idx="10"/>
          </p:nvPr>
        </p:nvSpPr>
        <p:spPr>
          <a:xfrm>
            <a:off x="374904" y="1408534"/>
            <a:ext cx="3099816" cy="3300412"/>
          </a:xfrm>
          <a:prstGeom prst="rect">
            <a:avLst/>
          </a:prstGeom>
        </p:spPr>
        <p:txBody>
          <a:bodyPr>
            <a:normAutofit/>
          </a:bodyPr>
          <a:lstStyle/>
          <a:p>
            <a:pPr lvl="0"/>
            <a:r>
              <a:rPr lang="en-US"/>
              <a:t>Click to edit Master text styles</a:t>
            </a:r>
          </a:p>
          <a:p>
            <a:pPr lvl="1"/>
            <a:r>
              <a:rPr lang="en-US"/>
              <a:t>Second level</a:t>
            </a:r>
          </a:p>
        </p:txBody>
      </p:sp>
      <p:sp>
        <p:nvSpPr>
          <p:cNvPr id="10" name="Content Placeholder 8">
            <a:extLst>
              <a:ext uri="{FF2B5EF4-FFF2-40B4-BE49-F238E27FC236}">
                <a16:creationId xmlns:a16="http://schemas.microsoft.com/office/drawing/2014/main" id="{AE446D3A-C235-B51B-C7F4-83E09546E4FA}"/>
              </a:ext>
            </a:extLst>
          </p:cNvPr>
          <p:cNvSpPr>
            <a:spLocks noGrp="1"/>
          </p:cNvSpPr>
          <p:nvPr>
            <p:ph sz="quarter" idx="11"/>
          </p:nvPr>
        </p:nvSpPr>
        <p:spPr>
          <a:xfrm>
            <a:off x="3696789" y="1408534"/>
            <a:ext cx="4990011" cy="3300412"/>
          </a:xfrm>
          <a:prstGeom prst="rect">
            <a:avLst/>
          </a:prstGeom>
        </p:spPr>
        <p:txBody>
          <a:bodyPr>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9325940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hree titles">
    <p:spTree>
      <p:nvGrpSpPr>
        <p:cNvPr id="1" name=""/>
        <p:cNvGrpSpPr/>
        <p:nvPr/>
      </p:nvGrpSpPr>
      <p:grpSpPr>
        <a:xfrm>
          <a:off x="0" y="0"/>
          <a:ext cx="0" cy="0"/>
          <a:chOff x="0" y="0"/>
          <a:chExt cx="0" cy="0"/>
        </a:xfrm>
      </p:grpSpPr>
      <p:sp>
        <p:nvSpPr>
          <p:cNvPr id="9" name="Content Placeholder 8"/>
          <p:cNvSpPr>
            <a:spLocks noGrp="1"/>
          </p:cNvSpPr>
          <p:nvPr>
            <p:ph sz="quarter" idx="1" hasCustomPrompt="1"/>
          </p:nvPr>
        </p:nvSpPr>
        <p:spPr>
          <a:xfrm>
            <a:off x="638176" y="1475474"/>
            <a:ext cx="2514600" cy="3028542"/>
          </a:xfrm>
        </p:spPr>
        <p:txBody>
          <a:bodyPr>
            <a:normAutofit/>
          </a:bodyPr>
          <a:lstStyle>
            <a:lvl1pPr marL="0" indent="0">
              <a:buFont typeface="Arial" panose="020B0604020202020204" pitchFamily="34" charset="0"/>
              <a:buNone/>
              <a:defRPr sz="1796" b="0" i="0"/>
            </a:lvl1pPr>
            <a:lvl2pPr marL="363776" indent="0">
              <a:buFont typeface="Arial" panose="020B0604020202020204" pitchFamily="34" charset="0"/>
              <a:buNone/>
              <a:defRPr sz="1793" b="0" i="0"/>
            </a:lvl2pPr>
            <a:lvl3pPr>
              <a:defRPr sz="1595"/>
            </a:lvl3pPr>
            <a:lvl4pPr>
              <a:defRPr sz="1793"/>
            </a:lvl4pPr>
            <a:lvl5pPr>
              <a:defRPr sz="1793"/>
            </a:lvl5pPr>
          </a:lstStyle>
          <a:p>
            <a:pPr lvl="0"/>
            <a:r>
              <a:rPr lang="en-US"/>
              <a:t>list</a:t>
            </a:r>
          </a:p>
        </p:txBody>
      </p:sp>
      <p:sp>
        <p:nvSpPr>
          <p:cNvPr id="11" name="Content Placeholder 10"/>
          <p:cNvSpPr>
            <a:spLocks noGrp="1"/>
          </p:cNvSpPr>
          <p:nvPr>
            <p:ph sz="quarter" idx="2" hasCustomPrompt="1"/>
          </p:nvPr>
        </p:nvSpPr>
        <p:spPr>
          <a:xfrm>
            <a:off x="3334466" y="1477943"/>
            <a:ext cx="2514600" cy="3036908"/>
          </a:xfrm>
        </p:spPr>
        <p:txBody>
          <a:bodyPr>
            <a:normAutofit/>
          </a:bodyPr>
          <a:lstStyle>
            <a:lvl1pPr marL="0" indent="0">
              <a:buFont typeface="Arial" panose="020B0604020202020204" pitchFamily="34" charset="0"/>
              <a:buNone/>
              <a:defRPr sz="1796" b="0" i="0"/>
            </a:lvl1pPr>
            <a:lvl2pPr marL="363776" indent="0">
              <a:buFont typeface="Arial" panose="020B0604020202020204" pitchFamily="34" charset="0"/>
              <a:buNone/>
              <a:defRPr sz="1793" b="0" i="0"/>
            </a:lvl2pPr>
            <a:lvl3pPr>
              <a:defRPr sz="1595"/>
            </a:lvl3pPr>
            <a:lvl4pPr>
              <a:defRPr sz="1793"/>
            </a:lvl4pPr>
            <a:lvl5pPr>
              <a:defRPr sz="1793"/>
            </a:lvl5pPr>
          </a:lstStyle>
          <a:p>
            <a:pPr lvl="0"/>
            <a:r>
              <a:rPr lang="en-US"/>
              <a:t>list</a:t>
            </a:r>
          </a:p>
        </p:txBody>
      </p:sp>
      <p:sp>
        <p:nvSpPr>
          <p:cNvPr id="7" name="Text Placeholder 6">
            <a:extLst>
              <a:ext uri="{FF2B5EF4-FFF2-40B4-BE49-F238E27FC236}">
                <a16:creationId xmlns:a16="http://schemas.microsoft.com/office/drawing/2014/main" id="{6BD97DD1-F05A-CB41-A5DE-581452BDFDBB}"/>
              </a:ext>
            </a:extLst>
          </p:cNvPr>
          <p:cNvSpPr>
            <a:spLocks noGrp="1"/>
          </p:cNvSpPr>
          <p:nvPr>
            <p:ph type="body" sz="quarter" idx="10" hasCustomPrompt="1"/>
          </p:nvPr>
        </p:nvSpPr>
        <p:spPr>
          <a:xfrm>
            <a:off x="638176" y="906484"/>
            <a:ext cx="2514600" cy="457199"/>
          </a:xfrm>
          <a:solidFill>
            <a:schemeClr val="bg1">
              <a:lumMod val="85000"/>
            </a:schemeClr>
          </a:solidFill>
        </p:spPr>
        <p:txBody>
          <a:bodyPr anchor="ctr">
            <a:normAutofit/>
          </a:bodyPr>
          <a:lstStyle>
            <a:lvl1pPr marL="0" indent="0">
              <a:buFont typeface="Arial" panose="020B0604020202020204" pitchFamily="34" charset="0"/>
              <a:buNone/>
              <a:defRPr sz="2396" b="0" i="0">
                <a:latin typeface="+mj-lt"/>
                <a:ea typeface="Calibri" panose="020F0502020204030204" pitchFamily="34" charset="0"/>
                <a:cs typeface="Calibri" panose="020F0502020204030204" pitchFamily="34" charset="0"/>
              </a:defRPr>
            </a:lvl1pPr>
          </a:lstStyle>
          <a:p>
            <a:pPr lvl="0"/>
            <a:r>
              <a:rPr lang="en-US"/>
              <a:t>title</a:t>
            </a:r>
          </a:p>
        </p:txBody>
      </p:sp>
      <p:sp>
        <p:nvSpPr>
          <p:cNvPr id="10" name="Text Placeholder 6">
            <a:extLst>
              <a:ext uri="{FF2B5EF4-FFF2-40B4-BE49-F238E27FC236}">
                <a16:creationId xmlns:a16="http://schemas.microsoft.com/office/drawing/2014/main" id="{8A49CF45-730A-7042-81A0-8E15B77663F7}"/>
              </a:ext>
            </a:extLst>
          </p:cNvPr>
          <p:cNvSpPr>
            <a:spLocks noGrp="1"/>
          </p:cNvSpPr>
          <p:nvPr>
            <p:ph type="body" sz="quarter" idx="11" hasCustomPrompt="1"/>
          </p:nvPr>
        </p:nvSpPr>
        <p:spPr>
          <a:xfrm>
            <a:off x="3334466" y="908949"/>
            <a:ext cx="2514600" cy="457199"/>
          </a:xfrm>
          <a:solidFill>
            <a:schemeClr val="bg1">
              <a:lumMod val="85000"/>
            </a:schemeClr>
          </a:solidFill>
        </p:spPr>
        <p:txBody>
          <a:bodyPr anchor="ctr">
            <a:normAutofit/>
          </a:bodyPr>
          <a:lstStyle>
            <a:lvl1pPr marL="0" indent="0">
              <a:buFont typeface="Arial" panose="020B0604020202020204" pitchFamily="34" charset="0"/>
              <a:buNone/>
              <a:defRPr sz="2396" b="0" i="0">
                <a:latin typeface="+mj-lt"/>
                <a:ea typeface="Calibri" panose="020F0502020204030204" pitchFamily="34" charset="0"/>
                <a:cs typeface="Calibri" panose="020F0502020204030204" pitchFamily="34" charset="0"/>
              </a:defRPr>
            </a:lvl1pPr>
          </a:lstStyle>
          <a:p>
            <a:pPr lvl="0"/>
            <a:r>
              <a:rPr lang="en-US"/>
              <a:t>title</a:t>
            </a:r>
          </a:p>
        </p:txBody>
      </p:sp>
      <p:sp>
        <p:nvSpPr>
          <p:cNvPr id="8" name="Content Placeholder 10">
            <a:extLst>
              <a:ext uri="{FF2B5EF4-FFF2-40B4-BE49-F238E27FC236}">
                <a16:creationId xmlns:a16="http://schemas.microsoft.com/office/drawing/2014/main" id="{9DC33D00-5439-9DB4-A9E8-E3FE3EBAF13E}"/>
              </a:ext>
            </a:extLst>
          </p:cNvPr>
          <p:cNvSpPr>
            <a:spLocks noGrp="1"/>
          </p:cNvSpPr>
          <p:nvPr>
            <p:ph sz="quarter" idx="12" hasCustomPrompt="1"/>
          </p:nvPr>
        </p:nvSpPr>
        <p:spPr>
          <a:xfrm>
            <a:off x="6030757" y="1475479"/>
            <a:ext cx="2514600" cy="3036908"/>
          </a:xfrm>
        </p:spPr>
        <p:txBody>
          <a:bodyPr>
            <a:normAutofit/>
          </a:bodyPr>
          <a:lstStyle>
            <a:lvl1pPr marL="0" indent="0">
              <a:buFont typeface="Arial" panose="020B0604020202020204" pitchFamily="34" charset="0"/>
              <a:buNone/>
              <a:defRPr sz="1796" b="0" i="0"/>
            </a:lvl1pPr>
            <a:lvl2pPr marL="363776" indent="0">
              <a:buFont typeface="Arial" panose="020B0604020202020204" pitchFamily="34" charset="0"/>
              <a:buNone/>
              <a:defRPr sz="1793" b="0" i="0"/>
            </a:lvl2pPr>
            <a:lvl3pPr>
              <a:defRPr sz="1595"/>
            </a:lvl3pPr>
            <a:lvl4pPr>
              <a:defRPr sz="1793"/>
            </a:lvl4pPr>
            <a:lvl5pPr>
              <a:defRPr sz="1793"/>
            </a:lvl5pPr>
          </a:lstStyle>
          <a:p>
            <a:pPr lvl="0"/>
            <a:r>
              <a:rPr lang="en-US"/>
              <a:t>list</a:t>
            </a:r>
          </a:p>
        </p:txBody>
      </p:sp>
      <p:sp>
        <p:nvSpPr>
          <p:cNvPr id="12" name="Text Placeholder 6">
            <a:extLst>
              <a:ext uri="{FF2B5EF4-FFF2-40B4-BE49-F238E27FC236}">
                <a16:creationId xmlns:a16="http://schemas.microsoft.com/office/drawing/2014/main" id="{CFEF9DCD-2B0C-1CB9-6EAF-F371F4FCBA89}"/>
              </a:ext>
            </a:extLst>
          </p:cNvPr>
          <p:cNvSpPr>
            <a:spLocks noGrp="1"/>
          </p:cNvSpPr>
          <p:nvPr>
            <p:ph type="body" sz="quarter" idx="13" hasCustomPrompt="1"/>
          </p:nvPr>
        </p:nvSpPr>
        <p:spPr>
          <a:xfrm>
            <a:off x="6030757" y="906484"/>
            <a:ext cx="2514600" cy="457199"/>
          </a:xfrm>
          <a:solidFill>
            <a:schemeClr val="bg1">
              <a:lumMod val="85000"/>
            </a:schemeClr>
          </a:solidFill>
        </p:spPr>
        <p:txBody>
          <a:bodyPr anchor="ctr">
            <a:normAutofit/>
          </a:bodyPr>
          <a:lstStyle>
            <a:lvl1pPr marL="0" indent="0">
              <a:buFont typeface="Arial" panose="020B0604020202020204" pitchFamily="34" charset="0"/>
              <a:buNone/>
              <a:defRPr sz="2396" b="0" i="0">
                <a:latin typeface="+mj-lt"/>
                <a:ea typeface="Calibri" panose="020F0502020204030204" pitchFamily="34" charset="0"/>
                <a:cs typeface="Calibri" panose="020F0502020204030204" pitchFamily="34" charset="0"/>
              </a:defRPr>
            </a:lvl1pPr>
          </a:lstStyle>
          <a:p>
            <a:pPr lvl="0"/>
            <a:r>
              <a:rPr lang="en-US"/>
              <a:t>title</a:t>
            </a:r>
          </a:p>
        </p:txBody>
      </p:sp>
      <p:sp>
        <p:nvSpPr>
          <p:cNvPr id="3" name="Title 2">
            <a:extLst>
              <a:ext uri="{FF2B5EF4-FFF2-40B4-BE49-F238E27FC236}">
                <a16:creationId xmlns:a16="http://schemas.microsoft.com/office/drawing/2014/main" id="{042D1379-623E-D4BE-8A27-BC5A63EBA65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10789096"/>
      </p:ext>
    </p:extLst>
  </p:cSld>
  <p:clrMapOvr>
    <a:masterClrMapping/>
  </p:clrMapOvr>
  <p:hf sldNum="0" hdr="0" dt="0"/>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p:cSld name="Quartz Logo">
    <p:spTree>
      <p:nvGrpSpPr>
        <p:cNvPr id="1" name=""/>
        <p:cNvGrpSpPr/>
        <p:nvPr/>
      </p:nvGrpSpPr>
      <p:grpSpPr>
        <a:xfrm>
          <a:off x="0" y="0"/>
          <a:ext cx="0" cy="0"/>
          <a:chOff x="0" y="0"/>
          <a:chExt cx="0" cy="0"/>
        </a:xfrm>
      </p:grpSpPr>
      <p:pic>
        <p:nvPicPr>
          <p:cNvPr id="4" name="Picture 3">
            <a:hlinkClick r:id="rId2"/>
            <a:extLst>
              <a:ext uri="{FF2B5EF4-FFF2-40B4-BE49-F238E27FC236}">
                <a16:creationId xmlns:a16="http://schemas.microsoft.com/office/drawing/2014/main" id="{260661A6-5159-A410-E5B5-E069A7694013}"/>
              </a:ext>
            </a:extLst>
          </p:cNvPr>
          <p:cNvPicPr>
            <a:picLocks noChangeAspect="1"/>
          </p:cNvPicPr>
          <p:nvPr/>
        </p:nvPicPr>
        <p:blipFill>
          <a:blip r:embed="rId3"/>
          <a:srcRect/>
          <a:stretch/>
        </p:blipFill>
        <p:spPr>
          <a:xfrm>
            <a:off x="1450018" y="1665375"/>
            <a:ext cx="6236208" cy="1810512"/>
          </a:xfrm>
          <a:prstGeom prst="rect">
            <a:avLst/>
          </a:prstGeom>
        </p:spPr>
      </p:pic>
    </p:spTree>
    <p:extLst>
      <p:ext uri="{BB962C8B-B14F-4D97-AF65-F5344CB8AC3E}">
        <p14:creationId xmlns:p14="http://schemas.microsoft.com/office/powerpoint/2010/main" val="3770750200"/>
      </p:ext>
    </p:extLst>
  </p:cSld>
  <p:clrMapOvr>
    <a:masterClrMapping/>
  </p:clrMapOvr>
  <p:hf sldNum="0" hdr="0" dt="0"/>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p:cSld name="EXTRAS">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EXTRAS</a:t>
            </a:r>
          </a:p>
        </p:txBody>
      </p:sp>
    </p:spTree>
    <p:extLst>
      <p:ext uri="{BB962C8B-B14F-4D97-AF65-F5344CB8AC3E}">
        <p14:creationId xmlns:p14="http://schemas.microsoft.com/office/powerpoint/2010/main" val="3386584221"/>
      </p:ext>
    </p:extLst>
  </p:cSld>
  <p:clrMapOvr>
    <a:masterClrMapping/>
  </p:clrMapOvr>
  <p:hf sldNum="0" hdr="0" dt="0"/>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color palette">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F24ADCB-FB8B-BA48-8213-5FB43529D1C4}"/>
              </a:ext>
            </a:extLst>
          </p:cNvPr>
          <p:cNvGraphicFramePr>
            <a:graphicFrameLocks noGrp="1"/>
          </p:cNvGraphicFramePr>
          <p:nvPr>
            <p:extLst>
              <p:ext uri="{D42A27DB-BD31-4B8C-83A1-F6EECF244321}">
                <p14:modId xmlns:p14="http://schemas.microsoft.com/office/powerpoint/2010/main" val="3724760752"/>
              </p:ext>
            </p:extLst>
          </p:nvPr>
        </p:nvGraphicFramePr>
        <p:xfrm>
          <a:off x="433047" y="2634084"/>
          <a:ext cx="8277922" cy="2402840"/>
        </p:xfrm>
        <a:graphic>
          <a:graphicData uri="http://schemas.openxmlformats.org/drawingml/2006/table">
            <a:tbl>
              <a:tblPr firstRow="1" firstCol="1" bandRow="1">
                <a:tableStyleId>{2D5ABB26-0587-4C30-8999-92F81FD0307C}</a:tableStyleId>
              </a:tblPr>
              <a:tblGrid>
                <a:gridCol w="1181584">
                  <a:extLst>
                    <a:ext uri="{9D8B030D-6E8A-4147-A177-3AD203B41FA5}">
                      <a16:colId xmlns:a16="http://schemas.microsoft.com/office/drawing/2014/main" val="2426572610"/>
                    </a:ext>
                  </a:extLst>
                </a:gridCol>
                <a:gridCol w="1182344">
                  <a:extLst>
                    <a:ext uri="{9D8B030D-6E8A-4147-A177-3AD203B41FA5}">
                      <a16:colId xmlns:a16="http://schemas.microsoft.com/office/drawing/2014/main" val="3490011838"/>
                    </a:ext>
                  </a:extLst>
                </a:gridCol>
                <a:gridCol w="1183102">
                  <a:extLst>
                    <a:ext uri="{9D8B030D-6E8A-4147-A177-3AD203B41FA5}">
                      <a16:colId xmlns:a16="http://schemas.microsoft.com/office/drawing/2014/main" val="625758327"/>
                    </a:ext>
                  </a:extLst>
                </a:gridCol>
                <a:gridCol w="1183102">
                  <a:extLst>
                    <a:ext uri="{9D8B030D-6E8A-4147-A177-3AD203B41FA5}">
                      <a16:colId xmlns:a16="http://schemas.microsoft.com/office/drawing/2014/main" val="4240432044"/>
                    </a:ext>
                  </a:extLst>
                </a:gridCol>
                <a:gridCol w="1183102">
                  <a:extLst>
                    <a:ext uri="{9D8B030D-6E8A-4147-A177-3AD203B41FA5}">
                      <a16:colId xmlns:a16="http://schemas.microsoft.com/office/drawing/2014/main" val="745420720"/>
                    </a:ext>
                  </a:extLst>
                </a:gridCol>
                <a:gridCol w="1182344">
                  <a:extLst>
                    <a:ext uri="{9D8B030D-6E8A-4147-A177-3AD203B41FA5}">
                      <a16:colId xmlns:a16="http://schemas.microsoft.com/office/drawing/2014/main" val="1436077166"/>
                    </a:ext>
                  </a:extLst>
                </a:gridCol>
                <a:gridCol w="1182344">
                  <a:extLst>
                    <a:ext uri="{9D8B030D-6E8A-4147-A177-3AD203B41FA5}">
                      <a16:colId xmlns:a16="http://schemas.microsoft.com/office/drawing/2014/main" val="3764709360"/>
                    </a:ext>
                  </a:extLst>
                </a:gridCol>
              </a:tblGrid>
              <a:tr h="395671">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rgbClr val="333333"/>
                    </a:solidFill>
                  </a:tcPr>
                </a:tc>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1"/>
                    </a:solidFill>
                  </a:tcPr>
                </a:tc>
                <a:tc>
                  <a:txBody>
                    <a:bodyPr/>
                    <a:lstStyle/>
                    <a:p>
                      <a:pPr marL="0" marR="0" algn="ctr">
                        <a:lnSpc>
                          <a:spcPct val="115000"/>
                        </a:lnSpc>
                        <a:spcBef>
                          <a:spcPts val="0"/>
                        </a:spcBef>
                        <a:spcAft>
                          <a:spcPts val="0"/>
                        </a:spcAft>
                      </a:pPr>
                      <a:endParaRPr lang="en-US" sz="1800" b="0" i="0">
                        <a:solidFill>
                          <a:schemeClr val="accent2"/>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2"/>
                    </a:solidFill>
                  </a:tcPr>
                </a:tc>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3"/>
                    </a:solidFill>
                  </a:tcPr>
                </a:tc>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4"/>
                    </a:solidFill>
                  </a:tcPr>
                </a:tc>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5"/>
                    </a:solidFill>
                  </a:tcPr>
                </a:tc>
                <a:tc>
                  <a:txBody>
                    <a:bodyPr/>
                    <a:lstStyle/>
                    <a:p>
                      <a:pPr marL="0" marR="0" algn="ctr">
                        <a:lnSpc>
                          <a:spcPct val="115000"/>
                        </a:lnSpc>
                        <a:spcBef>
                          <a:spcPts val="0"/>
                        </a:spcBef>
                        <a:spcAft>
                          <a:spcPts val="0"/>
                        </a:spcAft>
                      </a:pP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accent6"/>
                    </a:solidFill>
                  </a:tcPr>
                </a:tc>
                <a:extLst>
                  <a:ext uri="{0D108BD9-81ED-4DB2-BD59-A6C34878D82A}">
                    <a16:rowId xmlns:a16="http://schemas.microsoft.com/office/drawing/2014/main" val="1087542123"/>
                  </a:ext>
                </a:extLst>
              </a:tr>
              <a:tr h="395671">
                <a:tc>
                  <a:txBody>
                    <a:bodyPr/>
                    <a:lstStyle/>
                    <a:p>
                      <a:pPr marL="0" marR="0" algn="ctr">
                        <a:lnSpc>
                          <a:spcPct val="115000"/>
                        </a:lnSpc>
                        <a:spcBef>
                          <a:spcPts val="0"/>
                        </a:spcBef>
                        <a:spcAft>
                          <a:spcPts val="0"/>
                        </a:spcAft>
                      </a:pPr>
                      <a:r>
                        <a:rPr lang="en-US" sz="1800" b="0" i="0">
                          <a:effectLst/>
                          <a:latin typeface="Calibri" panose="020F0502020204030204" pitchFamily="34" charset="0"/>
                        </a:rPr>
                        <a:t>Grey</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Green</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Teal</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Red</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Blue</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Dark Blue</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rPr>
                        <a:t>Goldenrod</a:t>
                      </a:r>
                    </a:p>
                  </a:txBody>
                  <a:tcPr marL="73025" marR="73025" marT="73025" marB="73025" anchor="ctr">
                    <a:noFill/>
                  </a:tcPr>
                </a:tc>
                <a:extLst>
                  <a:ext uri="{0D108BD9-81ED-4DB2-BD59-A6C34878D82A}">
                    <a16:rowId xmlns:a16="http://schemas.microsoft.com/office/drawing/2014/main" val="1892355622"/>
                  </a:ext>
                </a:extLst>
              </a:tr>
              <a:tr h="395671">
                <a:tc>
                  <a:txBody>
                    <a:bodyPr/>
                    <a:lstStyle/>
                    <a:p>
                      <a:pPr marL="0" marR="0" algn="ctr">
                        <a:lnSpc>
                          <a:spcPct val="115000"/>
                        </a:lnSpc>
                        <a:spcBef>
                          <a:spcPts val="0"/>
                        </a:spcBef>
                        <a:spcAft>
                          <a:spcPts val="0"/>
                        </a:spcAft>
                      </a:pPr>
                      <a:r>
                        <a:rPr lang="en-US" sz="1800" b="0" i="0">
                          <a:effectLst/>
                          <a:latin typeface="Calibri" panose="020F0502020204030204" pitchFamily="34" charset="0"/>
                        </a:rPr>
                        <a:t>#333333</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#11CC77</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#007F99</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bg1"/>
                    </a:solid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#FF3333</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#3366FF</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#003366</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rPr>
                        <a:t>#FFCC00</a:t>
                      </a:r>
                    </a:p>
                  </a:txBody>
                  <a:tcPr marL="73025" marR="73025" marT="73025" marB="73025" anchor="ctr">
                    <a:noFill/>
                  </a:tcPr>
                </a:tc>
                <a:extLst>
                  <a:ext uri="{0D108BD9-81ED-4DB2-BD59-A6C34878D82A}">
                    <a16:rowId xmlns:a16="http://schemas.microsoft.com/office/drawing/2014/main" val="764007872"/>
                  </a:ext>
                </a:extLst>
              </a:tr>
              <a:tr h="959230">
                <a:tc>
                  <a:txBody>
                    <a:bodyPr/>
                    <a:lstStyle/>
                    <a:p>
                      <a:pPr marL="0" marR="0" algn="ctr">
                        <a:lnSpc>
                          <a:spcPct val="115000"/>
                        </a:lnSpc>
                        <a:spcBef>
                          <a:spcPts val="0"/>
                        </a:spcBef>
                        <a:spcAft>
                          <a:spcPts val="0"/>
                        </a:spcAft>
                      </a:pPr>
                      <a:r>
                        <a:rPr lang="en-US" sz="1800" b="0" i="0">
                          <a:effectLst/>
                          <a:latin typeface="Calibri" panose="020F0502020204030204" pitchFamily="34" charset="0"/>
                        </a:rPr>
                        <a:t>R 51</a:t>
                      </a:r>
                    </a:p>
                    <a:p>
                      <a:pPr marL="0" marR="0" algn="ctr">
                        <a:lnSpc>
                          <a:spcPct val="115000"/>
                        </a:lnSpc>
                        <a:spcBef>
                          <a:spcPts val="0"/>
                        </a:spcBef>
                        <a:spcAft>
                          <a:spcPts val="0"/>
                        </a:spcAft>
                      </a:pPr>
                      <a:r>
                        <a:rPr lang="en-US" sz="1800" b="0" i="0">
                          <a:effectLst/>
                          <a:latin typeface="Calibri" panose="020F0502020204030204" pitchFamily="34" charset="0"/>
                        </a:rPr>
                        <a:t>G 51</a:t>
                      </a:r>
                    </a:p>
                    <a:p>
                      <a:pPr marL="0" marR="0" algn="ctr">
                        <a:lnSpc>
                          <a:spcPct val="115000"/>
                        </a:lnSpc>
                        <a:spcBef>
                          <a:spcPts val="0"/>
                        </a:spcBef>
                        <a:spcAft>
                          <a:spcPts val="0"/>
                        </a:spcAft>
                      </a:pPr>
                      <a:r>
                        <a:rPr lang="en-US" sz="1800" b="0" i="0">
                          <a:effectLst/>
                          <a:latin typeface="Calibri" panose="020F0502020204030204" pitchFamily="34" charset="0"/>
                        </a:rPr>
                        <a:t>B 51</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 17</a:t>
                      </a:r>
                    </a:p>
                    <a:p>
                      <a:pPr marL="0" marR="0" algn="ctr">
                        <a:lnSpc>
                          <a:spcPct val="115000"/>
                        </a:lnSpc>
                        <a:spcBef>
                          <a:spcPts val="0"/>
                        </a:spcBef>
                        <a:spcAft>
                          <a:spcPts val="0"/>
                        </a:spcAft>
                      </a:pPr>
                      <a:r>
                        <a:rPr lang="en-US" sz="1800" b="0" i="0">
                          <a:effectLst/>
                          <a:latin typeface="Calibri" panose="020F0502020204030204" pitchFamily="34" charset="0"/>
                        </a:rPr>
                        <a:t>G 204</a:t>
                      </a:r>
                    </a:p>
                    <a:p>
                      <a:pPr marL="0" marR="0" algn="ctr">
                        <a:lnSpc>
                          <a:spcPct val="115000"/>
                        </a:lnSpc>
                        <a:spcBef>
                          <a:spcPts val="0"/>
                        </a:spcBef>
                        <a:spcAft>
                          <a:spcPts val="0"/>
                        </a:spcAft>
                      </a:pPr>
                      <a:r>
                        <a:rPr lang="en-US" sz="1800" b="0" i="0">
                          <a:effectLst/>
                          <a:latin typeface="Calibri" panose="020F0502020204030204" pitchFamily="34" charset="0"/>
                        </a:rPr>
                        <a:t>B 119</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 0</a:t>
                      </a:r>
                    </a:p>
                    <a:p>
                      <a:pPr marL="0" marR="0" algn="ctr">
                        <a:lnSpc>
                          <a:spcPct val="115000"/>
                        </a:lnSpc>
                        <a:spcBef>
                          <a:spcPts val="0"/>
                        </a:spcBef>
                        <a:spcAft>
                          <a:spcPts val="0"/>
                        </a:spcAft>
                      </a:pPr>
                      <a:r>
                        <a:rPr lang="en-US" sz="1800" b="0" i="0">
                          <a:effectLst/>
                          <a:latin typeface="Calibri" panose="020F0502020204030204" pitchFamily="34" charset="0"/>
                        </a:rPr>
                        <a:t>G 127</a:t>
                      </a:r>
                    </a:p>
                    <a:p>
                      <a:pPr marL="0" marR="0" algn="ctr">
                        <a:lnSpc>
                          <a:spcPct val="115000"/>
                        </a:lnSpc>
                        <a:spcBef>
                          <a:spcPts val="0"/>
                        </a:spcBef>
                        <a:spcAft>
                          <a:spcPts val="0"/>
                        </a:spcAft>
                      </a:pPr>
                      <a:r>
                        <a:rPr lang="en-US" sz="1800" b="0" i="0">
                          <a:effectLst/>
                          <a:latin typeface="Calibri" panose="020F0502020204030204" pitchFamily="34" charset="0"/>
                        </a:rPr>
                        <a:t>B 153</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solidFill>
                      <a:schemeClr val="bg1"/>
                    </a:solid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 255</a:t>
                      </a:r>
                    </a:p>
                    <a:p>
                      <a:pPr marL="0" marR="0" algn="ctr">
                        <a:lnSpc>
                          <a:spcPct val="115000"/>
                        </a:lnSpc>
                        <a:spcBef>
                          <a:spcPts val="0"/>
                        </a:spcBef>
                        <a:spcAft>
                          <a:spcPts val="0"/>
                        </a:spcAft>
                      </a:pPr>
                      <a:r>
                        <a:rPr lang="en-US" sz="1800" b="0" i="0">
                          <a:effectLst/>
                          <a:latin typeface="Calibri" panose="020F0502020204030204" pitchFamily="34" charset="0"/>
                        </a:rPr>
                        <a:t>G 51</a:t>
                      </a:r>
                    </a:p>
                    <a:p>
                      <a:pPr marL="0" marR="0" algn="ctr">
                        <a:lnSpc>
                          <a:spcPct val="115000"/>
                        </a:lnSpc>
                        <a:spcBef>
                          <a:spcPts val="0"/>
                        </a:spcBef>
                        <a:spcAft>
                          <a:spcPts val="0"/>
                        </a:spcAft>
                      </a:pPr>
                      <a:r>
                        <a:rPr lang="en-US" sz="1800" b="0" i="0">
                          <a:effectLst/>
                          <a:latin typeface="Calibri" panose="020F0502020204030204" pitchFamily="34" charset="0"/>
                        </a:rPr>
                        <a:t>B 51</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 51</a:t>
                      </a:r>
                    </a:p>
                    <a:p>
                      <a:pPr marL="0" marR="0" algn="ctr">
                        <a:lnSpc>
                          <a:spcPct val="115000"/>
                        </a:lnSpc>
                        <a:spcBef>
                          <a:spcPts val="0"/>
                        </a:spcBef>
                        <a:spcAft>
                          <a:spcPts val="0"/>
                        </a:spcAft>
                      </a:pPr>
                      <a:r>
                        <a:rPr lang="en-US" sz="1800" b="0" i="0">
                          <a:effectLst/>
                          <a:latin typeface="Calibri" panose="020F0502020204030204" pitchFamily="34" charset="0"/>
                        </a:rPr>
                        <a:t>G 102</a:t>
                      </a:r>
                    </a:p>
                    <a:p>
                      <a:pPr marL="0" marR="0" algn="ctr">
                        <a:lnSpc>
                          <a:spcPct val="115000"/>
                        </a:lnSpc>
                        <a:spcBef>
                          <a:spcPts val="0"/>
                        </a:spcBef>
                        <a:spcAft>
                          <a:spcPts val="0"/>
                        </a:spcAft>
                      </a:pPr>
                      <a:r>
                        <a:rPr lang="en-US" sz="1800" b="0" i="0">
                          <a:effectLst/>
                          <a:latin typeface="Calibri" panose="020F0502020204030204" pitchFamily="34" charset="0"/>
                        </a:rPr>
                        <a:t>B 255</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effectLst/>
                          <a:latin typeface="Calibri" panose="020F0502020204030204" pitchFamily="34" charset="0"/>
                        </a:rPr>
                        <a:t>R 0</a:t>
                      </a:r>
                    </a:p>
                    <a:p>
                      <a:pPr marL="0" marR="0" algn="ctr">
                        <a:lnSpc>
                          <a:spcPct val="115000"/>
                        </a:lnSpc>
                        <a:spcBef>
                          <a:spcPts val="0"/>
                        </a:spcBef>
                        <a:spcAft>
                          <a:spcPts val="0"/>
                        </a:spcAft>
                      </a:pPr>
                      <a:r>
                        <a:rPr lang="en-US" sz="1800" b="0" i="0">
                          <a:effectLst/>
                          <a:latin typeface="Calibri" panose="020F0502020204030204" pitchFamily="34" charset="0"/>
                        </a:rPr>
                        <a:t>G 51</a:t>
                      </a:r>
                    </a:p>
                    <a:p>
                      <a:pPr marL="0" marR="0" algn="ctr">
                        <a:lnSpc>
                          <a:spcPct val="115000"/>
                        </a:lnSpc>
                        <a:spcBef>
                          <a:spcPts val="0"/>
                        </a:spcBef>
                        <a:spcAft>
                          <a:spcPts val="0"/>
                        </a:spcAft>
                      </a:pPr>
                      <a:r>
                        <a:rPr lang="en-US" sz="1800" b="0" i="0">
                          <a:effectLst/>
                          <a:latin typeface="Calibri" panose="020F0502020204030204" pitchFamily="34" charset="0"/>
                        </a:rPr>
                        <a:t>B 102</a:t>
                      </a:r>
                      <a:endPar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endParaRPr>
                    </a:p>
                  </a:txBody>
                  <a:tcPr marL="73025" marR="73025" marT="73025" marB="73025" anchor="ctr">
                    <a:noFill/>
                  </a:tcPr>
                </a:tc>
                <a:tc>
                  <a:txBody>
                    <a:bodyPr/>
                    <a:lstStyle/>
                    <a:p>
                      <a:pPr marL="0" marR="0" algn="ctr">
                        <a:lnSpc>
                          <a:spcPct val="115000"/>
                        </a:lnSpc>
                        <a:spcBef>
                          <a:spcPts val="0"/>
                        </a:spcBef>
                        <a:spcAft>
                          <a:spcPts val="0"/>
                        </a:spcAft>
                      </a:pPr>
                      <a:r>
                        <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rPr>
                        <a:t>R 254</a:t>
                      </a:r>
                    </a:p>
                    <a:p>
                      <a:pPr marL="0" marR="0" algn="ctr">
                        <a:lnSpc>
                          <a:spcPct val="115000"/>
                        </a:lnSpc>
                        <a:spcBef>
                          <a:spcPts val="0"/>
                        </a:spcBef>
                        <a:spcAft>
                          <a:spcPts val="0"/>
                        </a:spcAft>
                      </a:pPr>
                      <a:r>
                        <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rPr>
                        <a:t>G 204</a:t>
                      </a:r>
                    </a:p>
                    <a:p>
                      <a:pPr marL="0" marR="0" algn="ctr">
                        <a:lnSpc>
                          <a:spcPct val="115000"/>
                        </a:lnSpc>
                        <a:spcBef>
                          <a:spcPts val="0"/>
                        </a:spcBef>
                        <a:spcAft>
                          <a:spcPts val="0"/>
                        </a:spcAft>
                      </a:pPr>
                      <a:r>
                        <a:rPr lang="en-US" sz="1800" b="0" i="0">
                          <a:solidFill>
                            <a:srgbClr val="333333"/>
                          </a:solidFill>
                          <a:effectLst/>
                          <a:latin typeface="Calibri" panose="020F0502020204030204" pitchFamily="34" charset="0"/>
                          <a:ea typeface="Cambria" panose="02040503050406030204" pitchFamily="18" charset="0"/>
                          <a:cs typeface="Times New Roman" panose="02020603050405020304" pitchFamily="18" charset="0"/>
                        </a:rPr>
                        <a:t>B 0</a:t>
                      </a:r>
                    </a:p>
                  </a:txBody>
                  <a:tcPr marL="73025" marR="73025" marT="73025" marB="73025" anchor="ctr">
                    <a:noFill/>
                  </a:tcPr>
                </a:tc>
                <a:extLst>
                  <a:ext uri="{0D108BD9-81ED-4DB2-BD59-A6C34878D82A}">
                    <a16:rowId xmlns:a16="http://schemas.microsoft.com/office/drawing/2014/main" val="3568130678"/>
                  </a:ext>
                </a:extLst>
              </a:tr>
            </a:tbl>
          </a:graphicData>
        </a:graphic>
      </p:graphicFrame>
      <p:sp>
        <p:nvSpPr>
          <p:cNvPr id="5" name="TextBox 4">
            <a:extLst>
              <a:ext uri="{FF2B5EF4-FFF2-40B4-BE49-F238E27FC236}">
                <a16:creationId xmlns:a16="http://schemas.microsoft.com/office/drawing/2014/main" id="{F4E6B4AD-4FD8-1AD5-7F7F-F7EF6116C168}"/>
              </a:ext>
            </a:extLst>
          </p:cNvPr>
          <p:cNvSpPr txBox="1"/>
          <p:nvPr/>
        </p:nvSpPr>
        <p:spPr>
          <a:xfrm>
            <a:off x="3288874" y="709699"/>
            <a:ext cx="5422079" cy="1763844"/>
          </a:xfrm>
          <a:prstGeom prst="rect">
            <a:avLst/>
          </a:prstGeom>
          <a:noFill/>
        </p:spPr>
        <p:txBody>
          <a:bodyPr wrap="square" rtlCol="0" anchor="t">
            <a:noAutofit/>
          </a:bodyPr>
          <a:lstStyle/>
          <a:p>
            <a:pPr marL="285750" indent="-285750" algn="l">
              <a:buFont typeface="Arial" panose="020B0604020202020204" pitchFamily="34" charset="0"/>
              <a:buChar char="•"/>
            </a:pPr>
            <a:r>
              <a:rPr lang="en-US" sz="1800" b="0" i="0">
                <a:latin typeface="Calibri" panose="020F0502020204030204" pitchFamily="34" charset="0"/>
                <a:ea typeface="Century Gothic" charset="0"/>
                <a:cs typeface="Calibri" panose="020F0502020204030204" pitchFamily="34" charset="0"/>
              </a:rPr>
              <a:t>Mostly use fully saturated colors (top row)</a:t>
            </a:r>
          </a:p>
          <a:p>
            <a:pPr marL="285750" indent="-285750" algn="l">
              <a:buFont typeface="Arial" panose="020B0604020202020204" pitchFamily="34" charset="0"/>
              <a:buChar char="•"/>
            </a:pPr>
            <a:r>
              <a:rPr lang="en-US" sz="1800" b="0" i="0">
                <a:latin typeface="Calibri" panose="020F0502020204030204" pitchFamily="34" charset="0"/>
                <a:ea typeface="Century Gothic" charset="0"/>
                <a:cs typeface="Calibri" panose="020F0502020204030204" pitchFamily="34" charset="0"/>
              </a:rPr>
              <a:t>First shade usually used for light backgrounds (unless it looks like Easter eggs)</a:t>
            </a:r>
          </a:p>
          <a:p>
            <a:pPr marL="285750" indent="-285750" algn="l">
              <a:buFont typeface="Arial" panose="020B0604020202020204" pitchFamily="34" charset="0"/>
              <a:buChar char="•"/>
            </a:pPr>
            <a:r>
              <a:rPr lang="en-US" sz="1800" b="0" i="0">
                <a:latin typeface="Calibri" panose="020F0502020204030204" pitchFamily="34" charset="0"/>
                <a:ea typeface="Century Gothic" charset="0"/>
                <a:cs typeface="Calibri" panose="020F0502020204030204" pitchFamily="34" charset="0"/>
              </a:rPr>
              <a:t>Use color sparingly for emphasis or differentiation</a:t>
            </a:r>
          </a:p>
          <a:p>
            <a:pPr marL="285750" indent="-285750" algn="l">
              <a:buFont typeface="Arial" panose="020B0604020202020204" pitchFamily="34" charset="0"/>
              <a:buChar char="•"/>
            </a:pPr>
            <a:r>
              <a:rPr lang="en-US" sz="1800" b="0" i="0">
                <a:latin typeface="Calibri" panose="020F0502020204030204" pitchFamily="34" charset="0"/>
                <a:ea typeface="Century Gothic" charset="0"/>
                <a:cs typeface="Calibri" panose="020F0502020204030204" pitchFamily="34" charset="0"/>
              </a:rPr>
              <a:t>Yellow – useful for highlighting something (use sparingly)</a:t>
            </a:r>
          </a:p>
        </p:txBody>
      </p:sp>
      <p:pic>
        <p:nvPicPr>
          <p:cNvPr id="3" name="Picture 2">
            <a:extLst>
              <a:ext uri="{FF2B5EF4-FFF2-40B4-BE49-F238E27FC236}">
                <a16:creationId xmlns:a16="http://schemas.microsoft.com/office/drawing/2014/main" id="{32914F6C-C954-99CC-3817-02C0C1A666DC}"/>
              </a:ext>
            </a:extLst>
          </p:cNvPr>
          <p:cNvPicPr>
            <a:picLocks noChangeAspect="1"/>
          </p:cNvPicPr>
          <p:nvPr/>
        </p:nvPicPr>
        <p:blipFill>
          <a:blip r:embed="rId2"/>
          <a:srcRect/>
          <a:stretch/>
        </p:blipFill>
        <p:spPr>
          <a:xfrm>
            <a:off x="495782" y="351897"/>
            <a:ext cx="2401830" cy="1694692"/>
          </a:xfrm>
          <a:prstGeom prst="rect">
            <a:avLst/>
          </a:prstGeom>
        </p:spPr>
      </p:pic>
      <p:sp>
        <p:nvSpPr>
          <p:cNvPr id="4" name="TextBox 3">
            <a:extLst>
              <a:ext uri="{FF2B5EF4-FFF2-40B4-BE49-F238E27FC236}">
                <a16:creationId xmlns:a16="http://schemas.microsoft.com/office/drawing/2014/main" id="{15702E28-1C38-4DB1-7B1A-8EFFD83E4F8F}"/>
              </a:ext>
            </a:extLst>
          </p:cNvPr>
          <p:cNvSpPr txBox="1"/>
          <p:nvPr/>
        </p:nvSpPr>
        <p:spPr>
          <a:xfrm>
            <a:off x="3288874" y="179826"/>
            <a:ext cx="4828478" cy="369332"/>
          </a:xfrm>
          <a:prstGeom prst="rect">
            <a:avLst/>
          </a:prstGeom>
          <a:noFill/>
        </p:spPr>
        <p:txBody>
          <a:bodyPr wrap="square" rtlCol="0">
            <a:spAutoFit/>
          </a:bodyPr>
          <a:lstStyle/>
          <a:p>
            <a:pPr algn="l"/>
            <a:r>
              <a:rPr lang="en-US" sz="1800" b="1"/>
              <a:t>PGL 2025 color palette</a:t>
            </a:r>
          </a:p>
        </p:txBody>
      </p:sp>
      <p:sp>
        <p:nvSpPr>
          <p:cNvPr id="7" name="TextBox 6">
            <a:extLst>
              <a:ext uri="{FF2B5EF4-FFF2-40B4-BE49-F238E27FC236}">
                <a16:creationId xmlns:a16="http://schemas.microsoft.com/office/drawing/2014/main" id="{9F65C61D-B1DF-F026-51A6-9A80A8791673}"/>
              </a:ext>
            </a:extLst>
          </p:cNvPr>
          <p:cNvSpPr txBox="1"/>
          <p:nvPr/>
        </p:nvSpPr>
        <p:spPr>
          <a:xfrm>
            <a:off x="6514163" y="179826"/>
            <a:ext cx="2196790" cy="369332"/>
          </a:xfrm>
          <a:prstGeom prst="rect">
            <a:avLst/>
          </a:prstGeom>
          <a:noFill/>
        </p:spPr>
        <p:txBody>
          <a:bodyPr wrap="square" rtlCol="0">
            <a:spAutoFit/>
          </a:bodyPr>
          <a:lstStyle/>
          <a:p>
            <a:pPr algn="r"/>
            <a:r>
              <a:rPr lang="en-US" sz="1800"/>
              <a:t>Last updated 9/4/25</a:t>
            </a:r>
          </a:p>
        </p:txBody>
      </p:sp>
    </p:spTree>
    <p:extLst>
      <p:ext uri="{BB962C8B-B14F-4D97-AF65-F5344CB8AC3E}">
        <p14:creationId xmlns:p14="http://schemas.microsoft.com/office/powerpoint/2010/main" val="3908145233"/>
      </p:ext>
    </p:extLst>
  </p:cSld>
  <p:clrMapOvr>
    <a:masterClrMapping/>
  </p:clrMapOvr>
  <p:hf sldNum="0" hdr="0" dt="0"/>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emplate_Standard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886932-B555-7FC5-A5C3-CB1E153CD52A}"/>
              </a:ext>
            </a:extLst>
          </p:cNvPr>
          <p:cNvSpPr txBox="1"/>
          <p:nvPr/>
        </p:nvSpPr>
        <p:spPr>
          <a:xfrm>
            <a:off x="609607" y="929148"/>
            <a:ext cx="7923213" cy="3672349"/>
          </a:xfrm>
          <a:prstGeom prst="rect">
            <a:avLst/>
          </a:prstGeom>
          <a:noFill/>
        </p:spPr>
        <p:txBody>
          <a:bodyPr wrap="square" rtlCol="0" anchor="t">
            <a:noAutofit/>
          </a:bodyPr>
          <a:lstStyle/>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Label text: PGL black, CAPS 10.5 Calibri (colored headings might be 12 or 14-we may want to make consistent at some point)</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Body text: PGL black, sentence case 10.5 Calibri</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Grey – main template for sharing with other groups; use the grey template layout with creative commons verbiage</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Lightest blue – worksheets that usually feed a template; use the worksheet layout with creative commons verbiage</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White box (background for fields to enter) has grey border (3</a:t>
            </a:r>
            <a:r>
              <a:rPr lang="en-US" sz="2000" b="0" i="0" baseline="30000">
                <a:latin typeface="Calibri" panose="020F0502020204030204" pitchFamily="34" charset="0"/>
                <a:ea typeface="Century Gothic" charset="0"/>
                <a:cs typeface="Calibri" panose="020F0502020204030204" pitchFamily="34" charset="0"/>
              </a:rPr>
              <a:t>rd</a:t>
            </a:r>
            <a:r>
              <a:rPr lang="en-US" sz="2000" b="0" i="0">
                <a:latin typeface="Calibri" panose="020F0502020204030204" pitchFamily="34" charset="0"/>
                <a:ea typeface="Century Gothic" charset="0"/>
                <a:cs typeface="Calibri" panose="020F0502020204030204" pitchFamily="34" charset="0"/>
              </a:rPr>
              <a:t> slot in first color column)</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Heading backgrounds: dark grey (4</a:t>
            </a:r>
            <a:r>
              <a:rPr lang="en-US" sz="2000" b="0" i="0" baseline="30000">
                <a:latin typeface="Calibri" panose="020F0502020204030204" pitchFamily="34" charset="0"/>
                <a:ea typeface="Century Gothic" charset="0"/>
                <a:cs typeface="Calibri" panose="020F0502020204030204" pitchFamily="34" charset="0"/>
              </a:rPr>
              <a:t>th</a:t>
            </a:r>
            <a:r>
              <a:rPr lang="en-US" sz="2000" b="0" i="0">
                <a:latin typeface="Calibri" panose="020F0502020204030204" pitchFamily="34" charset="0"/>
                <a:ea typeface="Century Gothic" charset="0"/>
                <a:cs typeface="Calibri" panose="020F0502020204030204" pitchFamily="34" charset="0"/>
              </a:rPr>
              <a:t> column color) unless the heading color is meaningful</a:t>
            </a:r>
          </a:p>
          <a:p>
            <a:pPr marL="342900" indent="-342900" algn="l">
              <a:buFont typeface="Arial" panose="020B0604020202020204" pitchFamily="34" charset="0"/>
              <a:buChar char="•"/>
            </a:pPr>
            <a:r>
              <a:rPr lang="en-US" sz="2000" b="0" i="0">
                <a:latin typeface="Calibri" panose="020F0502020204030204" pitchFamily="34" charset="0"/>
                <a:ea typeface="Century Gothic" charset="0"/>
                <a:cs typeface="Calibri" panose="020F0502020204030204" pitchFamily="34" charset="0"/>
              </a:rPr>
              <a:t>Headings don’t have borders</a:t>
            </a:r>
          </a:p>
        </p:txBody>
      </p:sp>
      <p:sp>
        <p:nvSpPr>
          <p:cNvPr id="5" name="TextBox 4">
            <a:extLst>
              <a:ext uri="{FF2B5EF4-FFF2-40B4-BE49-F238E27FC236}">
                <a16:creationId xmlns:a16="http://schemas.microsoft.com/office/drawing/2014/main" id="{C98946E2-4AFE-C140-F378-C9FA7299C0CD}"/>
              </a:ext>
            </a:extLst>
          </p:cNvPr>
          <p:cNvSpPr txBox="1"/>
          <p:nvPr/>
        </p:nvSpPr>
        <p:spPr>
          <a:xfrm>
            <a:off x="589935" y="265471"/>
            <a:ext cx="4793226" cy="619432"/>
          </a:xfrm>
          <a:prstGeom prst="rect">
            <a:avLst/>
          </a:prstGeom>
          <a:noFill/>
        </p:spPr>
        <p:txBody>
          <a:bodyPr wrap="square" rtlCol="0" anchor="ctr">
            <a:noAutofit/>
          </a:bodyPr>
          <a:lstStyle/>
          <a:p>
            <a:pPr algn="l"/>
            <a:r>
              <a:rPr lang="en-US" sz="2400" b="0" i="0">
                <a:latin typeface="Calibri" panose="020F0502020204030204" pitchFamily="34" charset="0"/>
                <a:ea typeface="Century Gothic" charset="0"/>
                <a:cs typeface="Calibri" panose="020F0502020204030204" pitchFamily="34" charset="0"/>
              </a:rPr>
              <a:t>Template and worksheet Standards</a:t>
            </a:r>
          </a:p>
        </p:txBody>
      </p:sp>
      <p:sp>
        <p:nvSpPr>
          <p:cNvPr id="2" name="TextBox 1">
            <a:extLst>
              <a:ext uri="{FF2B5EF4-FFF2-40B4-BE49-F238E27FC236}">
                <a16:creationId xmlns:a16="http://schemas.microsoft.com/office/drawing/2014/main" id="{18DC9CFE-729D-8C8C-1A43-3576BAED6E45}"/>
              </a:ext>
            </a:extLst>
          </p:cNvPr>
          <p:cNvSpPr txBox="1"/>
          <p:nvPr/>
        </p:nvSpPr>
        <p:spPr>
          <a:xfrm>
            <a:off x="-105878" y="2"/>
            <a:ext cx="738664" cy="5137640"/>
          </a:xfrm>
          <a:prstGeom prst="rect">
            <a:avLst/>
          </a:prstGeom>
          <a:noFill/>
        </p:spPr>
        <p:txBody>
          <a:bodyPr vert="vert270" wrap="square" rtlCol="0" anchor="ctr">
            <a:spAutoFit/>
          </a:bodyPr>
          <a:lstStyle/>
          <a:p>
            <a:pPr marL="0" indent="0" algn="ctr">
              <a:buNone/>
            </a:pPr>
            <a:r>
              <a:rPr lang="en-US" sz="3600" b="1" i="0">
                <a:solidFill>
                  <a:schemeClr val="tx1"/>
                </a:solidFill>
                <a:latin typeface="+mj-lt"/>
                <a:ea typeface="Noteworthy Bold" charset="0"/>
                <a:cs typeface="Noteworthy Bold" charset="0"/>
              </a:rPr>
              <a:t>INSTRUCTIONS</a:t>
            </a:r>
          </a:p>
        </p:txBody>
      </p:sp>
    </p:spTree>
    <p:extLst>
      <p:ext uri="{BB962C8B-B14F-4D97-AF65-F5344CB8AC3E}">
        <p14:creationId xmlns:p14="http://schemas.microsoft.com/office/powerpoint/2010/main" val="1191286828"/>
      </p:ext>
    </p:extLst>
  </p:cSld>
  <p:clrMapOvr>
    <a:masterClrMapping/>
  </p:clrMapOvr>
  <p:hf sldNum="0" hdr="0" dt="0"/>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Edit template">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092E88-71D5-7E5B-5A71-E4C94D75E263}"/>
              </a:ext>
            </a:extLst>
          </p:cNvPr>
          <p:cNvSpPr txBox="1"/>
          <p:nvPr/>
        </p:nvSpPr>
        <p:spPr>
          <a:xfrm>
            <a:off x="612653" y="795341"/>
            <a:ext cx="3821016" cy="3662541"/>
          </a:xfrm>
          <a:prstGeom prst="rect">
            <a:avLst/>
          </a:prstGeom>
          <a:noFill/>
        </p:spPr>
        <p:txBody>
          <a:bodyPr wrap="square">
            <a:spAutoFit/>
          </a:bodyPr>
          <a:lstStyle/>
          <a:p>
            <a:pPr marL="342900" indent="-342900">
              <a:buFont typeface="+mj-lt"/>
              <a:buAutoNum type="arabicPeriod"/>
            </a:pPr>
            <a:r>
              <a:rPr lang="en-US" sz="1400"/>
              <a:t>Set the latest theme as the default.</a:t>
            </a:r>
          </a:p>
          <a:p>
            <a:pPr marL="364460" lvl="1" indent="0">
              <a:buNone/>
            </a:pPr>
            <a:r>
              <a:rPr lang="en-US" sz="1200"/>
              <a:t>Design menu: click drop down arrow where themes are and hover over each custom theme until you find the most current one. Right click and choose Set as Default Theme.</a:t>
            </a:r>
          </a:p>
          <a:p>
            <a:pPr marL="342900" indent="-342900">
              <a:buFont typeface="+mj-lt"/>
              <a:buAutoNum type="arabicPeriod"/>
            </a:pPr>
            <a:r>
              <a:rPr lang="en-US" sz="1400"/>
              <a:t>Create a new presentation. </a:t>
            </a:r>
          </a:p>
          <a:p>
            <a:pPr marL="342900" indent="-342900">
              <a:buFont typeface="+mj-lt"/>
              <a:buAutoNum type="arabicPeriod"/>
            </a:pPr>
            <a:r>
              <a:rPr lang="en-US" sz="1400"/>
              <a:t>View Slide Master. </a:t>
            </a:r>
          </a:p>
          <a:p>
            <a:pPr marL="364460" lvl="1" indent="0">
              <a:buNone/>
            </a:pPr>
            <a:r>
              <a:rPr lang="en-US" sz="1200"/>
              <a:t>Add a note to the yellow version slide describing your change. </a:t>
            </a:r>
          </a:p>
          <a:p>
            <a:pPr marL="364460" lvl="1" indent="0">
              <a:buNone/>
            </a:pPr>
            <a:r>
              <a:rPr lang="en-US" sz="1200"/>
              <a:t>Make your changes to the layouts. </a:t>
            </a:r>
          </a:p>
          <a:p>
            <a:pPr marL="364460" lvl="1" indent="0">
              <a:buNone/>
            </a:pPr>
            <a:r>
              <a:rPr lang="en-US" sz="1200"/>
              <a:t>Rename the master layout with the name of the theme. </a:t>
            </a:r>
          </a:p>
          <a:p>
            <a:pPr marL="364460" lvl="1" indent="0">
              <a:buNone/>
            </a:pPr>
            <a:r>
              <a:rPr lang="en-US" sz="1200"/>
              <a:t>Save your changes to a new template.</a:t>
            </a:r>
          </a:p>
          <a:p>
            <a:pPr marL="342900" indent="-342900">
              <a:buFont typeface="+mj-lt"/>
              <a:buAutoNum type="arabicPeriod"/>
            </a:pPr>
            <a:r>
              <a:rPr lang="en-US" sz="1400"/>
              <a:t>Set the theme you just saved as the default (see #1) even if it has the same name as the previous theme.</a:t>
            </a:r>
          </a:p>
          <a:p>
            <a:pPr marL="342900" indent="-342900">
              <a:buFont typeface="+mj-lt"/>
              <a:buAutoNum type="arabicPeriod"/>
            </a:pPr>
            <a:r>
              <a:rPr lang="en-US" sz="1400"/>
              <a:t>Upload the theme into Teams (Marketing/ Documents/General/templates and themes</a:t>
            </a:r>
          </a:p>
        </p:txBody>
      </p:sp>
      <p:sp>
        <p:nvSpPr>
          <p:cNvPr id="6" name="TextBox 5">
            <a:extLst>
              <a:ext uri="{FF2B5EF4-FFF2-40B4-BE49-F238E27FC236}">
                <a16:creationId xmlns:a16="http://schemas.microsoft.com/office/drawing/2014/main" id="{F76774AB-18BE-D815-ACC7-BE551D785B55}"/>
              </a:ext>
            </a:extLst>
          </p:cNvPr>
          <p:cNvSpPr txBox="1"/>
          <p:nvPr/>
        </p:nvSpPr>
        <p:spPr>
          <a:xfrm>
            <a:off x="589935" y="265471"/>
            <a:ext cx="4793226" cy="619432"/>
          </a:xfrm>
          <a:prstGeom prst="rect">
            <a:avLst/>
          </a:prstGeom>
          <a:noFill/>
        </p:spPr>
        <p:txBody>
          <a:bodyPr wrap="square" rtlCol="0" anchor="ctr">
            <a:noAutofit/>
          </a:bodyPr>
          <a:lstStyle/>
          <a:p>
            <a:pPr algn="l"/>
            <a:r>
              <a:rPr lang="en-US" sz="2400" b="0" i="0">
                <a:latin typeface="Calibri" panose="020F0502020204030204" pitchFamily="34" charset="0"/>
                <a:ea typeface="Century Gothic" charset="0"/>
                <a:cs typeface="Calibri" panose="020F0502020204030204" pitchFamily="34" charset="0"/>
              </a:rPr>
              <a:t>Edit theme</a:t>
            </a:r>
          </a:p>
        </p:txBody>
      </p:sp>
      <p:grpSp>
        <p:nvGrpSpPr>
          <p:cNvPr id="17" name="Group 16">
            <a:extLst>
              <a:ext uri="{FF2B5EF4-FFF2-40B4-BE49-F238E27FC236}">
                <a16:creationId xmlns:a16="http://schemas.microsoft.com/office/drawing/2014/main" id="{35AAF16B-3786-46FD-62EA-0932FBED4625}"/>
              </a:ext>
            </a:extLst>
          </p:cNvPr>
          <p:cNvGrpSpPr/>
          <p:nvPr/>
        </p:nvGrpSpPr>
        <p:grpSpPr>
          <a:xfrm>
            <a:off x="4679645" y="3701189"/>
            <a:ext cx="3657600" cy="1176840"/>
            <a:chOff x="4572000" y="3740687"/>
            <a:chExt cx="3657600" cy="1176840"/>
          </a:xfrm>
        </p:grpSpPr>
        <p:pic>
          <p:nvPicPr>
            <p:cNvPr id="15" name="Picture 14" descr="A yellow folder with black text&#10;&#10;Description automatically generated">
              <a:extLst>
                <a:ext uri="{FF2B5EF4-FFF2-40B4-BE49-F238E27FC236}">
                  <a16:creationId xmlns:a16="http://schemas.microsoft.com/office/drawing/2014/main" id="{F1BA1E54-C17B-49F0-E1A4-13FDCE4469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3783806"/>
              <a:ext cx="3657600" cy="1133721"/>
            </a:xfrm>
            <a:prstGeom prst="rect">
              <a:avLst/>
            </a:prstGeom>
          </p:spPr>
        </p:pic>
        <p:sp>
          <p:nvSpPr>
            <p:cNvPr id="16" name="Down Arrow 15">
              <a:extLst>
                <a:ext uri="{FF2B5EF4-FFF2-40B4-BE49-F238E27FC236}">
                  <a16:creationId xmlns:a16="http://schemas.microsoft.com/office/drawing/2014/main" id="{0C615074-1EC7-CA53-D9DE-9DF1A63C5D27}"/>
                </a:ext>
              </a:extLst>
            </p:cNvPr>
            <p:cNvSpPr/>
            <p:nvPr/>
          </p:nvSpPr>
          <p:spPr>
            <a:xfrm>
              <a:off x="7378042" y="3740687"/>
              <a:ext cx="461913" cy="395926"/>
            </a:xfrm>
            <a:prstGeom prst="downArrow">
              <a:avLst/>
            </a:prstGeom>
            <a:solidFill>
              <a:schemeClr val="accent1"/>
            </a:solidFill>
            <a:ln>
              <a:noFill/>
            </a:ln>
            <a:effectLst>
              <a:outerShdw blurRad="50800" dist="38100" dir="2700000" algn="tl" rotWithShape="0">
                <a:prstClr val="black">
                  <a:alpha val="40000"/>
                </a:prstClr>
              </a:outerShdw>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grpSp>
      <p:sp>
        <p:nvSpPr>
          <p:cNvPr id="2" name="TextBox 1">
            <a:extLst>
              <a:ext uri="{FF2B5EF4-FFF2-40B4-BE49-F238E27FC236}">
                <a16:creationId xmlns:a16="http://schemas.microsoft.com/office/drawing/2014/main" id="{0FDF5916-DF98-A7F7-AB87-A86E6B3E26E9}"/>
              </a:ext>
            </a:extLst>
          </p:cNvPr>
          <p:cNvSpPr txBox="1"/>
          <p:nvPr/>
        </p:nvSpPr>
        <p:spPr>
          <a:xfrm>
            <a:off x="-105878" y="2"/>
            <a:ext cx="738664" cy="5137640"/>
          </a:xfrm>
          <a:prstGeom prst="rect">
            <a:avLst/>
          </a:prstGeom>
          <a:noFill/>
        </p:spPr>
        <p:txBody>
          <a:bodyPr vert="vert270" wrap="square" rtlCol="0" anchor="ctr">
            <a:spAutoFit/>
          </a:bodyPr>
          <a:lstStyle/>
          <a:p>
            <a:pPr marL="0" indent="0" algn="ctr">
              <a:buNone/>
            </a:pPr>
            <a:r>
              <a:rPr lang="en-US" sz="3600" b="1" i="0">
                <a:solidFill>
                  <a:schemeClr val="tx1"/>
                </a:solidFill>
                <a:latin typeface="+mj-lt"/>
                <a:ea typeface="Noteworthy Bold" charset="0"/>
                <a:cs typeface="Noteworthy Bold" charset="0"/>
              </a:rPr>
              <a:t>INSTRUCTIONS</a:t>
            </a:r>
          </a:p>
        </p:txBody>
      </p:sp>
      <p:grpSp>
        <p:nvGrpSpPr>
          <p:cNvPr id="4" name="Group 3">
            <a:extLst>
              <a:ext uri="{FF2B5EF4-FFF2-40B4-BE49-F238E27FC236}">
                <a16:creationId xmlns:a16="http://schemas.microsoft.com/office/drawing/2014/main" id="{7950BBB7-3B79-F871-DFD4-CEBB48A9DBED}"/>
              </a:ext>
            </a:extLst>
          </p:cNvPr>
          <p:cNvGrpSpPr/>
          <p:nvPr/>
        </p:nvGrpSpPr>
        <p:grpSpPr>
          <a:xfrm>
            <a:off x="4433669" y="113346"/>
            <a:ext cx="4521788" cy="2853582"/>
            <a:chOff x="4433669" y="113346"/>
            <a:chExt cx="4521788" cy="2853582"/>
          </a:xfrm>
        </p:grpSpPr>
        <p:grpSp>
          <p:nvGrpSpPr>
            <p:cNvPr id="8" name="Group 7">
              <a:extLst>
                <a:ext uri="{FF2B5EF4-FFF2-40B4-BE49-F238E27FC236}">
                  <a16:creationId xmlns:a16="http://schemas.microsoft.com/office/drawing/2014/main" id="{6095EB8B-6BB0-B650-0AC8-FA7F0D1F2254}"/>
                </a:ext>
              </a:extLst>
            </p:cNvPr>
            <p:cNvGrpSpPr/>
            <p:nvPr/>
          </p:nvGrpSpPr>
          <p:grpSpPr>
            <a:xfrm>
              <a:off x="4433669" y="138887"/>
              <a:ext cx="4521788" cy="2828041"/>
              <a:chOff x="201041" y="0"/>
              <a:chExt cx="4521788" cy="2828041"/>
            </a:xfrm>
          </p:grpSpPr>
          <p:pic>
            <p:nvPicPr>
              <p:cNvPr id="19" name="Picture 18" descr="A screenshot of a computer&#10;&#10;Description automatically generated">
                <a:extLst>
                  <a:ext uri="{FF2B5EF4-FFF2-40B4-BE49-F238E27FC236}">
                    <a16:creationId xmlns:a16="http://schemas.microsoft.com/office/drawing/2014/main" id="{CAB7A03C-B3FD-77D2-5905-1228677ADF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41" y="0"/>
                <a:ext cx="4521788" cy="2828041"/>
              </a:xfrm>
              <a:prstGeom prst="rect">
                <a:avLst/>
              </a:prstGeom>
            </p:spPr>
          </p:pic>
          <p:pic>
            <p:nvPicPr>
              <p:cNvPr id="20" name="Picture 19" descr="A white rectangle with black text&#10;&#10;Description automatically generated">
                <a:extLst>
                  <a:ext uri="{FF2B5EF4-FFF2-40B4-BE49-F238E27FC236}">
                    <a16:creationId xmlns:a16="http://schemas.microsoft.com/office/drawing/2014/main" id="{510A88BE-B3A2-477F-D778-2F431B2A2D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8375" y="1543728"/>
                <a:ext cx="1828800" cy="468087"/>
              </a:xfrm>
              <a:prstGeom prst="rect">
                <a:avLst/>
              </a:prstGeom>
            </p:spPr>
          </p:pic>
        </p:grpSp>
        <p:sp>
          <p:nvSpPr>
            <p:cNvPr id="14" name="Down Arrow 13">
              <a:extLst>
                <a:ext uri="{FF2B5EF4-FFF2-40B4-BE49-F238E27FC236}">
                  <a16:creationId xmlns:a16="http://schemas.microsoft.com/office/drawing/2014/main" id="{E25EC575-AD12-0D94-7B29-0A30ABDB68ED}"/>
                </a:ext>
              </a:extLst>
            </p:cNvPr>
            <p:cNvSpPr/>
            <p:nvPr/>
          </p:nvSpPr>
          <p:spPr>
            <a:xfrm>
              <a:off x="5429839" y="113346"/>
              <a:ext cx="461913" cy="395926"/>
            </a:xfrm>
            <a:prstGeom prst="downArrow">
              <a:avLst/>
            </a:prstGeom>
            <a:solidFill>
              <a:schemeClr val="accent1"/>
            </a:solidFill>
            <a:ln>
              <a:noFill/>
            </a:ln>
            <a:effectLst>
              <a:outerShdw blurRad="50800" dist="38100" dir="2700000" algn="tl" rotWithShape="0">
                <a:prstClr val="black">
                  <a:alpha val="40000"/>
                </a:prstClr>
              </a:outerShdw>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18" name="Down Arrow 17">
              <a:extLst>
                <a:ext uri="{FF2B5EF4-FFF2-40B4-BE49-F238E27FC236}">
                  <a16:creationId xmlns:a16="http://schemas.microsoft.com/office/drawing/2014/main" id="{2EA077C3-B97B-48CA-5920-AD0F8237520B}"/>
                </a:ext>
              </a:extLst>
            </p:cNvPr>
            <p:cNvSpPr/>
            <p:nvPr/>
          </p:nvSpPr>
          <p:spPr>
            <a:xfrm>
              <a:off x="6282962" y="1111865"/>
              <a:ext cx="461913" cy="395926"/>
            </a:xfrm>
            <a:prstGeom prst="downArrow">
              <a:avLst/>
            </a:prstGeom>
            <a:solidFill>
              <a:schemeClr val="accent1"/>
            </a:solidFill>
            <a:ln>
              <a:noFill/>
            </a:ln>
            <a:effectLst>
              <a:outerShdw blurRad="50800" dist="38100" dir="2700000" algn="tl" rotWithShape="0">
                <a:prstClr val="black">
                  <a:alpha val="40000"/>
                </a:prstClr>
              </a:outerShdw>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grpSp>
    </p:spTree>
    <p:extLst>
      <p:ext uri="{BB962C8B-B14F-4D97-AF65-F5344CB8AC3E}">
        <p14:creationId xmlns:p14="http://schemas.microsoft.com/office/powerpoint/2010/main" val="2698211220"/>
      </p:ext>
    </p:extLst>
  </p:cSld>
  <p:clrMapOvr>
    <a:masterClrMapping/>
  </p:clrMapOvr>
  <p:hf sldNum="0" hdr="0" dt="0"/>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REVIEW THIS SLIDE">
    <p:bg>
      <p:bgPr>
        <a:solidFill>
          <a:schemeClr val="accent3"/>
        </a:solidFill>
        <a:effectLst/>
      </p:bgPr>
    </p:bg>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12655" y="801695"/>
            <a:ext cx="7920165" cy="3725861"/>
          </a:xfrm>
        </p:spPr>
        <p:txBody>
          <a:bodyPr/>
          <a:lstStyle>
            <a:lvl1pPr marL="0" indent="0">
              <a:buFont typeface="Arial" panose="020B0604020202020204" pitchFamily="34" charset="0"/>
              <a:buNone/>
              <a:defRPr b="0" i="0">
                <a:solidFill>
                  <a:schemeClr val="bg1"/>
                </a:solidFill>
                <a:latin typeface="+mn-lt"/>
              </a:defRPr>
            </a:lvl1pPr>
            <a:lvl2pPr marL="363776" indent="0">
              <a:buFont typeface="Arial" panose="020B0604020202020204" pitchFamily="34" charset="0"/>
              <a:buNone/>
              <a:defRPr b="0" i="0">
                <a:solidFill>
                  <a:schemeClr val="bg1"/>
                </a:solidFill>
                <a:latin typeface="+mn-lt"/>
              </a:defRPr>
            </a:lvl2pPr>
          </a:lstStyle>
          <a:p>
            <a:pPr lvl="0"/>
            <a:r>
              <a:rPr lang="en-US"/>
              <a:t>Click to edit Master text styles</a:t>
            </a:r>
          </a:p>
          <a:p>
            <a:pPr lvl="1"/>
            <a:r>
              <a:rPr lang="en-US"/>
              <a:t>Second level</a:t>
            </a:r>
          </a:p>
        </p:txBody>
      </p:sp>
      <p:sp>
        <p:nvSpPr>
          <p:cNvPr id="3" name="TextBox 2"/>
          <p:cNvSpPr txBox="1"/>
          <p:nvPr/>
        </p:nvSpPr>
        <p:spPr>
          <a:xfrm>
            <a:off x="-105877" y="4"/>
            <a:ext cx="797782" cy="5137640"/>
          </a:xfrm>
          <a:prstGeom prst="rect">
            <a:avLst/>
          </a:prstGeom>
          <a:noFill/>
        </p:spPr>
        <p:txBody>
          <a:bodyPr vert="vert270" wrap="square" rtlCol="0" anchor="t">
            <a:spAutoFit/>
          </a:bodyPr>
          <a:lstStyle/>
          <a:p>
            <a:pPr marL="0" indent="0" algn="ctr">
              <a:buNone/>
            </a:pPr>
            <a:r>
              <a:rPr lang="en-US" sz="3984" b="0" i="0">
                <a:solidFill>
                  <a:schemeClr val="bg1"/>
                </a:solidFill>
                <a:latin typeface="+mj-lt"/>
                <a:ea typeface="Noteworthy Bold" charset="0"/>
                <a:cs typeface="Noteworthy Bold" charset="0"/>
              </a:rPr>
              <a:t>NEEDS ATTENTION</a:t>
            </a:r>
          </a:p>
        </p:txBody>
      </p:sp>
      <p:sp>
        <p:nvSpPr>
          <p:cNvPr id="4" name="Title 3">
            <a:extLst>
              <a:ext uri="{FF2B5EF4-FFF2-40B4-BE49-F238E27FC236}">
                <a16:creationId xmlns:a16="http://schemas.microsoft.com/office/drawing/2014/main" id="{BEDD4111-3324-399D-D31D-74ECB865DCBF}"/>
              </a:ext>
            </a:extLst>
          </p:cNvPr>
          <p:cNvSpPr>
            <a:spLocks noGrp="1"/>
          </p:cNvSpPr>
          <p:nvPr>
            <p:ph type="title"/>
          </p:nvPr>
        </p:nvSpPr>
        <p:spPr/>
        <p:txBody>
          <a:bodyPr/>
          <a:lstStyle>
            <a:lvl1pPr>
              <a:defRPr>
                <a:solidFill>
                  <a:schemeClr val="bg1"/>
                </a:solidFill>
                <a:latin typeface="+mj-lt"/>
              </a:defRPr>
            </a:lvl1pPr>
          </a:lstStyle>
          <a:p>
            <a:r>
              <a:rPr lang="en-US"/>
              <a:t>Click to edit Master title style</a:t>
            </a:r>
          </a:p>
        </p:txBody>
      </p:sp>
    </p:spTree>
    <p:extLst>
      <p:ext uri="{BB962C8B-B14F-4D97-AF65-F5344CB8AC3E}">
        <p14:creationId xmlns:p14="http://schemas.microsoft.com/office/powerpoint/2010/main" val="243110105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NON-STANDAR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NON-STANDARD</a:t>
            </a:r>
          </a:p>
        </p:txBody>
      </p:sp>
    </p:spTree>
    <p:extLst>
      <p:ext uri="{BB962C8B-B14F-4D97-AF65-F5344CB8AC3E}">
        <p14:creationId xmlns:p14="http://schemas.microsoft.com/office/powerpoint/2010/main" val="2029217282"/>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potlight">
    <p:bg>
      <p:bgPr>
        <a:solidFill>
          <a:schemeClr val="tx1"/>
        </a:solidFill>
        <a:effectLst/>
      </p:bgPr>
    </p:bg>
    <p:spTree>
      <p:nvGrpSpPr>
        <p:cNvPr id="1" name=""/>
        <p:cNvGrpSpPr/>
        <p:nvPr/>
      </p:nvGrpSpPr>
      <p:grpSpPr>
        <a:xfrm>
          <a:off x="0" y="0"/>
          <a:ext cx="0" cy="0"/>
          <a:chOff x="0" y="0"/>
          <a:chExt cx="0" cy="0"/>
        </a:xfrm>
      </p:grpSpPr>
      <p:pic>
        <p:nvPicPr>
          <p:cNvPr id="2" name="Picture Placeholder 2">
            <a:extLst>
              <a:ext uri="{FF2B5EF4-FFF2-40B4-BE49-F238E27FC236}">
                <a16:creationId xmlns:a16="http://schemas.microsoft.com/office/drawing/2014/main" id="{583E84B4-202C-E49E-3DCA-659B12D632F9}"/>
              </a:ext>
            </a:extLst>
          </p:cNvPr>
          <p:cNvPicPr>
            <a:picLocks noChangeAspect="1"/>
          </p:cNvPicPr>
          <p:nvPr/>
        </p:nvPicPr>
        <p:blipFill>
          <a:blip r:embed="rId2"/>
          <a:srcRect t="20368" b="20368"/>
          <a:stretch/>
        </p:blipFill>
        <p:spPr>
          <a:xfrm>
            <a:off x="0" y="0"/>
            <a:ext cx="9144000" cy="5143500"/>
          </a:xfrm>
          <a:prstGeom prst="rect">
            <a:avLst/>
          </a:prstGeom>
        </p:spPr>
      </p:pic>
      <p:sp>
        <p:nvSpPr>
          <p:cNvPr id="4" name="Title 1">
            <a:extLst>
              <a:ext uri="{FF2B5EF4-FFF2-40B4-BE49-F238E27FC236}">
                <a16:creationId xmlns:a16="http://schemas.microsoft.com/office/drawing/2014/main" id="{47EDBA6F-EE7C-595F-6A6F-E2F01A8886BE}"/>
              </a:ext>
            </a:extLst>
          </p:cNvPr>
          <p:cNvSpPr>
            <a:spLocks noGrp="1"/>
          </p:cNvSpPr>
          <p:nvPr>
            <p:ph type="title" hasCustomPrompt="1"/>
          </p:nvPr>
        </p:nvSpPr>
        <p:spPr>
          <a:xfrm>
            <a:off x="1196578" y="125413"/>
            <a:ext cx="6750844" cy="4889500"/>
          </a:xfrm>
          <a:noFill/>
        </p:spPr>
        <p:txBody>
          <a:bodyPr anchor="ctr">
            <a:normAutofit/>
          </a:bodyPr>
          <a:lstStyle>
            <a:lvl1pPr algn="ctr">
              <a:defRPr sz="4800" b="0" i="0">
                <a:solidFill>
                  <a:schemeClr val="bg1"/>
                </a:solidFill>
              </a:defRPr>
            </a:lvl1pPr>
          </a:lstStyle>
          <a:p>
            <a:r>
              <a:rPr lang="en-US" dirty="0"/>
              <a:t>teleprompter</a:t>
            </a:r>
          </a:p>
        </p:txBody>
      </p:sp>
    </p:spTree>
    <p:extLst>
      <p:ext uri="{BB962C8B-B14F-4D97-AF65-F5344CB8AC3E}">
        <p14:creationId xmlns:p14="http://schemas.microsoft.com/office/powerpoint/2010/main" val="3313169499"/>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w head, sub head + foot">
    <p:spTree>
      <p:nvGrpSpPr>
        <p:cNvPr id="1" name=""/>
        <p:cNvGrpSpPr/>
        <p:nvPr/>
      </p:nvGrpSpPr>
      <p:grpSpPr>
        <a:xfrm>
          <a:off x="0" y="0"/>
          <a:ext cx="0" cy="0"/>
          <a:chOff x="0" y="0"/>
          <a:chExt cx="0" cy="0"/>
        </a:xfrm>
      </p:grpSpPr>
      <p:sp>
        <p:nvSpPr>
          <p:cNvPr id="9" name="Content Placeholder 8"/>
          <p:cNvSpPr>
            <a:spLocks noGrp="1"/>
          </p:cNvSpPr>
          <p:nvPr>
            <p:ph sz="quarter" idx="1" hasCustomPrompt="1"/>
          </p:nvPr>
        </p:nvSpPr>
        <p:spPr>
          <a:xfrm>
            <a:off x="640080" y="1499415"/>
            <a:ext cx="3749041" cy="3010283"/>
          </a:xfrm>
        </p:spPr>
        <p:txBody>
          <a:bodyPr>
            <a:normAutofit/>
          </a:bodyPr>
          <a:lstStyle>
            <a:lvl1pPr marL="0" indent="0">
              <a:buFont typeface="Arial" panose="020B0604020202020204" pitchFamily="34" charset="0"/>
              <a:buNone/>
              <a:defRPr sz="1800" b="0" i="0">
                <a:latin typeface="+mn-lt"/>
                <a:ea typeface="Open Sans Light" pitchFamily="2" charset="0"/>
                <a:cs typeface="Calibri" panose="020F0502020204030204" pitchFamily="34" charset="0"/>
              </a:defRPr>
            </a:lvl1pPr>
            <a:lvl2pPr marL="363776" indent="0">
              <a:buFont typeface="Arial" panose="020B0604020202020204" pitchFamily="34" charset="0"/>
              <a:buNone/>
              <a:defRPr sz="1793" b="0" i="0"/>
            </a:lvl2pPr>
            <a:lvl3pPr>
              <a:defRPr sz="1595"/>
            </a:lvl3pPr>
            <a:lvl4pPr>
              <a:defRPr sz="1793"/>
            </a:lvl4pPr>
            <a:lvl5pPr>
              <a:defRPr sz="1793"/>
            </a:lvl5pPr>
          </a:lstStyle>
          <a:p>
            <a:pPr lvl="0"/>
            <a:r>
              <a:rPr lang="en-US"/>
              <a:t>Left content</a:t>
            </a:r>
          </a:p>
        </p:txBody>
      </p:sp>
      <p:sp>
        <p:nvSpPr>
          <p:cNvPr id="11" name="Content Placeholder 10"/>
          <p:cNvSpPr>
            <a:spLocks noGrp="1"/>
          </p:cNvSpPr>
          <p:nvPr>
            <p:ph sz="quarter" idx="2" hasCustomPrompt="1"/>
          </p:nvPr>
        </p:nvSpPr>
        <p:spPr>
          <a:xfrm>
            <a:off x="4785360" y="1514088"/>
            <a:ext cx="3749040" cy="3010285"/>
          </a:xfrm>
        </p:spPr>
        <p:txBody>
          <a:bodyPr>
            <a:normAutofit/>
          </a:bodyPr>
          <a:lstStyle>
            <a:lvl1pPr marL="0" indent="0">
              <a:buFont typeface="Arial" panose="020B0604020202020204" pitchFamily="34" charset="0"/>
              <a:buNone/>
              <a:defRPr sz="1800" b="0" i="0">
                <a:latin typeface="+mn-lt"/>
                <a:ea typeface="Open Sans Light" pitchFamily="2" charset="0"/>
                <a:cs typeface="Calibri" panose="020F0502020204030204" pitchFamily="34" charset="0"/>
              </a:defRPr>
            </a:lvl1pPr>
            <a:lvl2pPr marL="363776" indent="0">
              <a:buFont typeface="Arial" panose="020B0604020202020204" pitchFamily="34" charset="0"/>
              <a:buNone/>
              <a:defRPr sz="1793" b="0" i="0"/>
            </a:lvl2pPr>
            <a:lvl3pPr>
              <a:defRPr sz="1595"/>
            </a:lvl3pPr>
            <a:lvl4pPr>
              <a:defRPr sz="1793"/>
            </a:lvl4pPr>
            <a:lvl5pPr>
              <a:defRPr sz="1793"/>
            </a:lvl5pPr>
          </a:lstStyle>
          <a:p>
            <a:pPr lvl="0"/>
            <a:r>
              <a:rPr lang="en-US"/>
              <a:t>Right content</a:t>
            </a:r>
          </a:p>
        </p:txBody>
      </p:sp>
      <p:sp>
        <p:nvSpPr>
          <p:cNvPr id="5" name="Text Placeholder 4">
            <a:extLst>
              <a:ext uri="{FF2B5EF4-FFF2-40B4-BE49-F238E27FC236}">
                <a16:creationId xmlns:a16="http://schemas.microsoft.com/office/drawing/2014/main" id="{886F8DDF-AB12-B548-A870-D5911A9BC3FC}"/>
              </a:ext>
            </a:extLst>
          </p:cNvPr>
          <p:cNvSpPr>
            <a:spLocks noGrp="1"/>
          </p:cNvSpPr>
          <p:nvPr>
            <p:ph type="body" sz="quarter" idx="10" hasCustomPrompt="1"/>
          </p:nvPr>
        </p:nvSpPr>
        <p:spPr>
          <a:xfrm>
            <a:off x="640079" y="823278"/>
            <a:ext cx="8091171" cy="454667"/>
          </a:xfrm>
        </p:spPr>
        <p:txBody>
          <a:bodyPr>
            <a:normAutofit/>
          </a:bodyPr>
          <a:lstStyle>
            <a:lvl1pPr>
              <a:defRPr sz="1800" b="0" i="0">
                <a:solidFill>
                  <a:schemeClr val="tx1"/>
                </a:solidFill>
                <a:latin typeface="+mj-lt"/>
                <a:ea typeface="+mj-ea"/>
                <a:cs typeface="Calibri" panose="020F0502020204030204" pitchFamily="34" charset="0"/>
              </a:defRPr>
            </a:lvl1pPr>
          </a:lstStyle>
          <a:p>
            <a:pPr lvl="0"/>
            <a:r>
              <a:rPr lang="en-US" dirty="0"/>
              <a:t>Subheading</a:t>
            </a:r>
          </a:p>
        </p:txBody>
      </p:sp>
      <p:sp>
        <p:nvSpPr>
          <p:cNvPr id="3" name="Title 2">
            <a:extLst>
              <a:ext uri="{FF2B5EF4-FFF2-40B4-BE49-F238E27FC236}">
                <a16:creationId xmlns:a16="http://schemas.microsoft.com/office/drawing/2014/main" id="{DF2D9E9F-F2C5-D5D9-54B3-5E03B74A11A0}"/>
              </a:ext>
            </a:extLst>
          </p:cNvPr>
          <p:cNvSpPr>
            <a:spLocks noGrp="1"/>
          </p:cNvSpPr>
          <p:nvPr>
            <p:ph type="title"/>
          </p:nvPr>
        </p:nvSpPr>
        <p:spPr>
          <a:xfrm>
            <a:off x="640080" y="274638"/>
            <a:ext cx="7894320" cy="548640"/>
          </a:xfrm>
        </p:spPr>
        <p:txBody>
          <a:bodyPr/>
          <a:lstStyle/>
          <a:p>
            <a:r>
              <a:rPr lang="en-US"/>
              <a:t>Click to edit Master title style</a:t>
            </a:r>
          </a:p>
        </p:txBody>
      </p:sp>
    </p:spTree>
    <p:extLst>
      <p:ext uri="{BB962C8B-B14F-4D97-AF65-F5344CB8AC3E}">
        <p14:creationId xmlns:p14="http://schemas.microsoft.com/office/powerpoint/2010/main" val="31768582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BLANK SLIDE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BLANK SLIDES</a:t>
            </a:r>
          </a:p>
        </p:txBody>
      </p:sp>
    </p:spTree>
    <p:extLst>
      <p:ext uri="{BB962C8B-B14F-4D97-AF65-F5344CB8AC3E}">
        <p14:creationId xmlns:p14="http://schemas.microsoft.com/office/powerpoint/2010/main" val="1857651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319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w copyr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371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w title no copy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E23D1-7EA8-9458-5D77-E2FFFD25380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619559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w title and copy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52033-2166-8C6D-C441-EDB9BF72195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3831922"/>
      </p:ext>
    </p:extLst>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w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A77360D-5E36-3F45-BD22-1B9BCD4E6892}"/>
              </a:ext>
            </a:extLst>
          </p:cNvPr>
          <p:cNvPicPr>
            <a:picLocks noChangeAspect="1"/>
          </p:cNvPicPr>
          <p:nvPr/>
        </p:nvPicPr>
        <p:blipFill>
          <a:blip r:embed="rId2"/>
          <a:srcRect/>
          <a:stretch/>
        </p:blipFill>
        <p:spPr>
          <a:xfrm>
            <a:off x="203615" y="360115"/>
            <a:ext cx="405570" cy="365760"/>
          </a:xfrm>
          <a:prstGeom prst="rect">
            <a:avLst/>
          </a:prstGeom>
        </p:spPr>
      </p:pic>
      <p:sp>
        <p:nvSpPr>
          <p:cNvPr id="3" name="Title 2">
            <a:extLst>
              <a:ext uri="{FF2B5EF4-FFF2-40B4-BE49-F238E27FC236}">
                <a16:creationId xmlns:a16="http://schemas.microsoft.com/office/drawing/2014/main" id="{31B16BF1-92FD-2EFF-142A-64A703F65E2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25507431"/>
      </p:ext>
    </p:extLst>
  </p:cSld>
  <p:clrMapOvr>
    <a:masterClrMapping/>
  </p:clrMapOvr>
  <p:hf sldNum="0" hdr="0" dt="0"/>
  <p:extLst>
    <p:ext uri="{DCECCB84-F9BA-43D5-87BE-67443E8EF086}">
      <p15:sldGuideLst xmlns:p15="http://schemas.microsoft.com/office/powerpoint/2012/main">
        <p15:guide id="11" pos="2880">
          <p15:clr>
            <a:srgbClr val="FBAE40"/>
          </p15:clr>
        </p15:guide>
        <p15:guide id="12" pos="384">
          <p15:clr>
            <a:srgbClr val="FBAE40"/>
          </p15:clr>
        </p15:guide>
        <p15:guide id="13" pos="5376">
          <p15:clr>
            <a:srgbClr val="FBAE40"/>
          </p15:clr>
        </p15:guide>
        <p15:guide id="42" pos="288">
          <p15:clr>
            <a:srgbClr val="FBAE40"/>
          </p15:clr>
        </p15:guide>
        <p15:guide id="45" orient="horz" pos="162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Blac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68092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eleprompt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A404-FEC9-F12B-2D85-4AD1352A2C55}"/>
              </a:ext>
            </a:extLst>
          </p:cNvPr>
          <p:cNvSpPr>
            <a:spLocks noGrp="1"/>
          </p:cNvSpPr>
          <p:nvPr>
            <p:ph type="title" hasCustomPrompt="1"/>
          </p:nvPr>
        </p:nvSpPr>
        <p:spPr>
          <a:xfrm>
            <a:off x="1196578" y="125413"/>
            <a:ext cx="6750844" cy="4889500"/>
          </a:xfrm>
          <a:noFill/>
        </p:spPr>
        <p:txBody>
          <a:bodyPr anchor="ctr">
            <a:normAutofit/>
          </a:bodyPr>
          <a:lstStyle>
            <a:lvl1pPr algn="ctr">
              <a:defRPr sz="4800" b="0" i="0">
                <a:solidFill>
                  <a:schemeClr val="bg1"/>
                </a:solidFill>
              </a:defRPr>
            </a:lvl1pPr>
          </a:lstStyle>
          <a:p>
            <a:r>
              <a:rPr lang="en-US" dirty="0"/>
              <a:t>teleprompter</a:t>
            </a:r>
          </a:p>
        </p:txBody>
      </p:sp>
    </p:spTree>
    <p:extLst>
      <p:ext uri="{BB962C8B-B14F-4D97-AF65-F5344CB8AC3E}">
        <p14:creationId xmlns:p14="http://schemas.microsoft.com/office/powerpoint/2010/main" val="343238680"/>
      </p:ext>
    </p:extLst>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topic">
    <p:bg>
      <p:bgPr>
        <a:solidFill>
          <a:schemeClr val="tx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9F501AE-31D4-CBB3-3F98-3F2E83742429}"/>
              </a:ext>
            </a:extLst>
          </p:cNvPr>
          <p:cNvSpPr>
            <a:spLocks noGrp="1"/>
          </p:cNvSpPr>
          <p:nvPr>
            <p:ph type="body" sz="quarter" idx="11" hasCustomPrompt="1"/>
          </p:nvPr>
        </p:nvSpPr>
        <p:spPr>
          <a:xfrm>
            <a:off x="-720402" y="285751"/>
            <a:ext cx="2263699" cy="4572000"/>
          </a:xfrm>
        </p:spPr>
        <p:txBody>
          <a:bodyPr anchor="ctr">
            <a:noAutofit/>
          </a:bodyPr>
          <a:lstStyle>
            <a:lvl1pPr algn="r">
              <a:defRPr sz="30000" b="1" i="0">
                <a:solidFill>
                  <a:schemeClr val="accent1">
                    <a:alpha val="50000"/>
                  </a:schemeClr>
                </a:solidFill>
                <a:latin typeface="+mj-lt"/>
                <a:cs typeface="Arial Black" panose="020B0604020202020204" pitchFamily="34" charset="0"/>
              </a:defRPr>
            </a:lvl1pPr>
          </a:lstStyle>
          <a:p>
            <a:pPr lvl="0"/>
            <a:r>
              <a:rPr lang="en-US"/>
              <a:t>#</a:t>
            </a:r>
          </a:p>
        </p:txBody>
      </p:sp>
      <p:sp>
        <p:nvSpPr>
          <p:cNvPr id="5" name="Title 4">
            <a:extLst>
              <a:ext uri="{FF2B5EF4-FFF2-40B4-BE49-F238E27FC236}">
                <a16:creationId xmlns:a16="http://schemas.microsoft.com/office/drawing/2014/main" id="{F31B4E1E-7B75-AB85-590C-E9DF3780B244}"/>
              </a:ext>
            </a:extLst>
          </p:cNvPr>
          <p:cNvSpPr>
            <a:spLocks noGrp="1"/>
          </p:cNvSpPr>
          <p:nvPr>
            <p:ph type="title" hasCustomPrompt="1"/>
          </p:nvPr>
        </p:nvSpPr>
        <p:spPr>
          <a:xfrm>
            <a:off x="1844564" y="274637"/>
            <a:ext cx="6416841" cy="4583111"/>
          </a:xfrm>
        </p:spPr>
        <p:txBody>
          <a:bodyPr>
            <a:noAutofit/>
          </a:bodyPr>
          <a:lstStyle>
            <a:lvl1pPr>
              <a:defRPr sz="6000">
                <a:solidFill>
                  <a:schemeClr val="bg1"/>
                </a:solidFill>
              </a:defRPr>
            </a:lvl1pPr>
          </a:lstStyle>
          <a:p>
            <a:r>
              <a:rPr lang="en-US"/>
              <a:t>Topic</a:t>
            </a:r>
          </a:p>
        </p:txBody>
      </p:sp>
    </p:spTree>
    <p:extLst>
      <p:ext uri="{BB962C8B-B14F-4D97-AF65-F5344CB8AC3E}">
        <p14:creationId xmlns:p14="http://schemas.microsoft.com/office/powerpoint/2010/main" val="1351907078"/>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reakingNews">
    <p:bg>
      <p:bgPr>
        <a:solidFill>
          <a:schemeClr val="tx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D7FA96-821D-80B9-DE86-47E96B773383}"/>
              </a:ext>
            </a:extLst>
          </p:cNvPr>
          <p:cNvSpPr txBox="1">
            <a:spLocks/>
          </p:cNvSpPr>
          <p:nvPr/>
        </p:nvSpPr>
        <p:spPr>
          <a:xfrm>
            <a:off x="0" y="4462182"/>
            <a:ext cx="9144000" cy="681318"/>
          </a:xfrm>
          <a:prstGeom prst="rect">
            <a:avLst/>
          </a:prstGeom>
          <a:solidFill>
            <a:schemeClr val="accent3"/>
          </a:solidFill>
        </p:spPr>
        <p:txBody>
          <a:bodyPr anchor="ctr"/>
          <a:lstStyle>
            <a:lvl1pPr algn="l" defTabSz="685800" rtl="0" eaLnBrk="1" latinLnBrk="0" hangingPunct="1">
              <a:spcBef>
                <a:spcPct val="0"/>
              </a:spcBef>
              <a:buNone/>
              <a:defRPr sz="2800" kern="1200">
                <a:solidFill>
                  <a:schemeClr val="tx1"/>
                </a:solidFill>
                <a:latin typeface="+mj-lt"/>
                <a:ea typeface="+mj-ea"/>
                <a:cs typeface="+mj-cs"/>
              </a:defRPr>
            </a:lvl1pPr>
          </a:lstStyle>
          <a:p>
            <a:pPr algn="ctr"/>
            <a:r>
              <a:rPr lang="en-US" sz="4800" spc="400">
                <a:solidFill>
                  <a:schemeClr val="bg1"/>
                </a:solidFill>
              </a:rPr>
              <a:t>. . . BREAKING NEWS . . .</a:t>
            </a:r>
          </a:p>
        </p:txBody>
      </p:sp>
      <p:sp>
        <p:nvSpPr>
          <p:cNvPr id="5" name="Title 1">
            <a:extLst>
              <a:ext uri="{FF2B5EF4-FFF2-40B4-BE49-F238E27FC236}">
                <a16:creationId xmlns:a16="http://schemas.microsoft.com/office/drawing/2014/main" id="{679DA6A8-3E17-ED20-22F5-9EE458B00DA3}"/>
              </a:ext>
            </a:extLst>
          </p:cNvPr>
          <p:cNvSpPr>
            <a:spLocks noGrp="1"/>
          </p:cNvSpPr>
          <p:nvPr>
            <p:ph type="title" hasCustomPrompt="1"/>
          </p:nvPr>
        </p:nvSpPr>
        <p:spPr>
          <a:xfrm>
            <a:off x="1196578" y="323375"/>
            <a:ext cx="6750844" cy="3758430"/>
          </a:xfrm>
          <a:noFill/>
        </p:spPr>
        <p:txBody>
          <a:bodyPr anchor="ctr">
            <a:normAutofit/>
          </a:bodyPr>
          <a:lstStyle>
            <a:lvl1pPr algn="ctr">
              <a:defRPr sz="4800" b="0" i="0">
                <a:solidFill>
                  <a:schemeClr val="bg1"/>
                </a:solidFill>
              </a:defRPr>
            </a:lvl1pPr>
          </a:lstStyle>
          <a:p>
            <a:r>
              <a:rPr lang="en-US" dirty="0"/>
              <a:t>teleprompter</a:t>
            </a:r>
          </a:p>
        </p:txBody>
      </p:sp>
    </p:spTree>
    <p:extLst>
      <p:ext uri="{BB962C8B-B14F-4D97-AF65-F5344CB8AC3E}">
        <p14:creationId xmlns:p14="http://schemas.microsoft.com/office/powerpoint/2010/main" val="2530867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AF780375-88EB-D9EA-B519-AD1CBD1903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1721" y="-222483"/>
            <a:ext cx="2743200" cy="1893870"/>
          </a:xfrm>
          <a:prstGeom prst="rect">
            <a:avLst/>
          </a:prstGeom>
        </p:spPr>
      </p:pic>
      <p:sp>
        <p:nvSpPr>
          <p:cNvPr id="4" name="Freeform 3">
            <a:extLst>
              <a:ext uri="{FF2B5EF4-FFF2-40B4-BE49-F238E27FC236}">
                <a16:creationId xmlns:a16="http://schemas.microsoft.com/office/drawing/2014/main" id="{7EF4E0EF-6F36-776E-AB1A-3A0643A0468D}"/>
              </a:ext>
            </a:extLst>
          </p:cNvPr>
          <p:cNvSpPr>
            <a:spLocks noChangeAspect="1"/>
          </p:cNvSpPr>
          <p:nvPr/>
        </p:nvSpPr>
        <p:spPr>
          <a:xfrm rot="5400000">
            <a:off x="3795007" y="-197543"/>
            <a:ext cx="1538084" cy="9144000"/>
          </a:xfrm>
          <a:custGeom>
            <a:avLst/>
            <a:gdLst>
              <a:gd name="connsiteX0" fmla="*/ 0 w 1538084"/>
              <a:gd name="connsiteY0" fmla="*/ 9144000 h 9144000"/>
              <a:gd name="connsiteX1" fmla="*/ 0 w 1538084"/>
              <a:gd name="connsiteY1" fmla="*/ 1958419 h 9144000"/>
              <a:gd name="connsiteX2" fmla="*/ 822199 w 1538084"/>
              <a:gd name="connsiteY2" fmla="*/ 1958419 h 9144000"/>
              <a:gd name="connsiteX3" fmla="*/ 0 w 1538084"/>
              <a:gd name="connsiteY3" fmla="*/ 1142996 h 9144000"/>
              <a:gd name="connsiteX4" fmla="*/ 0 w 1538084"/>
              <a:gd name="connsiteY4" fmla="*/ 0 h 9144000"/>
              <a:gd name="connsiteX5" fmla="*/ 1538084 w 1538084"/>
              <a:gd name="connsiteY5" fmla="*/ 0 h 9144000"/>
              <a:gd name="connsiteX6" fmla="*/ 1538084 w 1538084"/>
              <a:gd name="connsiteY6" fmla="*/ 9144000 h 9144000"/>
              <a:gd name="connsiteX7" fmla="*/ 0 w 1538084"/>
              <a:gd name="connsiteY7" fmla="*/ 9144000 h 9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8084" h="9144000">
                <a:moveTo>
                  <a:pt x="0" y="9144000"/>
                </a:moveTo>
                <a:lnTo>
                  <a:pt x="0" y="1958419"/>
                </a:lnTo>
                <a:lnTo>
                  <a:pt x="822199" y="1958419"/>
                </a:lnTo>
                <a:lnTo>
                  <a:pt x="0" y="1142996"/>
                </a:lnTo>
                <a:lnTo>
                  <a:pt x="0" y="0"/>
                </a:lnTo>
                <a:lnTo>
                  <a:pt x="1538084" y="0"/>
                </a:lnTo>
                <a:lnTo>
                  <a:pt x="1538084" y="9144000"/>
                </a:lnTo>
                <a:lnTo>
                  <a:pt x="0" y="9144000"/>
                </a:lnTo>
                <a:close/>
              </a:path>
            </a:pathLst>
          </a:custGeom>
          <a:solidFill>
            <a:schemeClr val="accent1">
              <a:alpha val="74902"/>
            </a:schemeClr>
          </a:solidFill>
          <a:ln>
            <a:noFill/>
          </a:ln>
          <a:effectLst/>
        </p:spPr>
        <p:txBody>
          <a:bodyPr wrap="square" lIns="91186" tIns="45594" rIns="91186" bIns="45594" rtlCol="0" anchor="ctr">
            <a:noAutofit/>
          </a:bodyPr>
          <a:lstStyle/>
          <a:p>
            <a:pPr algn="ctr"/>
            <a:endParaRPr lang="en-US" sz="1795" b="0" cap="none" spc="0">
              <a:ln w="0">
                <a:noFill/>
              </a:ln>
              <a:solidFill>
                <a:schemeClr val="tx2"/>
              </a:solidFill>
              <a:latin typeface="+mn-lt"/>
            </a:endParaRPr>
          </a:p>
        </p:txBody>
      </p:sp>
      <p:sp>
        <p:nvSpPr>
          <p:cNvPr id="5" name="Title 1"/>
          <p:cNvSpPr>
            <a:spLocks noGrp="1"/>
          </p:cNvSpPr>
          <p:nvPr>
            <p:ph type="title" hasCustomPrompt="1"/>
          </p:nvPr>
        </p:nvSpPr>
        <p:spPr>
          <a:xfrm>
            <a:off x="1250157" y="1084962"/>
            <a:ext cx="6750844" cy="2531567"/>
          </a:xfrm>
        </p:spPr>
        <p:txBody>
          <a:bodyPr anchor="ctr">
            <a:normAutofit/>
          </a:bodyPr>
          <a:lstStyle>
            <a:lvl1pPr algn="ctr">
              <a:defRPr sz="3200" b="0" i="0">
                <a:solidFill>
                  <a:schemeClr val="tx1"/>
                </a:solidFill>
              </a:defRPr>
            </a:lvl1pPr>
          </a:lstStyle>
          <a:p>
            <a:r>
              <a:rPr lang="en-US"/>
              <a:t>quote</a:t>
            </a:r>
          </a:p>
        </p:txBody>
      </p:sp>
      <p:sp>
        <p:nvSpPr>
          <p:cNvPr id="6" name="Content Placeholder 7"/>
          <p:cNvSpPr>
            <a:spLocks noGrp="1"/>
          </p:cNvSpPr>
          <p:nvPr>
            <p:ph sz="quarter" idx="1" hasCustomPrompt="1"/>
          </p:nvPr>
        </p:nvSpPr>
        <p:spPr>
          <a:xfrm>
            <a:off x="1250157" y="3968496"/>
            <a:ext cx="6750844" cy="1080154"/>
          </a:xfrm>
        </p:spPr>
        <p:txBody>
          <a:bodyPr anchor="ctr">
            <a:normAutofit/>
          </a:bodyPr>
          <a:lstStyle>
            <a:lvl1pPr marL="0" indent="0" algn="ctr">
              <a:buNone/>
              <a:defRPr sz="2396" b="0" i="0">
                <a:solidFill>
                  <a:schemeClr val="tx1"/>
                </a:solidFill>
                <a:latin typeface="+mj-lt"/>
                <a:ea typeface="Open Sans SemiBold" pitchFamily="2" charset="0"/>
                <a:cs typeface="Calibri" panose="020F0502020204030204" pitchFamily="34" charset="0"/>
              </a:defRPr>
            </a:lvl1pPr>
            <a:lvl2pPr marL="364733" indent="0" algn="r">
              <a:buNone/>
              <a:defRPr sz="2789">
                <a:solidFill>
                  <a:schemeClr val="tx2"/>
                </a:solidFill>
              </a:defRPr>
            </a:lvl2pPr>
            <a:lvl3pPr marL="683875" indent="0" algn="r">
              <a:buNone/>
              <a:defRPr sz="2789">
                <a:solidFill>
                  <a:schemeClr val="tx2"/>
                </a:solidFill>
              </a:defRPr>
            </a:lvl3pPr>
            <a:lvl4pPr marL="1138678" indent="0" algn="r">
              <a:buNone/>
              <a:defRPr sz="2789">
                <a:solidFill>
                  <a:schemeClr val="tx2"/>
                </a:solidFill>
              </a:defRPr>
            </a:lvl4pPr>
            <a:lvl5pPr marL="1594594" indent="0" algn="r">
              <a:buNone/>
              <a:defRPr sz="2789">
                <a:solidFill>
                  <a:schemeClr val="tx2"/>
                </a:solidFill>
              </a:defRPr>
            </a:lvl5pPr>
          </a:lstStyle>
          <a:p>
            <a:pPr lvl="0"/>
            <a:r>
              <a:rPr lang="en-US" dirty="0"/>
              <a:t>CLICK TO EDIT MASTER TEXT STYLES</a:t>
            </a:r>
          </a:p>
        </p:txBody>
      </p:sp>
    </p:spTree>
    <p:extLst>
      <p:ext uri="{BB962C8B-B14F-4D97-AF65-F5344CB8AC3E}">
        <p14:creationId xmlns:p14="http://schemas.microsoft.com/office/powerpoint/2010/main" val="31421289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ote_black">
    <p:bg>
      <p:bgPr>
        <a:solidFill>
          <a:schemeClr val="tx1"/>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F2C09CD-0BD8-260F-F190-3BF3AC3E719A}"/>
              </a:ext>
            </a:extLst>
          </p:cNvPr>
          <p:cNvSpPr>
            <a:spLocks noChangeAspect="1"/>
          </p:cNvSpPr>
          <p:nvPr/>
        </p:nvSpPr>
        <p:spPr>
          <a:xfrm rot="5400000">
            <a:off x="3795007" y="-197543"/>
            <a:ext cx="1538084" cy="9144000"/>
          </a:xfrm>
          <a:custGeom>
            <a:avLst/>
            <a:gdLst>
              <a:gd name="connsiteX0" fmla="*/ 0 w 1538084"/>
              <a:gd name="connsiteY0" fmla="*/ 9144000 h 9144000"/>
              <a:gd name="connsiteX1" fmla="*/ 0 w 1538084"/>
              <a:gd name="connsiteY1" fmla="*/ 1958419 h 9144000"/>
              <a:gd name="connsiteX2" fmla="*/ 822199 w 1538084"/>
              <a:gd name="connsiteY2" fmla="*/ 1958419 h 9144000"/>
              <a:gd name="connsiteX3" fmla="*/ 0 w 1538084"/>
              <a:gd name="connsiteY3" fmla="*/ 1142996 h 9144000"/>
              <a:gd name="connsiteX4" fmla="*/ 0 w 1538084"/>
              <a:gd name="connsiteY4" fmla="*/ 0 h 9144000"/>
              <a:gd name="connsiteX5" fmla="*/ 1538084 w 1538084"/>
              <a:gd name="connsiteY5" fmla="*/ 0 h 9144000"/>
              <a:gd name="connsiteX6" fmla="*/ 1538084 w 1538084"/>
              <a:gd name="connsiteY6" fmla="*/ 9144000 h 9144000"/>
              <a:gd name="connsiteX7" fmla="*/ 0 w 1538084"/>
              <a:gd name="connsiteY7" fmla="*/ 9144000 h 9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8084" h="9144000">
                <a:moveTo>
                  <a:pt x="0" y="9144000"/>
                </a:moveTo>
                <a:lnTo>
                  <a:pt x="0" y="1958419"/>
                </a:lnTo>
                <a:lnTo>
                  <a:pt x="822199" y="1958419"/>
                </a:lnTo>
                <a:lnTo>
                  <a:pt x="0" y="1142996"/>
                </a:lnTo>
                <a:lnTo>
                  <a:pt x="0" y="0"/>
                </a:lnTo>
                <a:lnTo>
                  <a:pt x="1538084" y="0"/>
                </a:lnTo>
                <a:lnTo>
                  <a:pt x="1538084" y="9144000"/>
                </a:lnTo>
                <a:lnTo>
                  <a:pt x="0" y="9144000"/>
                </a:lnTo>
                <a:close/>
              </a:path>
            </a:pathLst>
          </a:custGeom>
          <a:solidFill>
            <a:schemeClr val="accent1">
              <a:alpha val="74902"/>
            </a:schemeClr>
          </a:solidFill>
          <a:ln>
            <a:noFill/>
          </a:ln>
          <a:effectLst/>
        </p:spPr>
        <p:txBody>
          <a:bodyPr wrap="square" lIns="91186" tIns="45594" rIns="91186" bIns="45594" rtlCol="0" anchor="ctr">
            <a:noAutofit/>
          </a:bodyPr>
          <a:lstStyle/>
          <a:p>
            <a:pPr algn="ctr"/>
            <a:endParaRPr lang="en-US" sz="1795" b="0" cap="none" spc="0">
              <a:ln w="0">
                <a:noFill/>
              </a:ln>
              <a:solidFill>
                <a:schemeClr val="tx2"/>
              </a:solidFill>
              <a:latin typeface="+mn-lt"/>
            </a:endParaRPr>
          </a:p>
        </p:txBody>
      </p:sp>
      <p:pic>
        <p:nvPicPr>
          <p:cNvPr id="2" name="Graphic 1">
            <a:extLst>
              <a:ext uri="{FF2B5EF4-FFF2-40B4-BE49-F238E27FC236}">
                <a16:creationId xmlns:a16="http://schemas.microsoft.com/office/drawing/2014/main" id="{CA841878-3048-D63F-C173-9E7A81DFB0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1721" y="-222483"/>
            <a:ext cx="2743200" cy="1893870"/>
          </a:xfrm>
          <a:prstGeom prst="rect">
            <a:avLst/>
          </a:prstGeom>
        </p:spPr>
      </p:pic>
      <p:sp>
        <p:nvSpPr>
          <p:cNvPr id="6" name="Content Placeholder 7"/>
          <p:cNvSpPr>
            <a:spLocks noGrp="1"/>
          </p:cNvSpPr>
          <p:nvPr>
            <p:ph sz="quarter" idx="1" hasCustomPrompt="1"/>
          </p:nvPr>
        </p:nvSpPr>
        <p:spPr>
          <a:xfrm>
            <a:off x="1250157" y="3968496"/>
            <a:ext cx="6750844" cy="1080154"/>
          </a:xfrm>
        </p:spPr>
        <p:txBody>
          <a:bodyPr anchor="ctr">
            <a:normAutofit/>
          </a:bodyPr>
          <a:lstStyle>
            <a:lvl1pPr marL="0" indent="0" algn="ctr">
              <a:buNone/>
              <a:defRPr sz="2396" b="0" i="0">
                <a:solidFill>
                  <a:schemeClr val="bg1"/>
                </a:solidFill>
                <a:latin typeface="+mj-lt"/>
                <a:ea typeface="Open Sans SemiBold" pitchFamily="2" charset="0"/>
                <a:cs typeface="Calibri" panose="020F0502020204030204" pitchFamily="34" charset="0"/>
              </a:defRPr>
            </a:lvl1pPr>
            <a:lvl2pPr marL="364733" indent="0" algn="r">
              <a:buNone/>
              <a:defRPr sz="2789">
                <a:solidFill>
                  <a:schemeClr val="tx2"/>
                </a:solidFill>
              </a:defRPr>
            </a:lvl2pPr>
            <a:lvl3pPr marL="683875" indent="0" algn="r">
              <a:buNone/>
              <a:defRPr sz="2789">
                <a:solidFill>
                  <a:schemeClr val="tx2"/>
                </a:solidFill>
              </a:defRPr>
            </a:lvl3pPr>
            <a:lvl4pPr marL="1138678" indent="0" algn="r">
              <a:buNone/>
              <a:defRPr sz="2789">
                <a:solidFill>
                  <a:schemeClr val="tx2"/>
                </a:solidFill>
              </a:defRPr>
            </a:lvl4pPr>
            <a:lvl5pPr marL="1594594" indent="0" algn="r">
              <a:buNone/>
              <a:defRPr sz="2789">
                <a:solidFill>
                  <a:schemeClr val="tx2"/>
                </a:solidFill>
              </a:defRPr>
            </a:lvl5pPr>
          </a:lstStyle>
          <a:p>
            <a:pPr lvl="0"/>
            <a:r>
              <a:rPr lang="en-US"/>
              <a:t>CLICK TO EDIT MASTER TEXT STYLES</a:t>
            </a:r>
          </a:p>
        </p:txBody>
      </p:sp>
      <p:sp>
        <p:nvSpPr>
          <p:cNvPr id="7" name="Title 1">
            <a:extLst>
              <a:ext uri="{FF2B5EF4-FFF2-40B4-BE49-F238E27FC236}">
                <a16:creationId xmlns:a16="http://schemas.microsoft.com/office/drawing/2014/main" id="{DC19E9F6-29D0-46A3-0754-C8E8C5676AF1}"/>
              </a:ext>
            </a:extLst>
          </p:cNvPr>
          <p:cNvSpPr>
            <a:spLocks noGrp="1"/>
          </p:cNvSpPr>
          <p:nvPr>
            <p:ph type="title" hasCustomPrompt="1"/>
          </p:nvPr>
        </p:nvSpPr>
        <p:spPr>
          <a:xfrm>
            <a:off x="1250157" y="1084962"/>
            <a:ext cx="6750844" cy="2531567"/>
          </a:xfrm>
        </p:spPr>
        <p:txBody>
          <a:bodyPr anchor="ctr">
            <a:normAutofit/>
          </a:bodyPr>
          <a:lstStyle>
            <a:lvl1pPr algn="ctr">
              <a:defRPr sz="3200" b="0" i="0">
                <a:solidFill>
                  <a:schemeClr val="bg1"/>
                </a:solidFill>
              </a:defRPr>
            </a:lvl1pPr>
          </a:lstStyle>
          <a:p>
            <a:r>
              <a:rPr lang="en-US"/>
              <a:t>quote</a:t>
            </a:r>
          </a:p>
        </p:txBody>
      </p:sp>
    </p:spTree>
    <p:extLst>
      <p:ext uri="{BB962C8B-B14F-4D97-AF65-F5344CB8AC3E}">
        <p14:creationId xmlns:p14="http://schemas.microsoft.com/office/powerpoint/2010/main" val="1852541881"/>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Ques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89D9D5-5BA7-09DA-38E1-22CA670888A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250965" y="831850"/>
            <a:ext cx="2642070" cy="3479800"/>
          </a:xfrm>
          <a:prstGeom prst="rect">
            <a:avLst/>
          </a:prstGeom>
        </p:spPr>
      </p:pic>
      <p:sp>
        <p:nvSpPr>
          <p:cNvPr id="5" name="Title 1"/>
          <p:cNvSpPr>
            <a:spLocks noGrp="1"/>
          </p:cNvSpPr>
          <p:nvPr>
            <p:ph type="title" hasCustomPrompt="1"/>
          </p:nvPr>
        </p:nvSpPr>
        <p:spPr>
          <a:xfrm>
            <a:off x="1250157" y="801689"/>
            <a:ext cx="6750844" cy="3611412"/>
          </a:xfrm>
          <a:noFill/>
        </p:spPr>
        <p:txBody>
          <a:bodyPr anchor="ctr"/>
          <a:lstStyle>
            <a:lvl1pPr algn="ctr">
              <a:defRPr sz="3600" b="0" i="0"/>
            </a:lvl1pPr>
          </a:lstStyle>
          <a:p>
            <a:r>
              <a:rPr lang="en-US"/>
              <a:t>question</a:t>
            </a:r>
          </a:p>
        </p:txBody>
      </p:sp>
    </p:spTree>
    <p:extLst>
      <p:ext uri="{BB962C8B-B14F-4D97-AF65-F5344CB8AC3E}">
        <p14:creationId xmlns:p14="http://schemas.microsoft.com/office/powerpoint/2010/main" val="4035357920"/>
      </p:ext>
    </p:extLst>
  </p:cSld>
  <p:clrMapOvr>
    <a:masterClrMapping/>
  </p:clrMapOvr>
  <p:extLst>
    <p:ext uri="{DCECCB84-F9BA-43D5-87BE-67443E8EF086}">
      <p15:sldGuideLst xmlns:p15="http://schemas.microsoft.com/office/powerpoint/2012/main">
        <p15:guide id="7" orient="horz" pos="1619">
          <p15:clr>
            <a:srgbClr val="FBAE40"/>
          </p15:clr>
        </p15:guide>
        <p15:guide id="8" pos="2880">
          <p15:clr>
            <a:srgbClr val="FBAE40"/>
          </p15:clr>
        </p15:guide>
        <p15:guide id="13" orient="horz" pos="1214">
          <p15:clr>
            <a:srgbClr val="FBAE40"/>
          </p15:clr>
        </p15:guide>
        <p15:guide id="14"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exclama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AF0213-3CFE-21B4-37B6-12DE484EA07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093297" y="831850"/>
            <a:ext cx="957405" cy="3479800"/>
          </a:xfrm>
          <a:prstGeom prst="rect">
            <a:avLst/>
          </a:prstGeom>
        </p:spPr>
      </p:pic>
      <p:sp>
        <p:nvSpPr>
          <p:cNvPr id="5" name="Title 1"/>
          <p:cNvSpPr>
            <a:spLocks noGrp="1"/>
          </p:cNvSpPr>
          <p:nvPr>
            <p:ph type="title" hasCustomPrompt="1"/>
          </p:nvPr>
        </p:nvSpPr>
        <p:spPr>
          <a:xfrm>
            <a:off x="1250157" y="801692"/>
            <a:ext cx="6750844" cy="3725861"/>
          </a:xfrm>
          <a:noFill/>
        </p:spPr>
        <p:txBody>
          <a:bodyPr anchor="ctr"/>
          <a:lstStyle>
            <a:lvl1pPr algn="ctr">
              <a:defRPr sz="3600" b="0" i="0"/>
            </a:lvl1pPr>
          </a:lstStyle>
          <a:p>
            <a:r>
              <a:rPr lang="en-US"/>
              <a:t>statement</a:t>
            </a:r>
          </a:p>
        </p:txBody>
      </p:sp>
    </p:spTree>
    <p:extLst>
      <p:ext uri="{BB962C8B-B14F-4D97-AF65-F5344CB8AC3E}">
        <p14:creationId xmlns:p14="http://schemas.microsoft.com/office/powerpoint/2010/main" val="1186438511"/>
      </p:ext>
    </p:extLst>
  </p:cSld>
  <p:clrMapOvr>
    <a:masterClrMapping/>
  </p:clrMapOvr>
  <p:extLst>
    <p:ext uri="{DCECCB84-F9BA-43D5-87BE-67443E8EF086}">
      <p15:sldGuideLst xmlns:p15="http://schemas.microsoft.com/office/powerpoint/2012/main">
        <p15:guide id="7" orient="horz" pos="1619">
          <p15:clr>
            <a:srgbClr val="FBAE40"/>
          </p15:clr>
        </p15:guide>
        <p15:guide id="8" pos="2880">
          <p15:clr>
            <a:srgbClr val="FBAE40"/>
          </p15:clr>
        </p15:guide>
        <p15:guide id="13" orient="horz" pos="1214">
          <p15:clr>
            <a:srgbClr val="FBAE40"/>
          </p15:clr>
        </p15:guide>
        <p15:guide id="14"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rule watermark">
    <p:bg>
      <p:bgPr>
        <a:solidFill>
          <a:schemeClr val="bg1"/>
        </a:solidFill>
        <a:effectLst/>
      </p:bgPr>
    </p:bg>
    <p:spTree>
      <p:nvGrpSpPr>
        <p:cNvPr id="1" name=""/>
        <p:cNvGrpSpPr/>
        <p:nvPr/>
      </p:nvGrpSpPr>
      <p:grpSpPr>
        <a:xfrm>
          <a:off x="0" y="0"/>
          <a:ext cx="0" cy="0"/>
          <a:chOff x="0" y="0"/>
          <a:chExt cx="0" cy="0"/>
        </a:xfrm>
      </p:grpSpPr>
      <p:sp>
        <p:nvSpPr>
          <p:cNvPr id="15" name="Title 1"/>
          <p:cNvSpPr>
            <a:spLocks noGrp="1"/>
          </p:cNvSpPr>
          <p:nvPr>
            <p:ph type="title" hasCustomPrompt="1"/>
          </p:nvPr>
        </p:nvSpPr>
        <p:spPr>
          <a:xfrm>
            <a:off x="623875" y="971551"/>
            <a:ext cx="6210589" cy="3200400"/>
          </a:xfrm>
        </p:spPr>
        <p:txBody>
          <a:bodyPr anchor="ctr">
            <a:normAutofit/>
          </a:bodyPr>
          <a:lstStyle>
            <a:lvl1pPr algn="ctr">
              <a:defRPr sz="4000" b="0" i="0">
                <a:solidFill>
                  <a:schemeClr val="tx1"/>
                </a:solidFill>
              </a:defRPr>
            </a:lvl1pPr>
          </a:lstStyle>
          <a:p>
            <a:r>
              <a:rPr lang="en-US"/>
              <a:t>rule</a:t>
            </a:r>
          </a:p>
        </p:txBody>
      </p:sp>
      <p:pic>
        <p:nvPicPr>
          <p:cNvPr id="4" name="Graphic 3">
            <a:extLst>
              <a:ext uri="{FF2B5EF4-FFF2-40B4-BE49-F238E27FC236}">
                <a16:creationId xmlns:a16="http://schemas.microsoft.com/office/drawing/2014/main" id="{DFBE72AA-2C62-A9EA-6659-4AD235C34F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61888" y="-4576"/>
            <a:ext cx="3182142" cy="5152839"/>
          </a:xfrm>
          <a:prstGeom prst="rect">
            <a:avLst/>
          </a:prstGeom>
        </p:spPr>
      </p:pic>
    </p:spTree>
    <p:extLst>
      <p:ext uri="{BB962C8B-B14F-4D97-AF65-F5344CB8AC3E}">
        <p14:creationId xmlns:p14="http://schemas.microsoft.com/office/powerpoint/2010/main" val="4111391177"/>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 statistic">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FD6E840-F8BE-C140-D781-C56CF5144189}"/>
              </a:ext>
            </a:extLst>
          </p:cNvPr>
          <p:cNvSpPr>
            <a:spLocks noGrp="1"/>
          </p:cNvSpPr>
          <p:nvPr>
            <p:ph sz="quarter" idx="12" hasCustomPrompt="1"/>
          </p:nvPr>
        </p:nvSpPr>
        <p:spPr>
          <a:xfrm>
            <a:off x="2100756" y="1578938"/>
            <a:ext cx="4942488" cy="1485148"/>
          </a:xfrm>
        </p:spPr>
        <p:txBody>
          <a:bodyPr anchor="ctr">
            <a:noAutofit/>
          </a:bodyPr>
          <a:lstStyle>
            <a:lvl1pPr algn="ctr">
              <a:defRPr sz="11500" b="0" i="0">
                <a:solidFill>
                  <a:schemeClr val="accent3"/>
                </a:solidFill>
              </a:defRPr>
            </a:lvl1pPr>
          </a:lstStyle>
          <a:p>
            <a:pPr lvl="0"/>
            <a:r>
              <a:rPr lang="en-US"/>
              <a:t>statistic</a:t>
            </a:r>
          </a:p>
        </p:txBody>
      </p:sp>
      <p:sp>
        <p:nvSpPr>
          <p:cNvPr id="3" name="Text Placeholder 8">
            <a:extLst>
              <a:ext uri="{FF2B5EF4-FFF2-40B4-BE49-F238E27FC236}">
                <a16:creationId xmlns:a16="http://schemas.microsoft.com/office/drawing/2014/main" id="{AC397B40-BB87-643A-7FC0-41221FCFD517}"/>
              </a:ext>
            </a:extLst>
          </p:cNvPr>
          <p:cNvSpPr>
            <a:spLocks noGrp="1"/>
          </p:cNvSpPr>
          <p:nvPr>
            <p:ph type="body" sz="quarter" idx="11" hasCustomPrompt="1"/>
          </p:nvPr>
        </p:nvSpPr>
        <p:spPr>
          <a:xfrm>
            <a:off x="1886202" y="3064086"/>
            <a:ext cx="5370022" cy="1243483"/>
          </a:xfrm>
        </p:spPr>
        <p:txBody>
          <a:bodyPr>
            <a:normAutofit/>
          </a:bodyPr>
          <a:lstStyle>
            <a:lvl1pPr algn="ctr">
              <a:defRPr sz="2400" b="0" i="0"/>
            </a:lvl1pPr>
          </a:lstStyle>
          <a:p>
            <a:pPr lvl="0"/>
            <a:r>
              <a:rPr lang="en-US"/>
              <a:t>description of fact</a:t>
            </a:r>
          </a:p>
        </p:txBody>
      </p:sp>
      <p:sp>
        <p:nvSpPr>
          <p:cNvPr id="5" name="Text Placeholder 8">
            <a:extLst>
              <a:ext uri="{FF2B5EF4-FFF2-40B4-BE49-F238E27FC236}">
                <a16:creationId xmlns:a16="http://schemas.microsoft.com/office/drawing/2014/main" id="{4E91F22B-AD36-2A54-24E8-485B6B17042D}"/>
              </a:ext>
            </a:extLst>
          </p:cNvPr>
          <p:cNvSpPr>
            <a:spLocks noGrp="1"/>
          </p:cNvSpPr>
          <p:nvPr>
            <p:ph type="body" sz="quarter" idx="10" hasCustomPrompt="1"/>
          </p:nvPr>
        </p:nvSpPr>
        <p:spPr>
          <a:xfrm>
            <a:off x="609608" y="1148852"/>
            <a:ext cx="7923212" cy="430086"/>
          </a:xfrm>
        </p:spPr>
        <p:txBody>
          <a:bodyPr anchor="t">
            <a:normAutofit/>
          </a:bodyPr>
          <a:lstStyle>
            <a:lvl1pPr algn="ctr">
              <a:defRPr sz="2400" b="0" i="0"/>
            </a:lvl1pPr>
          </a:lstStyle>
          <a:p>
            <a:pPr lvl="0"/>
            <a:r>
              <a:rPr lang="en-US"/>
              <a:t>heading</a:t>
            </a:r>
          </a:p>
        </p:txBody>
      </p:sp>
      <p:sp>
        <p:nvSpPr>
          <p:cNvPr id="4" name="Title 3">
            <a:extLst>
              <a:ext uri="{FF2B5EF4-FFF2-40B4-BE49-F238E27FC236}">
                <a16:creationId xmlns:a16="http://schemas.microsoft.com/office/drawing/2014/main" id="{288E738C-74D6-5B01-7A52-C983BF63872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04813705"/>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 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52033-2166-8C6D-C441-EDB9BF72195F}"/>
              </a:ext>
            </a:extLst>
          </p:cNvPr>
          <p:cNvSpPr>
            <a:spLocks noGrp="1"/>
          </p:cNvSpPr>
          <p:nvPr>
            <p:ph type="title"/>
          </p:nvPr>
        </p:nvSpPr>
        <p:spPr/>
        <p:txBody>
          <a:bodyPr/>
          <a:lstStyle/>
          <a:p>
            <a:r>
              <a:rPr lang="en-US"/>
              <a:t>Click to edit Master title style</a:t>
            </a:r>
          </a:p>
        </p:txBody>
      </p:sp>
      <p:sp>
        <p:nvSpPr>
          <p:cNvPr id="4" name="Rectangle 3">
            <a:extLst>
              <a:ext uri="{FF2B5EF4-FFF2-40B4-BE49-F238E27FC236}">
                <a16:creationId xmlns:a16="http://schemas.microsoft.com/office/drawing/2014/main" id="{97CAE6A2-1F2F-C15B-4633-AC8657B48AF4}"/>
              </a:ext>
            </a:extLst>
          </p:cNvPr>
          <p:cNvSpPr/>
          <p:nvPr/>
        </p:nvSpPr>
        <p:spPr>
          <a:xfrm>
            <a:off x="4796952" y="1124465"/>
            <a:ext cx="3877056" cy="3390386"/>
          </a:xfrm>
          <a:prstGeom prst="rect">
            <a:avLst/>
          </a:prstGeom>
          <a:solidFill>
            <a:schemeClr val="bg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6" name="Rectangle 5">
            <a:extLst>
              <a:ext uri="{FF2B5EF4-FFF2-40B4-BE49-F238E27FC236}">
                <a16:creationId xmlns:a16="http://schemas.microsoft.com/office/drawing/2014/main" id="{45E47506-A0E8-3A9F-A1FE-828216C2360B}"/>
              </a:ext>
            </a:extLst>
          </p:cNvPr>
          <p:cNvSpPr/>
          <p:nvPr/>
        </p:nvSpPr>
        <p:spPr>
          <a:xfrm>
            <a:off x="493693" y="1124466"/>
            <a:ext cx="3874902" cy="3390386"/>
          </a:xfrm>
          <a:prstGeom prst="rect">
            <a:avLst/>
          </a:prstGeom>
          <a:solidFill>
            <a:schemeClr val="bg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9" name="Text Placeholder 8">
            <a:extLst>
              <a:ext uri="{FF2B5EF4-FFF2-40B4-BE49-F238E27FC236}">
                <a16:creationId xmlns:a16="http://schemas.microsoft.com/office/drawing/2014/main" id="{6675889B-48D5-DB6A-4B2A-D8AD56E77205}"/>
              </a:ext>
            </a:extLst>
          </p:cNvPr>
          <p:cNvSpPr>
            <a:spLocks noGrp="1"/>
          </p:cNvSpPr>
          <p:nvPr>
            <p:ph type="body" sz="quarter" idx="14" hasCustomPrompt="1"/>
          </p:nvPr>
        </p:nvSpPr>
        <p:spPr>
          <a:xfrm>
            <a:off x="609606" y="2918245"/>
            <a:ext cx="3628439" cy="1464569"/>
          </a:xfrm>
        </p:spPr>
        <p:txBody>
          <a:bodyPr>
            <a:normAutofit/>
          </a:bodyPr>
          <a:lstStyle>
            <a:lvl1pPr algn="ctr">
              <a:defRPr/>
            </a:lvl1pPr>
          </a:lstStyle>
          <a:p>
            <a:r>
              <a:rPr lang="en-US"/>
              <a:t>Description of fact</a:t>
            </a:r>
          </a:p>
        </p:txBody>
      </p:sp>
      <p:sp>
        <p:nvSpPr>
          <p:cNvPr id="15" name="Text Placeholder 8">
            <a:extLst>
              <a:ext uri="{FF2B5EF4-FFF2-40B4-BE49-F238E27FC236}">
                <a16:creationId xmlns:a16="http://schemas.microsoft.com/office/drawing/2014/main" id="{81D2B201-A439-06F0-5254-8760B9C06DD8}"/>
              </a:ext>
            </a:extLst>
          </p:cNvPr>
          <p:cNvSpPr>
            <a:spLocks noGrp="1"/>
          </p:cNvSpPr>
          <p:nvPr>
            <p:ph type="body" sz="quarter" idx="16" hasCustomPrompt="1"/>
          </p:nvPr>
        </p:nvSpPr>
        <p:spPr>
          <a:xfrm>
            <a:off x="4921260" y="2918245"/>
            <a:ext cx="3628439" cy="1464569"/>
          </a:xfrm>
        </p:spPr>
        <p:txBody>
          <a:bodyPr>
            <a:normAutofit/>
          </a:bodyPr>
          <a:lstStyle>
            <a:lvl1pPr algn="ctr">
              <a:defRPr/>
            </a:lvl1pPr>
          </a:lstStyle>
          <a:p>
            <a:r>
              <a:rPr lang="en-US"/>
              <a:t>Description of fact</a:t>
            </a:r>
          </a:p>
        </p:txBody>
      </p:sp>
      <p:sp>
        <p:nvSpPr>
          <p:cNvPr id="5" name="Text Placeholder 4">
            <a:extLst>
              <a:ext uri="{FF2B5EF4-FFF2-40B4-BE49-F238E27FC236}">
                <a16:creationId xmlns:a16="http://schemas.microsoft.com/office/drawing/2014/main" id="{8A728BE2-2B01-0E3E-36ED-0408C34F6B31}"/>
              </a:ext>
            </a:extLst>
          </p:cNvPr>
          <p:cNvSpPr>
            <a:spLocks noGrp="1"/>
          </p:cNvSpPr>
          <p:nvPr>
            <p:ph type="body" sz="quarter" idx="17" hasCustomPrompt="1"/>
          </p:nvPr>
        </p:nvSpPr>
        <p:spPr>
          <a:xfrm>
            <a:off x="802890" y="1523955"/>
            <a:ext cx="3256507" cy="1392238"/>
          </a:xfrm>
        </p:spPr>
        <p:txBody>
          <a:bodyPr anchor="ctr">
            <a:noAutofit/>
          </a:bodyPr>
          <a:lstStyle>
            <a:lvl1pPr algn="ctr">
              <a:defRPr sz="6000">
                <a:solidFill>
                  <a:schemeClr val="accent3"/>
                </a:solidFill>
              </a:defRPr>
            </a:lvl1pPr>
          </a:lstStyle>
          <a:p>
            <a:pPr lvl="0"/>
            <a:r>
              <a:rPr lang="en-US"/>
              <a:t>statistic</a:t>
            </a:r>
          </a:p>
        </p:txBody>
      </p:sp>
      <p:sp>
        <p:nvSpPr>
          <p:cNvPr id="7" name="Text Placeholder 4">
            <a:extLst>
              <a:ext uri="{FF2B5EF4-FFF2-40B4-BE49-F238E27FC236}">
                <a16:creationId xmlns:a16="http://schemas.microsoft.com/office/drawing/2014/main" id="{139865D8-0462-F98E-6BC3-4A78217BF253}"/>
              </a:ext>
            </a:extLst>
          </p:cNvPr>
          <p:cNvSpPr>
            <a:spLocks noGrp="1"/>
          </p:cNvSpPr>
          <p:nvPr>
            <p:ph type="body" sz="quarter" idx="18" hasCustomPrompt="1"/>
          </p:nvPr>
        </p:nvSpPr>
        <p:spPr>
          <a:xfrm>
            <a:off x="5107225" y="1523955"/>
            <a:ext cx="3256507" cy="1392238"/>
          </a:xfrm>
        </p:spPr>
        <p:txBody>
          <a:bodyPr anchor="ctr">
            <a:noAutofit/>
          </a:bodyPr>
          <a:lstStyle>
            <a:lvl1pPr algn="ctr">
              <a:defRPr sz="6000">
                <a:solidFill>
                  <a:schemeClr val="accent3"/>
                </a:solidFill>
              </a:defRPr>
            </a:lvl1pPr>
          </a:lstStyle>
          <a:p>
            <a:pPr lvl="0"/>
            <a:r>
              <a:rPr lang="en-US"/>
              <a:t>statistic</a:t>
            </a:r>
          </a:p>
        </p:txBody>
      </p:sp>
    </p:spTree>
    <p:extLst>
      <p:ext uri="{BB962C8B-B14F-4D97-AF65-F5344CB8AC3E}">
        <p14:creationId xmlns:p14="http://schemas.microsoft.com/office/powerpoint/2010/main" val="192224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build="p">
        <p:tmplLst>
          <p:tmpl lvl="1">
            <p:tnLst>
              <p:par>
                <p:cTn presetID="1"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P spid="7" grpId="0" build="p">
        <p:tmplLst>
          <p:tmpl lvl="1">
            <p:tnLst>
              <p:par>
                <p:cTn presetID="1"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childTnLst>
                </p:cTn>
              </p:par>
            </p:tnLst>
          </p:tmpl>
        </p:tmplLst>
      </p:bldP>
    </p:bldLst>
  </p:timing>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lipboar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CBBBAAE-3A10-474B-B875-6120BDFC506A}"/>
              </a:ext>
            </a:extLst>
          </p:cNvPr>
          <p:cNvSpPr>
            <a:spLocks noGrp="1"/>
          </p:cNvSpPr>
          <p:nvPr>
            <p:ph type="body" sz="quarter" idx="10"/>
          </p:nvPr>
        </p:nvSpPr>
        <p:spPr>
          <a:xfrm>
            <a:off x="4805921" y="659219"/>
            <a:ext cx="3827721" cy="4125432"/>
          </a:xfrm>
        </p:spPr>
        <p:txBody>
          <a:bodyPr>
            <a:normAutofit/>
          </a:bodyPr>
          <a:lstStyle>
            <a:lvl1pPr marL="317909" indent="-317909">
              <a:buClr>
                <a:schemeClr val="tx2"/>
              </a:buClr>
              <a:buSzPct val="60000"/>
              <a:buFont typeface="Wingdings" pitchFamily="2" charset="2"/>
              <a:buChar char="q"/>
              <a:defRPr sz="2400" b="0" i="0"/>
            </a:lvl1pPr>
          </a:lstStyle>
          <a:p>
            <a:pPr lvl="0"/>
            <a:r>
              <a:rPr lang="en-US"/>
              <a:t>Click to edit Master text styles</a:t>
            </a:r>
          </a:p>
        </p:txBody>
      </p:sp>
      <p:sp>
        <p:nvSpPr>
          <p:cNvPr id="2" name="Rectangle 1">
            <a:extLst>
              <a:ext uri="{FF2B5EF4-FFF2-40B4-BE49-F238E27FC236}">
                <a16:creationId xmlns:a16="http://schemas.microsoft.com/office/drawing/2014/main" id="{BA7B7D4B-FC15-7E49-B05F-47F91FF95A9B}"/>
              </a:ext>
            </a:extLst>
          </p:cNvPr>
          <p:cNvSpPr/>
          <p:nvPr/>
        </p:nvSpPr>
        <p:spPr>
          <a:xfrm>
            <a:off x="0" y="5143504"/>
            <a:ext cx="4572000" cy="460382"/>
          </a:xfrm>
          <a:prstGeom prst="rect">
            <a:avLst/>
          </a:prstGeom>
        </p:spPr>
        <p:txBody>
          <a:bodyPr>
            <a:spAutoFit/>
          </a:bodyPr>
          <a:lstStyle/>
          <a:p>
            <a:r>
              <a:rPr lang="en-US" sz="1196" b="0" i="0">
                <a:latin typeface="+mn-lt"/>
              </a:rPr>
              <a:t>https://</a:t>
            </a:r>
            <a:r>
              <a:rPr lang="en-US" sz="1196" b="0" i="0" err="1">
                <a:latin typeface="+mn-lt"/>
              </a:rPr>
              <a:t>pixabay.com</a:t>
            </a:r>
            <a:r>
              <a:rPr lang="en-US" sz="1196" b="0" i="0">
                <a:latin typeface="+mn-lt"/>
              </a:rPr>
              <a:t>/</a:t>
            </a:r>
            <a:r>
              <a:rPr lang="en-US" sz="1196" b="0" i="0" err="1">
                <a:latin typeface="+mn-lt"/>
              </a:rPr>
              <a:t>en</a:t>
            </a:r>
            <a:r>
              <a:rPr lang="en-US" sz="1196" b="0" i="0">
                <a:latin typeface="+mn-lt"/>
              </a:rPr>
              <a:t>/writing-pad-hand-clipboard-computer-3229690/</a:t>
            </a:r>
          </a:p>
        </p:txBody>
      </p:sp>
      <p:pic>
        <p:nvPicPr>
          <p:cNvPr id="3" name="Picture 2">
            <a:extLst>
              <a:ext uri="{FF2B5EF4-FFF2-40B4-BE49-F238E27FC236}">
                <a16:creationId xmlns:a16="http://schemas.microsoft.com/office/drawing/2014/main" id="{FF0D2A63-2921-C43F-7A7F-7DC1E168130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5143500"/>
          </a:xfrm>
          <a:prstGeom prst="rect">
            <a:avLst/>
          </a:prstGeom>
        </p:spPr>
      </p:pic>
    </p:spTree>
    <p:extLst>
      <p:ext uri="{BB962C8B-B14F-4D97-AF65-F5344CB8AC3E}">
        <p14:creationId xmlns:p14="http://schemas.microsoft.com/office/powerpoint/2010/main" val="1051761570"/>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xercis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E9937C-D88B-6C4F-A629-77060A91AEDE}"/>
              </a:ext>
            </a:extLst>
          </p:cNvPr>
          <p:cNvPicPr>
            <a:picLocks noChangeAspect="1"/>
          </p:cNvPicPr>
          <p:nvPr/>
        </p:nvPicPr>
        <p:blipFill rotWithShape="1">
          <a:blip r:embed="rId2" cstate="screen">
            <a:grayscl/>
            <a:extLst>
              <a:ext uri="{28A0092B-C50C-407E-A947-70E740481C1C}">
                <a14:useLocalDpi xmlns:a14="http://schemas.microsoft.com/office/drawing/2010/main"/>
              </a:ext>
            </a:extLst>
          </a:blip>
          <a:srcRect l="-55"/>
          <a:stretch/>
        </p:blipFill>
        <p:spPr>
          <a:xfrm>
            <a:off x="-91440" y="0"/>
            <a:ext cx="9235440" cy="5194935"/>
          </a:xfrm>
          <a:prstGeom prst="rect">
            <a:avLst/>
          </a:prstGeom>
          <a:solidFill>
            <a:schemeClr val="bg1">
              <a:alpha val="50000"/>
            </a:schemeClr>
          </a:solidFill>
        </p:spPr>
      </p:pic>
      <p:sp>
        <p:nvSpPr>
          <p:cNvPr id="3" name="Rectangle 2">
            <a:extLst>
              <a:ext uri="{FF2B5EF4-FFF2-40B4-BE49-F238E27FC236}">
                <a16:creationId xmlns:a16="http://schemas.microsoft.com/office/drawing/2014/main" id="{D8AE6607-E2AD-AB41-A3AA-BABEAB2E96E3}"/>
              </a:ext>
            </a:extLst>
          </p:cNvPr>
          <p:cNvSpPr/>
          <p:nvPr/>
        </p:nvSpPr>
        <p:spPr>
          <a:xfrm>
            <a:off x="6788871" y="5172032"/>
            <a:ext cx="2355132" cy="245580"/>
          </a:xfrm>
          <a:prstGeom prst="rect">
            <a:avLst/>
          </a:prstGeom>
        </p:spPr>
        <p:txBody>
          <a:bodyPr wrap="none" anchor="b">
            <a:spAutoFit/>
          </a:bodyPr>
          <a:lstStyle/>
          <a:p>
            <a:pPr algn="r"/>
            <a:r>
              <a:rPr lang="en-US" sz="996" b="0" i="0">
                <a:solidFill>
                  <a:schemeClr val="tx1"/>
                </a:solidFill>
                <a:latin typeface="+mn-lt"/>
                <a:cs typeface="Calibri" panose="020F0502020204030204" pitchFamily="34" charset="0"/>
              </a:rPr>
              <a:t>Photo by Alejandro Escamilla on </a:t>
            </a:r>
            <a:r>
              <a:rPr lang="en-US" sz="996" b="0" i="0" err="1">
                <a:solidFill>
                  <a:schemeClr val="tx1"/>
                </a:solidFill>
                <a:latin typeface="+mn-lt"/>
                <a:cs typeface="Calibri" panose="020F0502020204030204" pitchFamily="34" charset="0"/>
              </a:rPr>
              <a:t>Unsplash</a:t>
            </a:r>
            <a:endParaRPr lang="en-US" sz="996" b="0" i="0">
              <a:solidFill>
                <a:schemeClr val="tx1"/>
              </a:solidFill>
              <a:latin typeface="+mn-lt"/>
              <a:cs typeface="Calibri" panose="020F0502020204030204" pitchFamily="34" charset="0"/>
            </a:endParaRPr>
          </a:p>
        </p:txBody>
      </p:sp>
      <p:sp>
        <p:nvSpPr>
          <p:cNvPr id="2" name="Title 1">
            <a:extLst>
              <a:ext uri="{FF2B5EF4-FFF2-40B4-BE49-F238E27FC236}">
                <a16:creationId xmlns:a16="http://schemas.microsoft.com/office/drawing/2014/main" id="{F86173CA-E735-DF4B-976E-DE2A717B814E}"/>
              </a:ext>
            </a:extLst>
          </p:cNvPr>
          <p:cNvSpPr>
            <a:spLocks noGrp="1"/>
          </p:cNvSpPr>
          <p:nvPr>
            <p:ph type="title" hasCustomPrompt="1"/>
          </p:nvPr>
        </p:nvSpPr>
        <p:spPr>
          <a:xfrm>
            <a:off x="4453131" y="182566"/>
            <a:ext cx="4537253" cy="430085"/>
          </a:xfrm>
          <a:solidFill>
            <a:schemeClr val="tx1">
              <a:alpha val="50000"/>
            </a:schemeClr>
          </a:solidFill>
        </p:spPr>
        <p:txBody>
          <a:bodyPr lIns="228600" rIns="228600"/>
          <a:lstStyle>
            <a:lvl1pPr>
              <a:defRPr sz="2400" b="0" i="0" cap="all" baseline="0">
                <a:solidFill>
                  <a:schemeClr val="bg1"/>
                </a:solidFill>
              </a:defRPr>
            </a:lvl1pPr>
          </a:lstStyle>
          <a:p>
            <a:r>
              <a:rPr lang="en-US"/>
              <a:t>Title</a:t>
            </a:r>
          </a:p>
        </p:txBody>
      </p:sp>
      <p:sp>
        <p:nvSpPr>
          <p:cNvPr id="8" name="Content Placeholder 7"/>
          <p:cNvSpPr>
            <a:spLocks noGrp="1"/>
          </p:cNvSpPr>
          <p:nvPr>
            <p:ph sz="quarter" idx="1"/>
          </p:nvPr>
        </p:nvSpPr>
        <p:spPr>
          <a:xfrm>
            <a:off x="4453127" y="792064"/>
            <a:ext cx="4537254" cy="4049446"/>
          </a:xfrm>
          <a:solidFill>
            <a:schemeClr val="tx1">
              <a:alpha val="50000"/>
            </a:schemeClr>
          </a:solidFill>
        </p:spPr>
        <p:txBody>
          <a:bodyPr lIns="228600" rIns="228600">
            <a:normAutofit/>
          </a:bodyPr>
          <a:lstStyle>
            <a:lvl1pPr marL="0" indent="0">
              <a:buFont typeface="Arial" panose="020B0604020202020204" pitchFamily="34" charset="0"/>
              <a:buNone/>
              <a:defRPr sz="2400" b="0" i="0">
                <a:solidFill>
                  <a:schemeClr val="bg1"/>
                </a:solidFill>
                <a:latin typeface="+mn-lt"/>
                <a:ea typeface="+mj-ea"/>
              </a:defRPr>
            </a:lvl1pPr>
            <a:lvl2pPr marL="350817" indent="-342900">
              <a:buClrTx/>
              <a:buFont typeface="Arial" panose="020B0604020202020204" pitchFamily="34" charset="0"/>
              <a:buChar char="•"/>
              <a:tabLst/>
              <a:defRPr sz="2000" b="0" i="0">
                <a:solidFill>
                  <a:schemeClr val="bg1"/>
                </a:solidFill>
                <a:latin typeface="+mn-lt"/>
              </a:defRPr>
            </a:lvl2pPr>
            <a:lvl3pPr>
              <a:defRPr sz="1793"/>
            </a:lvl3pPr>
            <a:lvl4pPr>
              <a:defRPr sz="1793"/>
            </a:lvl4pPr>
            <a:lvl5pPr>
              <a:defRPr sz="1793"/>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76258401"/>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PHOTO SLIDE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dirty="0">
                <a:solidFill>
                  <a:schemeClr val="tx2"/>
                </a:solidFill>
                <a:latin typeface="+mj-lt"/>
                <a:ea typeface="Century Gothic" charset="0"/>
                <a:cs typeface="Calibri" panose="020F0502020204030204" pitchFamily="34" charset="0"/>
              </a:rPr>
              <a:t>PHOTOS</a:t>
            </a:r>
          </a:p>
        </p:txBody>
      </p:sp>
    </p:spTree>
    <p:extLst>
      <p:ext uri="{BB962C8B-B14F-4D97-AF65-F5344CB8AC3E}">
        <p14:creationId xmlns:p14="http://schemas.microsoft.com/office/powerpoint/2010/main" val="296819311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2351E87-9503-10F2-0B46-9B6FA394CC84}"/>
              </a:ext>
            </a:extLst>
          </p:cNvPr>
          <p:cNvSpPr txBox="1"/>
          <p:nvPr/>
        </p:nvSpPr>
        <p:spPr>
          <a:xfrm>
            <a:off x="638176" y="892203"/>
            <a:ext cx="5282846" cy="369332"/>
          </a:xfrm>
          <a:prstGeom prst="rect">
            <a:avLst/>
          </a:prstGeom>
          <a:solidFill>
            <a:schemeClr val="bg1">
              <a:lumMod val="95000"/>
            </a:schemeClr>
          </a:solidFill>
        </p:spPr>
        <p:txBody>
          <a:bodyPr vert="horz" lIns="91440" tIns="45720" rIns="91440" bIns="45720" rtlCol="0" anchor="ctr">
            <a:normAutofit/>
          </a:bodyPr>
          <a:lstStyle>
            <a:lvl1pPr lvl="0" indent="0">
              <a:lnSpc>
                <a:spcPct val="90000"/>
              </a:lnSpc>
              <a:spcBef>
                <a:spcPct val="30000"/>
              </a:spcBef>
              <a:buFont typeface="Arial" panose="020B0604020202020204" pitchFamily="34" charset="0"/>
              <a:buNone/>
              <a:defRPr sz="2000" b="0" i="0">
                <a:latin typeface="+mj-lt"/>
                <a:ea typeface="Calibri" panose="020F0502020204030204" pitchFamily="34" charset="0"/>
                <a:cs typeface="Calibri" panose="020F0502020204030204" pitchFamily="34" charset="0"/>
              </a:defRPr>
            </a:lvl1pPr>
            <a:lvl2pPr indent="0">
              <a:lnSpc>
                <a:spcPct val="90000"/>
              </a:lnSpc>
              <a:spcBef>
                <a:spcPct val="30000"/>
              </a:spcBef>
              <a:buFontTx/>
              <a:buNone/>
              <a:defRPr sz="1800"/>
            </a:lvl2pPr>
            <a:lvl3pPr indent="0">
              <a:lnSpc>
                <a:spcPct val="90000"/>
              </a:lnSpc>
              <a:spcBef>
                <a:spcPct val="30000"/>
              </a:spcBef>
              <a:buFontTx/>
              <a:buNone/>
              <a:defRPr sz="1500"/>
            </a:lvl3pPr>
            <a:lvl4pPr indent="0">
              <a:lnSpc>
                <a:spcPct val="90000"/>
              </a:lnSpc>
              <a:spcBef>
                <a:spcPct val="30000"/>
              </a:spcBef>
              <a:buFontTx/>
              <a:buNone/>
            </a:lvl4pPr>
            <a:lvl5pPr indent="0">
              <a:lnSpc>
                <a:spcPct val="90000"/>
              </a:lnSpc>
              <a:spcBef>
                <a:spcPct val="30000"/>
              </a:spcBef>
              <a:buFontTx/>
              <a:buNone/>
            </a:lvl5pPr>
            <a:lvl6pPr marL="1885950" indent="-171450">
              <a:lnSpc>
                <a:spcPct val="90000"/>
              </a:lnSpc>
              <a:spcBef>
                <a:spcPct val="30000"/>
              </a:spcBef>
              <a:buFont typeface="Arial" panose="020B0604020202020204" pitchFamily="34" charset="0"/>
              <a:buChar char="•"/>
            </a:lvl6pPr>
            <a:lvl7pPr marL="2228850" indent="-171450">
              <a:lnSpc>
                <a:spcPct val="90000"/>
              </a:lnSpc>
              <a:spcBef>
                <a:spcPct val="30000"/>
              </a:spcBef>
              <a:buFont typeface="Arial" panose="020B0604020202020204" pitchFamily="34" charset="0"/>
              <a:buChar char="•"/>
            </a:lvl7pPr>
            <a:lvl8pPr marL="2571750" indent="-171450">
              <a:lnSpc>
                <a:spcPct val="90000"/>
              </a:lnSpc>
              <a:spcBef>
                <a:spcPct val="30000"/>
              </a:spcBef>
              <a:buFont typeface="Arial" panose="020B0604020202020204" pitchFamily="34" charset="0"/>
              <a:buChar char="•"/>
            </a:lvl8pPr>
            <a:lvl9pPr marL="2914650" indent="-171450">
              <a:lnSpc>
                <a:spcPct val="90000"/>
              </a:lnSpc>
              <a:spcBef>
                <a:spcPct val="30000"/>
              </a:spcBef>
              <a:buFont typeface="Arial" panose="020B0604020202020204" pitchFamily="34" charset="0"/>
              <a:buChar char="•"/>
            </a:lvl9pPr>
          </a:lstStyle>
          <a:p>
            <a:pPr lvl="0"/>
            <a:r>
              <a:rPr lang="en-US"/>
              <a:t>Scenario</a:t>
            </a:r>
          </a:p>
        </p:txBody>
      </p:sp>
      <p:sp>
        <p:nvSpPr>
          <p:cNvPr id="6" name="TextBox 5">
            <a:extLst>
              <a:ext uri="{FF2B5EF4-FFF2-40B4-BE49-F238E27FC236}">
                <a16:creationId xmlns:a16="http://schemas.microsoft.com/office/drawing/2014/main" id="{87575FE0-871F-1F7F-2171-74A7A17B1324}"/>
              </a:ext>
            </a:extLst>
          </p:cNvPr>
          <p:cNvSpPr txBox="1"/>
          <p:nvPr/>
        </p:nvSpPr>
        <p:spPr>
          <a:xfrm>
            <a:off x="6112932" y="892203"/>
            <a:ext cx="2421467" cy="369332"/>
          </a:xfrm>
          <a:prstGeom prst="rect">
            <a:avLst/>
          </a:prstGeom>
          <a:solidFill>
            <a:schemeClr val="bg1">
              <a:lumMod val="95000"/>
            </a:schemeClr>
          </a:solidFill>
        </p:spPr>
        <p:txBody>
          <a:bodyPr vert="horz" lIns="91440" tIns="45720" rIns="91440" bIns="45720" rtlCol="0" anchor="ctr">
            <a:normAutofit/>
          </a:bodyPr>
          <a:lstStyle>
            <a:lvl1pPr lvl="0" indent="0">
              <a:lnSpc>
                <a:spcPct val="90000"/>
              </a:lnSpc>
              <a:spcBef>
                <a:spcPct val="30000"/>
              </a:spcBef>
              <a:buFont typeface="Arial" panose="020B0604020202020204" pitchFamily="34" charset="0"/>
              <a:buNone/>
              <a:defRPr sz="2000" b="0" i="0">
                <a:latin typeface="+mj-lt"/>
                <a:ea typeface="Calibri" panose="020F0502020204030204" pitchFamily="34" charset="0"/>
                <a:cs typeface="Calibri" panose="020F0502020204030204" pitchFamily="34" charset="0"/>
              </a:defRPr>
            </a:lvl1pPr>
            <a:lvl2pPr indent="0">
              <a:lnSpc>
                <a:spcPct val="90000"/>
              </a:lnSpc>
              <a:spcBef>
                <a:spcPct val="30000"/>
              </a:spcBef>
              <a:buFontTx/>
              <a:buNone/>
              <a:defRPr sz="1800"/>
            </a:lvl2pPr>
            <a:lvl3pPr indent="0">
              <a:lnSpc>
                <a:spcPct val="90000"/>
              </a:lnSpc>
              <a:spcBef>
                <a:spcPct val="30000"/>
              </a:spcBef>
              <a:buFontTx/>
              <a:buNone/>
              <a:defRPr sz="1500"/>
            </a:lvl3pPr>
            <a:lvl4pPr indent="0">
              <a:lnSpc>
                <a:spcPct val="90000"/>
              </a:lnSpc>
              <a:spcBef>
                <a:spcPct val="30000"/>
              </a:spcBef>
              <a:buFontTx/>
              <a:buNone/>
            </a:lvl4pPr>
            <a:lvl5pPr indent="0">
              <a:lnSpc>
                <a:spcPct val="90000"/>
              </a:lnSpc>
              <a:spcBef>
                <a:spcPct val="30000"/>
              </a:spcBef>
              <a:buFontTx/>
              <a:buNone/>
            </a:lvl5pPr>
            <a:lvl6pPr marL="1885950" indent="-171450">
              <a:lnSpc>
                <a:spcPct val="90000"/>
              </a:lnSpc>
              <a:spcBef>
                <a:spcPct val="30000"/>
              </a:spcBef>
              <a:buFont typeface="Arial" panose="020B0604020202020204" pitchFamily="34" charset="0"/>
              <a:buChar char="•"/>
            </a:lvl6pPr>
            <a:lvl7pPr marL="2228850" indent="-171450">
              <a:lnSpc>
                <a:spcPct val="90000"/>
              </a:lnSpc>
              <a:spcBef>
                <a:spcPct val="30000"/>
              </a:spcBef>
              <a:buFont typeface="Arial" panose="020B0604020202020204" pitchFamily="34" charset="0"/>
              <a:buChar char="•"/>
            </a:lvl7pPr>
            <a:lvl8pPr marL="2571750" indent="-171450">
              <a:lnSpc>
                <a:spcPct val="90000"/>
              </a:lnSpc>
              <a:spcBef>
                <a:spcPct val="30000"/>
              </a:spcBef>
              <a:buFont typeface="Arial" panose="020B0604020202020204" pitchFamily="34" charset="0"/>
              <a:buChar char="•"/>
            </a:lvl8pPr>
            <a:lvl9pPr marL="2914650" indent="-171450">
              <a:lnSpc>
                <a:spcPct val="90000"/>
              </a:lnSpc>
              <a:spcBef>
                <a:spcPct val="30000"/>
              </a:spcBef>
              <a:buFont typeface="Arial" panose="020B0604020202020204" pitchFamily="34" charset="0"/>
              <a:buChar char="•"/>
            </a:lvl9pPr>
          </a:lstStyle>
          <a:p>
            <a:pPr lvl="0"/>
            <a:r>
              <a:rPr lang="en-US"/>
              <a:t>Module</a:t>
            </a:r>
          </a:p>
        </p:txBody>
      </p:sp>
      <p:sp>
        <p:nvSpPr>
          <p:cNvPr id="7" name="TextBox 6">
            <a:extLst>
              <a:ext uri="{FF2B5EF4-FFF2-40B4-BE49-F238E27FC236}">
                <a16:creationId xmlns:a16="http://schemas.microsoft.com/office/drawing/2014/main" id="{E19EB4A0-E096-79F2-A5E4-FA63B8B989DA}"/>
              </a:ext>
            </a:extLst>
          </p:cNvPr>
          <p:cNvSpPr txBox="1"/>
          <p:nvPr/>
        </p:nvSpPr>
        <p:spPr>
          <a:xfrm>
            <a:off x="6112932" y="1330461"/>
            <a:ext cx="2421468" cy="2631490"/>
          </a:xfrm>
          <a:prstGeom prst="rect">
            <a:avLst/>
          </a:prstGeom>
          <a:noFill/>
        </p:spPr>
        <p:txBody>
          <a:bodyPr wrap="square" rtlCol="0">
            <a:spAutoFit/>
          </a:bodyPr>
          <a:lstStyle/>
          <a:p>
            <a:r>
              <a:rPr lang="en-US" sz="1100">
                <a:hlinkClick r:id="" action="ppaction://noaction"/>
              </a:rPr>
              <a:t>Product Brief</a:t>
            </a:r>
            <a:endParaRPr lang="en-US" sz="1100"/>
          </a:p>
          <a:p>
            <a:r>
              <a:rPr lang="en-US" sz="1100">
                <a:hlinkClick r:id="" action="ppaction://noaction"/>
              </a:rPr>
              <a:t>ASPIRE</a:t>
            </a:r>
            <a:endParaRPr lang="en-US" sz="1100"/>
          </a:p>
          <a:p>
            <a:r>
              <a:rPr lang="en-US" sz="1100">
                <a:hlinkClick r:id="" action="ppaction://noaction"/>
              </a:rPr>
              <a:t>IDEAS</a:t>
            </a:r>
            <a:endParaRPr lang="en-US" sz="1100"/>
          </a:p>
          <a:p>
            <a:r>
              <a:rPr lang="en-US" sz="1100">
                <a:hlinkClick r:id="" action="ppaction://noaction"/>
              </a:rPr>
              <a:t>Portfolio Growth Matrix</a:t>
            </a:r>
            <a:endParaRPr lang="en-US" sz="1100"/>
          </a:p>
          <a:p>
            <a:r>
              <a:rPr lang="en-US" sz="1100">
                <a:hlinkClick r:id="" action="ppaction://noaction"/>
              </a:rPr>
              <a:t>Problem Discovery</a:t>
            </a:r>
            <a:endParaRPr lang="en-US" sz="1100"/>
          </a:p>
          <a:p>
            <a:r>
              <a:rPr lang="en-US" sz="1100">
                <a:hlinkClick r:id="" action="ppaction://noaction"/>
              </a:rPr>
              <a:t>Solution Validation</a:t>
            </a:r>
            <a:endParaRPr lang="en-US" sz="1100"/>
          </a:p>
          <a:p>
            <a:r>
              <a:rPr lang="en-US" sz="1100">
                <a:hlinkClick r:id="" action="ppaction://noaction"/>
              </a:rPr>
              <a:t>Portfolio Balancing</a:t>
            </a:r>
            <a:endParaRPr lang="en-US" sz="1100"/>
          </a:p>
          <a:p>
            <a:endParaRPr lang="en-US" sz="1100">
              <a:hlinkClick r:id="" action="ppaction://noaction"/>
            </a:endParaRPr>
          </a:p>
          <a:p>
            <a:r>
              <a:rPr lang="en-US" sz="1100" b="1"/>
              <a:t>Optional</a:t>
            </a:r>
            <a:endParaRPr lang="en-US" sz="1100" b="1">
              <a:hlinkClick r:id="" action="ppaction://noaction"/>
            </a:endParaRPr>
          </a:p>
          <a:p>
            <a:r>
              <a:rPr lang="en-US" sz="1100">
                <a:hlinkClick r:id="" action="ppaction://noaction"/>
              </a:rPr>
              <a:t>Vision</a:t>
            </a:r>
            <a:r>
              <a:rPr lang="en-US" sz="1100"/>
              <a:t> </a:t>
            </a:r>
          </a:p>
          <a:p>
            <a:r>
              <a:rPr lang="en-US" sz="1100">
                <a:hlinkClick r:id="" action="ppaction://noaction"/>
              </a:rPr>
              <a:t>Competitors</a:t>
            </a:r>
            <a:r>
              <a:rPr lang="en-US" sz="1100"/>
              <a:t> </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Portfolio Roadmap</a:t>
            </a:r>
            <a:endParaRPr lang="en-US" sz="1200"/>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Build, Buy, Partner </a:t>
            </a:r>
            <a:endParaRPr lang="en-US" sz="1100"/>
          </a:p>
          <a:p>
            <a:r>
              <a:rPr lang="en-US" sz="1100">
                <a:hlinkClick r:id="" action="ppaction://noaction"/>
              </a:rPr>
              <a:t>Unlaunch</a:t>
            </a:r>
            <a:endParaRPr lang="en-US" sz="1100"/>
          </a:p>
          <a:p>
            <a:r>
              <a:rPr lang="en-US" sz="1100">
                <a:hlinkClick r:id="" action="ppaction://noaction"/>
              </a:rPr>
              <a:t>Capstone project</a:t>
            </a:r>
            <a:endParaRPr lang="en-US" sz="1100"/>
          </a:p>
        </p:txBody>
      </p:sp>
      <p:graphicFrame>
        <p:nvGraphicFramePr>
          <p:cNvPr id="8" name="Table 7">
            <a:extLst>
              <a:ext uri="{FF2B5EF4-FFF2-40B4-BE49-F238E27FC236}">
                <a16:creationId xmlns:a16="http://schemas.microsoft.com/office/drawing/2014/main" id="{70E71184-322B-1C66-6B5D-C0B9EEB044D2}"/>
              </a:ext>
            </a:extLst>
          </p:cNvPr>
          <p:cNvGraphicFramePr>
            <a:graphicFrameLocks noGrp="1"/>
          </p:cNvGraphicFramePr>
          <p:nvPr>
            <p:extLst>
              <p:ext uri="{D42A27DB-BD31-4B8C-83A1-F6EECF244321}">
                <p14:modId xmlns:p14="http://schemas.microsoft.com/office/powerpoint/2010/main" val="319355982"/>
              </p:ext>
            </p:extLst>
          </p:nvPr>
        </p:nvGraphicFramePr>
        <p:xfrm>
          <a:off x="632531" y="1330461"/>
          <a:ext cx="5288491" cy="3442606"/>
        </p:xfrm>
        <a:graphic>
          <a:graphicData uri="http://schemas.openxmlformats.org/drawingml/2006/table">
            <a:tbl>
              <a:tblPr firstRow="1" bandRow="1">
                <a:tableStyleId>{5C22544A-7EE6-4342-B048-85BDC9FD1C3A}</a:tableStyleId>
              </a:tblPr>
              <a:tblGrid>
                <a:gridCol w="2347735">
                  <a:extLst>
                    <a:ext uri="{9D8B030D-6E8A-4147-A177-3AD203B41FA5}">
                      <a16:colId xmlns:a16="http://schemas.microsoft.com/office/drawing/2014/main" val="3679044535"/>
                    </a:ext>
                  </a:extLst>
                </a:gridCol>
                <a:gridCol w="2940756">
                  <a:extLst>
                    <a:ext uri="{9D8B030D-6E8A-4147-A177-3AD203B41FA5}">
                      <a16:colId xmlns:a16="http://schemas.microsoft.com/office/drawing/2014/main" val="886890029"/>
                    </a:ext>
                  </a:extLst>
                </a:gridCol>
              </a:tblGrid>
              <a:tr h="281123">
                <a:tc>
                  <a:txBody>
                    <a:bodyPr/>
                    <a:lstStyle/>
                    <a:p>
                      <a:r>
                        <a:rPr lang="en-US" sz="1100" b="0">
                          <a:hlinkClick r:id="" action="ppaction://noaction"/>
                        </a:rPr>
                        <a:t>The Business Mindset</a:t>
                      </a:r>
                      <a:endParaRPr lang="en-US" sz="1200" b="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100" b="0">
                        <a:solidFill>
                          <a:schemeClr val="tx1"/>
                        </a:solidFill>
                      </a:endParaRP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9290030"/>
                  </a:ext>
                </a:extLst>
              </a:tr>
              <a:tr h="254129">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What Should We Build?</a:t>
                      </a:r>
                      <a:endParaRPr lang="en-US" sz="11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spcBef>
                          <a:spcPts val="0"/>
                        </a:spcBef>
                        <a:buFont typeface="Arial" panose="020B0604020202020204" pitchFamily="34" charset="0"/>
                        <a:buNone/>
                      </a:pPr>
                      <a:r>
                        <a:rPr lang="en-US" sz="1100"/>
                        <a:t>ASPIRE (company-oriented)</a:t>
                      </a: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00801074"/>
                  </a:ext>
                </a:extLst>
              </a:tr>
              <a:tr h="54653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We Have Too Many Ideas</a:t>
                      </a:r>
                      <a:endParaRPr lang="en-US" sz="11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spcBef>
                          <a:spcPts val="0"/>
                        </a:spcBef>
                        <a:buFontTx/>
                        <a:buNone/>
                      </a:pPr>
                      <a:r>
                        <a:rPr lang="en-US" sz="1100"/>
                        <a:t>Product Brief</a:t>
                      </a:r>
                    </a:p>
                    <a:p>
                      <a:pPr marL="0" indent="0">
                        <a:spcBef>
                          <a:spcPts val="0"/>
                        </a:spcBef>
                        <a:buFontTx/>
                        <a:buNone/>
                      </a:pPr>
                      <a:r>
                        <a:rPr lang="en-US" sz="1100"/>
                        <a:t>ASPIRE (product-oriented)</a:t>
                      </a:r>
                    </a:p>
                    <a:p>
                      <a:pPr marL="0" indent="0">
                        <a:spcBef>
                          <a:spcPts val="0"/>
                        </a:spcBef>
                        <a:buFontTx/>
                        <a:buNone/>
                      </a:pPr>
                      <a:r>
                        <a:rPr lang="en-US" sz="1100"/>
                        <a:t>IDEAS</a:t>
                      </a: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191422"/>
                  </a:ext>
                </a:extLst>
              </a:tr>
              <a:tr h="131727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We Have an Idea</a:t>
                      </a:r>
                      <a:endParaRPr lang="en-US" sz="11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spcBef>
                          <a:spcPts val="0"/>
                        </a:spcBef>
                      </a:pPr>
                      <a:r>
                        <a:rPr lang="en-US" sz="1100" b="0">
                          <a:solidFill>
                            <a:schemeClr val="tx1"/>
                          </a:solidFill>
                        </a:rPr>
                        <a:t>Product Brief (if needed)</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b="0">
                          <a:solidFill>
                            <a:schemeClr val="tx1"/>
                          </a:solidFill>
                        </a:rPr>
                        <a:t>ASPIRE (if needed)</a:t>
                      </a:r>
                    </a:p>
                    <a:p>
                      <a:pPr>
                        <a:spcBef>
                          <a:spcPts val="0"/>
                        </a:spcBef>
                      </a:pPr>
                      <a:r>
                        <a:rPr lang="en-US" sz="1100" b="0">
                          <a:solidFill>
                            <a:schemeClr val="tx1"/>
                          </a:solidFill>
                        </a:rPr>
                        <a:t>Vision (if needed)</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b="0">
                          <a:solidFill>
                            <a:schemeClr val="tx1"/>
                          </a:solidFill>
                        </a:rPr>
                        <a:t>Competitors (if needed)</a:t>
                      </a:r>
                    </a:p>
                    <a:p>
                      <a:pPr>
                        <a:spcBef>
                          <a:spcPts val="0"/>
                        </a:spcBef>
                      </a:pPr>
                      <a:r>
                        <a:rPr lang="en-US" sz="1100" b="0">
                          <a:solidFill>
                            <a:schemeClr val="tx1"/>
                          </a:solidFill>
                        </a:rPr>
                        <a:t>Portfolio Growth Matrix</a:t>
                      </a:r>
                    </a:p>
                    <a:p>
                      <a:pPr>
                        <a:spcBef>
                          <a:spcPts val="0"/>
                        </a:spcBef>
                      </a:pPr>
                      <a:r>
                        <a:rPr lang="en-US" sz="1100" b="0">
                          <a:solidFill>
                            <a:schemeClr val="tx1"/>
                          </a:solidFill>
                        </a:rPr>
                        <a:t>Problem Discovery</a:t>
                      </a:r>
                    </a:p>
                    <a:p>
                      <a:pPr>
                        <a:spcBef>
                          <a:spcPts val="0"/>
                        </a:spcBef>
                      </a:pPr>
                      <a:r>
                        <a:rPr lang="en-US" sz="1100" b="0">
                          <a:solidFill>
                            <a:schemeClr val="tx1"/>
                          </a:solidFill>
                        </a:rPr>
                        <a:t>Solution Validation</a:t>
                      </a:r>
                    </a:p>
                    <a:p>
                      <a:pPr>
                        <a:spcBef>
                          <a:spcPts val="0"/>
                        </a:spcBef>
                      </a:pPr>
                      <a:r>
                        <a:rPr lang="en-US" sz="1100" b="0">
                          <a:solidFill>
                            <a:schemeClr val="tx1"/>
                          </a:solidFill>
                        </a:rPr>
                        <a:t>Portfolio Roadmap (if needed)</a:t>
                      </a: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38664126"/>
                  </a:ext>
                </a:extLst>
              </a:tr>
              <a:tr h="54653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We Have Too Many Products</a:t>
                      </a:r>
                      <a:endParaRPr lang="en-US" sz="11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t>Portfolio Balancing</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a:t>Build, Buy, Partner (if needed)</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100" err="1"/>
                        <a:t>Unlaunch</a:t>
                      </a:r>
                      <a:r>
                        <a:rPr lang="en-US" sz="1100"/>
                        <a:t> (if needed)</a:t>
                      </a: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9281491"/>
                  </a:ext>
                </a:extLst>
              </a:tr>
              <a:tr h="28112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hlinkClick r:id="" action="ppaction://noaction"/>
                        </a:rPr>
                        <a:t>Wrap Up</a:t>
                      </a:r>
                      <a:endParaRPr lang="en-US" sz="11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100">
                        <a:hlinkClick r:id="" action="ppaction://noaction"/>
                      </a:endParaRP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92544358"/>
                  </a:ext>
                </a:extLst>
              </a:tr>
            </a:tbl>
          </a:graphicData>
        </a:graphic>
      </p:graphicFrame>
      <p:sp>
        <p:nvSpPr>
          <p:cNvPr id="4" name="Title 3">
            <a:extLst>
              <a:ext uri="{FF2B5EF4-FFF2-40B4-BE49-F238E27FC236}">
                <a16:creationId xmlns:a16="http://schemas.microsoft.com/office/drawing/2014/main" id="{722DC0E0-4629-F3CC-7189-056AB664D8D8}"/>
              </a:ext>
            </a:extLst>
          </p:cNvPr>
          <p:cNvSpPr txBox="1">
            <a:spLocks/>
          </p:cNvSpPr>
          <p:nvPr/>
        </p:nvSpPr>
        <p:spPr>
          <a:xfrm>
            <a:off x="640080" y="274638"/>
            <a:ext cx="7894320" cy="548640"/>
          </a:xfrm>
          <a:prstGeom prst="rect">
            <a:avLst/>
          </a:prstGeom>
        </p:spPr>
        <p:txBody>
          <a:bodyPr vert="horz" lIns="91440" tIns="45720" rIns="91440" bIns="45720" rtlCol="0" anchor="ctr">
            <a:normAutofit/>
          </a:bodyPr>
          <a:lstStyle>
            <a:lvl1pPr algn="l" defTabSz="685800" rtl="0" eaLnBrk="1" latinLnBrk="0" hangingPunct="1">
              <a:spcBef>
                <a:spcPct val="0"/>
              </a:spcBef>
              <a:buNone/>
              <a:defRPr sz="2800" kern="1200">
                <a:solidFill>
                  <a:schemeClr val="tx1"/>
                </a:solidFill>
                <a:latin typeface="+mj-lt"/>
                <a:ea typeface="+mj-ea"/>
                <a:cs typeface="+mj-cs"/>
              </a:defRPr>
            </a:lvl1pPr>
          </a:lstStyle>
          <a:p>
            <a:r>
              <a:rPr lang="en-US"/>
              <a:t>Portfolio Alignment Agenda</a:t>
            </a:r>
          </a:p>
        </p:txBody>
      </p:sp>
    </p:spTree>
    <p:extLst>
      <p:ext uri="{BB962C8B-B14F-4D97-AF65-F5344CB8AC3E}">
        <p14:creationId xmlns:p14="http://schemas.microsoft.com/office/powerpoint/2010/main" val="3726832273"/>
      </p:ext>
    </p:extLst>
  </p:cSld>
  <p:clrMapOvr>
    <a:masterClrMapping/>
  </p:clrMapOvr>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photo only">
    <p:bg>
      <p:bgPr>
        <a:solidFill>
          <a:schemeClr val="bg1">
            <a:lumMod val="85000"/>
          </a:schemeClr>
        </a:solidFill>
        <a:effectLst/>
      </p:bgPr>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Tree>
    <p:extLst>
      <p:ext uri="{BB962C8B-B14F-4D97-AF65-F5344CB8AC3E}">
        <p14:creationId xmlns:p14="http://schemas.microsoft.com/office/powerpoint/2010/main" val="3993216866"/>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ullScreenVideo">
    <p:bg>
      <p:bgPr>
        <a:solidFill>
          <a:schemeClr val="tx1"/>
        </a:solid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174D1CF5-885C-2BE0-3BD1-31B92CE46E5F}"/>
              </a:ext>
            </a:extLst>
          </p:cNvPr>
          <p:cNvSpPr>
            <a:spLocks noGrp="1"/>
          </p:cNvSpPr>
          <p:nvPr>
            <p:ph type="media" sz="quarter" idx="10" hasCustomPrompt="1"/>
          </p:nvPr>
        </p:nvSpPr>
        <p:spPr>
          <a:xfrm>
            <a:off x="0" y="0"/>
            <a:ext cx="9144000" cy="5143500"/>
          </a:xfrm>
        </p:spPr>
        <p:txBody>
          <a:bodyPr/>
          <a:lstStyle>
            <a:lvl1pPr>
              <a:defRPr>
                <a:solidFill>
                  <a:schemeClr val="bg1"/>
                </a:solidFill>
              </a:defRPr>
            </a:lvl1pPr>
          </a:lstStyle>
          <a:p>
            <a:r>
              <a:rPr lang="en-US"/>
              <a:t>Full screen video</a:t>
            </a:r>
          </a:p>
        </p:txBody>
      </p:sp>
    </p:spTree>
    <p:extLst>
      <p:ext uri="{BB962C8B-B14F-4D97-AF65-F5344CB8AC3E}">
        <p14:creationId xmlns:p14="http://schemas.microsoft.com/office/powerpoint/2010/main" val="514813433"/>
      </p:ext>
    </p:extLst>
  </p:cSld>
  <p:clrMapOvr>
    <a:masterClrMapping/>
  </p:clrMapOvr>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hoto top captio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6DF35ED-8E46-A84B-C5CA-CA9EEC4F9F24}"/>
              </a:ext>
            </a:extLst>
          </p:cNvPr>
          <p:cNvSpPr>
            <a:spLocks noGrp="1"/>
          </p:cNvSpPr>
          <p:nvPr>
            <p:ph type="pic" sz="quarter" idx="10"/>
          </p:nvPr>
        </p:nvSpPr>
        <p:spPr>
          <a:xfrm>
            <a:off x="0" y="0"/>
            <a:ext cx="9144000" cy="5143500"/>
          </a:xfrm>
        </p:spPr>
        <p:txBody>
          <a:bodyPr/>
          <a:lstStyle/>
          <a:p>
            <a:r>
              <a:rPr lang="en-US"/>
              <a:t>Click icon to add picture</a:t>
            </a:r>
          </a:p>
        </p:txBody>
      </p:sp>
      <p:sp>
        <p:nvSpPr>
          <p:cNvPr id="2" name="Title 1">
            <a:extLst>
              <a:ext uri="{FF2B5EF4-FFF2-40B4-BE49-F238E27FC236}">
                <a16:creationId xmlns:a16="http://schemas.microsoft.com/office/drawing/2014/main" id="{855F88F0-58A2-F0CD-4BA0-43F727B3F5A4}"/>
              </a:ext>
            </a:extLst>
          </p:cNvPr>
          <p:cNvSpPr>
            <a:spLocks noGrp="1"/>
          </p:cNvSpPr>
          <p:nvPr>
            <p:ph type="title"/>
          </p:nvPr>
        </p:nvSpPr>
        <p:spPr>
          <a:xfrm>
            <a:off x="0" y="822960"/>
            <a:ext cx="9144000" cy="800219"/>
          </a:xfrm>
          <a:solidFill>
            <a:schemeClr val="tx1">
              <a:alpha val="75000"/>
            </a:schemeClr>
          </a:solidFill>
        </p:spPr>
        <p:txBody>
          <a:bodyPr lIns="365760" tIns="182880" bIns="182880">
            <a:spAutoFit/>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1210183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photo caption left white">
    <p:bg>
      <p:bgPr>
        <a:solidFill>
          <a:schemeClr val="bg1">
            <a:lumMod val="85000"/>
          </a:schemeClr>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0CB9275-821C-6F4C-846E-E9D51BAC7911}"/>
              </a:ext>
            </a:extLst>
          </p:cNvPr>
          <p:cNvSpPr>
            <a:spLocks noGrp="1"/>
          </p:cNvSpPr>
          <p:nvPr>
            <p:ph type="pic" sz="quarter" idx="10"/>
          </p:nvPr>
        </p:nvSpPr>
        <p:spPr>
          <a:xfrm>
            <a:off x="0" y="2"/>
            <a:ext cx="9144000" cy="5143500"/>
          </a:xfrm>
        </p:spPr>
        <p:txBody>
          <a:bodyPr/>
          <a:lstStyle>
            <a:lvl1pPr marL="0" indent="0">
              <a:buFontTx/>
              <a:buNone/>
              <a:defRPr b="0" i="0">
                <a:solidFill>
                  <a:schemeClr val="tx1"/>
                </a:solidFill>
              </a:defRPr>
            </a:lvl1pPr>
          </a:lstStyle>
          <a:p>
            <a:r>
              <a:rPr lang="en-US"/>
              <a:t>Click icon to add picture</a:t>
            </a:r>
          </a:p>
        </p:txBody>
      </p:sp>
      <p:sp>
        <p:nvSpPr>
          <p:cNvPr id="9" name="Content Placeholder 8"/>
          <p:cNvSpPr>
            <a:spLocks noGrp="1"/>
          </p:cNvSpPr>
          <p:nvPr>
            <p:ph sz="quarter" idx="1" hasCustomPrompt="1"/>
          </p:nvPr>
        </p:nvSpPr>
        <p:spPr>
          <a:xfrm>
            <a:off x="685800" y="526272"/>
            <a:ext cx="3657600" cy="3200400"/>
          </a:xfrm>
          <a:solidFill>
            <a:schemeClr val="bg1">
              <a:alpha val="75000"/>
            </a:schemeClr>
          </a:solidFill>
          <a:ln>
            <a:noFill/>
          </a:ln>
        </p:spPr>
        <p:txBody>
          <a:bodyPr vert="horz" wrap="square" lIns="228600" tIns="45716" rIns="228600" bIns="45716" numCol="1" anchor="ctr" anchorCtr="0" compatLnSpc="1">
            <a:prstTxWarp prst="textNoShape">
              <a:avLst/>
            </a:prstTxWarp>
            <a:normAutofit/>
          </a:bodyPr>
          <a:lstStyle>
            <a:lvl1pPr>
              <a:defRPr lang="en-US" sz="2400" dirty="0" smtClean="0">
                <a:latin typeface="+mj-lt"/>
                <a:ea typeface="+mj-ea"/>
              </a:defRPr>
            </a:lvl1pPr>
            <a:lvl2pPr marL="7917" indent="0">
              <a:tabLst/>
              <a:defRPr b="0" i="0"/>
            </a:lvl2pPr>
          </a:lstStyle>
          <a:p>
            <a:pPr lvl="0"/>
            <a:r>
              <a:rPr lang="en-US"/>
              <a:t>Title (indent for light body)</a:t>
            </a:r>
          </a:p>
          <a:p>
            <a:pPr lvl="1"/>
            <a:r>
              <a:rPr lang="en-US"/>
              <a:t>Text</a:t>
            </a:r>
          </a:p>
        </p:txBody>
      </p:sp>
    </p:spTree>
    <p:extLst>
      <p:ext uri="{BB962C8B-B14F-4D97-AF65-F5344CB8AC3E}">
        <p14:creationId xmlns:p14="http://schemas.microsoft.com/office/powerpoint/2010/main" val="3910799961"/>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photo caption left black">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0CB9275-821C-6F4C-846E-E9D51BAC7911}"/>
              </a:ext>
            </a:extLst>
          </p:cNvPr>
          <p:cNvSpPr>
            <a:spLocks noGrp="1"/>
          </p:cNvSpPr>
          <p:nvPr>
            <p:ph type="pic" sz="quarter" idx="10"/>
          </p:nvPr>
        </p:nvSpPr>
        <p:spPr>
          <a:xfrm>
            <a:off x="0" y="2"/>
            <a:ext cx="9144000" cy="5143500"/>
          </a:xfrm>
        </p:spPr>
        <p:txBody>
          <a:bodyPr/>
          <a:lstStyle>
            <a:lvl1pPr marL="0" indent="0">
              <a:buFontTx/>
              <a:buNone/>
              <a:defRPr b="0" i="0"/>
            </a:lvl1pPr>
          </a:lstStyle>
          <a:p>
            <a:r>
              <a:rPr lang="en-US"/>
              <a:t>Click icon to add picture</a:t>
            </a:r>
          </a:p>
        </p:txBody>
      </p:sp>
      <p:sp>
        <p:nvSpPr>
          <p:cNvPr id="9" name="Content Placeholder 8"/>
          <p:cNvSpPr>
            <a:spLocks noGrp="1"/>
          </p:cNvSpPr>
          <p:nvPr>
            <p:ph sz="quarter" idx="1" hasCustomPrompt="1"/>
          </p:nvPr>
        </p:nvSpPr>
        <p:spPr>
          <a:xfrm>
            <a:off x="685800" y="526026"/>
            <a:ext cx="3657600" cy="3200400"/>
          </a:xfrm>
          <a:solidFill>
            <a:schemeClr val="tx1">
              <a:alpha val="75000"/>
            </a:schemeClr>
          </a:solidFill>
        </p:spPr>
        <p:txBody>
          <a:bodyPr lIns="228600" rIns="228600" anchor="ctr">
            <a:normAutofit/>
          </a:bodyPr>
          <a:lstStyle>
            <a:lvl1pPr marL="0" indent="0">
              <a:buFont typeface="Arial" panose="020B0604020202020204" pitchFamily="34" charset="0"/>
              <a:buNone/>
              <a:defRPr sz="2400" b="0" i="0">
                <a:solidFill>
                  <a:schemeClr val="bg1"/>
                </a:solidFill>
                <a:latin typeface="+mj-lt"/>
                <a:ea typeface="+mj-ea"/>
              </a:defRPr>
            </a:lvl1pPr>
            <a:lvl2pPr marL="7917" indent="0">
              <a:buFont typeface="Arial" panose="020B0604020202020204" pitchFamily="34" charset="0"/>
              <a:buNone/>
              <a:tabLst/>
              <a:defRPr sz="1795" b="0" i="0">
                <a:solidFill>
                  <a:schemeClr val="bg1"/>
                </a:solidFill>
                <a:latin typeface="+mn-lt"/>
                <a:ea typeface="+mn-ea"/>
              </a:defRPr>
            </a:lvl2pPr>
            <a:lvl3pPr>
              <a:defRPr sz="1595"/>
            </a:lvl3pPr>
            <a:lvl4pPr>
              <a:defRPr sz="1793"/>
            </a:lvl4pPr>
            <a:lvl5pPr>
              <a:defRPr sz="1793"/>
            </a:lvl5pPr>
          </a:lstStyle>
          <a:p>
            <a:pPr lvl="0"/>
            <a:r>
              <a:rPr lang="en-US"/>
              <a:t>Title (indent for light body)</a:t>
            </a:r>
          </a:p>
          <a:p>
            <a:pPr lvl="1"/>
            <a:r>
              <a:rPr lang="en-US">
                <a:latin typeface="+mn-ea"/>
                <a:ea typeface="+mn-ea"/>
              </a:rPr>
              <a:t>Text</a:t>
            </a:r>
            <a:endParaRPr lang="en-US"/>
          </a:p>
        </p:txBody>
      </p:sp>
    </p:spTree>
    <p:extLst>
      <p:ext uri="{BB962C8B-B14F-4D97-AF65-F5344CB8AC3E}">
        <p14:creationId xmlns:p14="http://schemas.microsoft.com/office/powerpoint/2010/main" val="2952982766"/>
      </p:ext>
    </p:extLst>
  </p:cSld>
  <p:clrMapOvr>
    <a:masterClrMapping/>
  </p:clrMapOvr>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photo caption right white">
    <p:bg>
      <p:bgPr>
        <a:solidFill>
          <a:schemeClr val="bg1">
            <a:lumMod val="85000"/>
          </a:schemeClr>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0" y="2"/>
            <a:ext cx="9144000" cy="5143500"/>
          </a:xfrm>
        </p:spPr>
        <p:txBody>
          <a:bodyPr/>
          <a:lstStyle>
            <a:lvl1pPr marL="0" indent="0">
              <a:buFontTx/>
              <a:buNone/>
              <a:defRPr b="0" i="0"/>
            </a:lvl1pPr>
          </a:lstStyle>
          <a:p>
            <a:r>
              <a:rPr lang="en-US"/>
              <a:t>Click icon to add picture</a:t>
            </a:r>
          </a:p>
        </p:txBody>
      </p:sp>
      <p:sp>
        <p:nvSpPr>
          <p:cNvPr id="11" name="Content Placeholder 10"/>
          <p:cNvSpPr>
            <a:spLocks noGrp="1"/>
          </p:cNvSpPr>
          <p:nvPr>
            <p:ph sz="quarter" idx="2" hasCustomPrompt="1"/>
          </p:nvPr>
        </p:nvSpPr>
        <p:spPr>
          <a:xfrm>
            <a:off x="5093208" y="425442"/>
            <a:ext cx="3657600" cy="3200400"/>
          </a:xfrm>
          <a:solidFill>
            <a:schemeClr val="bg1">
              <a:alpha val="75235"/>
            </a:schemeClr>
          </a:solidFill>
        </p:spPr>
        <p:txBody>
          <a:bodyPr lIns="228600" rIns="228600" anchor="ctr">
            <a:normAutofit/>
          </a:bodyPr>
          <a:lstStyle>
            <a:lvl1pPr marL="0" indent="0" algn="l">
              <a:buFont typeface="Arial" panose="020B0604020202020204" pitchFamily="34" charset="0"/>
              <a:buNone/>
              <a:defRPr sz="2400" b="0" i="0">
                <a:solidFill>
                  <a:schemeClr val="tx1"/>
                </a:solidFill>
                <a:latin typeface="+mj-lt"/>
                <a:ea typeface="+mj-ea"/>
              </a:defRPr>
            </a:lvl1pPr>
            <a:lvl2pPr marL="7917" indent="0">
              <a:buFont typeface="Arial" panose="020B0604020202020204" pitchFamily="34" charset="0"/>
              <a:buNone/>
              <a:tabLst/>
              <a:defRPr sz="2000" b="0" i="0">
                <a:solidFill>
                  <a:schemeClr val="tx1"/>
                </a:solidFill>
                <a:latin typeface="+mn-lt"/>
              </a:defRPr>
            </a:lvl2pPr>
            <a:lvl3pPr>
              <a:defRPr sz="1595"/>
            </a:lvl3pPr>
            <a:lvl4pPr>
              <a:defRPr sz="1793"/>
            </a:lvl4pPr>
            <a:lvl5pPr>
              <a:defRPr sz="1793"/>
            </a:lvl5pPr>
          </a:lstStyle>
          <a:p>
            <a:pPr lvl="0"/>
            <a:r>
              <a:rPr lang="en-US"/>
              <a:t>Title (indent for light body)</a:t>
            </a:r>
          </a:p>
          <a:p>
            <a:pPr lvl="1"/>
            <a:r>
              <a:rPr lang="en-US"/>
              <a:t>Text</a:t>
            </a:r>
          </a:p>
        </p:txBody>
      </p:sp>
    </p:spTree>
    <p:extLst>
      <p:ext uri="{BB962C8B-B14F-4D97-AF65-F5344CB8AC3E}">
        <p14:creationId xmlns:p14="http://schemas.microsoft.com/office/powerpoint/2010/main" val="3493680220"/>
      </p:ext>
    </p:extLst>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photo caption right black">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0" y="2"/>
            <a:ext cx="9144000" cy="5143500"/>
          </a:xfrm>
        </p:spPr>
        <p:txBody>
          <a:bodyPr/>
          <a:lstStyle>
            <a:lvl1pPr marL="0" indent="0">
              <a:buFontTx/>
              <a:buNone/>
              <a:defRPr b="0" i="0"/>
            </a:lvl1pPr>
          </a:lstStyle>
          <a:p>
            <a:r>
              <a:rPr lang="en-US"/>
              <a:t>Click icon to add picture</a:t>
            </a:r>
          </a:p>
        </p:txBody>
      </p:sp>
      <p:sp>
        <p:nvSpPr>
          <p:cNvPr id="11" name="Content Placeholder 10"/>
          <p:cNvSpPr>
            <a:spLocks noGrp="1"/>
          </p:cNvSpPr>
          <p:nvPr>
            <p:ph sz="quarter" idx="2" hasCustomPrompt="1"/>
          </p:nvPr>
        </p:nvSpPr>
        <p:spPr>
          <a:xfrm>
            <a:off x="5093208" y="425442"/>
            <a:ext cx="3657600" cy="3200400"/>
          </a:xfrm>
          <a:solidFill>
            <a:schemeClr val="tx1">
              <a:alpha val="75000"/>
            </a:schemeClr>
          </a:solidFill>
        </p:spPr>
        <p:txBody>
          <a:bodyPr lIns="228600" rIns="228600" anchor="ctr">
            <a:normAutofit/>
          </a:bodyPr>
          <a:lstStyle>
            <a:lvl1pPr marL="0" indent="0" algn="l">
              <a:buFont typeface="Arial" panose="020B0604020202020204" pitchFamily="34" charset="0"/>
              <a:buNone/>
              <a:defRPr sz="2400" b="0" i="0">
                <a:solidFill>
                  <a:schemeClr val="bg1"/>
                </a:solidFill>
                <a:latin typeface="+mj-lt"/>
                <a:ea typeface="+mj-ea"/>
              </a:defRPr>
            </a:lvl1pPr>
            <a:lvl2pPr marL="7917" indent="0">
              <a:buFont typeface="Arial" panose="020B0604020202020204" pitchFamily="34" charset="0"/>
              <a:buNone/>
              <a:tabLst/>
              <a:defRPr sz="2000" b="0" i="0">
                <a:solidFill>
                  <a:schemeClr val="bg1"/>
                </a:solidFill>
              </a:defRPr>
            </a:lvl2pPr>
            <a:lvl3pPr>
              <a:defRPr sz="1595"/>
            </a:lvl3pPr>
            <a:lvl4pPr>
              <a:defRPr sz="1793"/>
            </a:lvl4pPr>
            <a:lvl5pPr>
              <a:defRPr sz="1793"/>
            </a:lvl5pPr>
          </a:lstStyle>
          <a:p>
            <a:pPr lvl="0"/>
            <a:r>
              <a:rPr lang="en-US"/>
              <a:t>Title (indent for light body)</a:t>
            </a:r>
          </a:p>
          <a:p>
            <a:pPr lvl="1"/>
            <a:r>
              <a:rPr lang="en-US"/>
              <a:t>Text</a:t>
            </a:r>
          </a:p>
        </p:txBody>
      </p:sp>
    </p:spTree>
    <p:extLst>
      <p:ext uri="{BB962C8B-B14F-4D97-AF65-F5344CB8AC3E}">
        <p14:creationId xmlns:p14="http://schemas.microsoft.com/office/powerpoint/2010/main" val="828358336"/>
      </p:ext>
    </p:extLst>
  </p:cSld>
  <p:clrMapOvr>
    <a:masterClrMapping/>
  </p:clrMapOvr>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aption left black">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0" y="2"/>
            <a:ext cx="9144000" cy="5143500"/>
          </a:xfrm>
        </p:spPr>
        <p:txBody>
          <a:bodyPr/>
          <a:lstStyle>
            <a:lvl1pPr marL="0" indent="0">
              <a:buFontTx/>
              <a:buNone/>
              <a:defRPr b="0" i="0"/>
            </a:lvl1pPr>
          </a:lstStyle>
          <a:p>
            <a:r>
              <a:rPr lang="en-US"/>
              <a:t>Click icon to add picture</a:t>
            </a:r>
          </a:p>
        </p:txBody>
      </p:sp>
      <p:sp>
        <p:nvSpPr>
          <p:cNvPr id="11" name="Content Placeholder 10"/>
          <p:cNvSpPr>
            <a:spLocks noGrp="1"/>
          </p:cNvSpPr>
          <p:nvPr>
            <p:ph sz="quarter" idx="2" hasCustomPrompt="1"/>
          </p:nvPr>
        </p:nvSpPr>
        <p:spPr>
          <a:xfrm>
            <a:off x="7" y="4"/>
            <a:ext cx="2761671" cy="5143499"/>
          </a:xfrm>
          <a:solidFill>
            <a:schemeClr val="tx1">
              <a:alpha val="75000"/>
            </a:schemeClr>
          </a:solidFill>
        </p:spPr>
        <p:txBody>
          <a:bodyPr lIns="228600" tIns="45720" rIns="228600" anchor="ctr" anchorCtr="0">
            <a:normAutofit/>
          </a:bodyPr>
          <a:lstStyle>
            <a:lvl1pPr marL="0" indent="0" algn="l">
              <a:buFont typeface="Arial" panose="020B0604020202020204" pitchFamily="34" charset="0"/>
              <a:buNone/>
              <a:defRPr sz="1997" b="0" i="0">
                <a:solidFill>
                  <a:schemeClr val="bg1"/>
                </a:solidFill>
                <a:latin typeface="+mj-lt"/>
                <a:ea typeface="+mj-ea"/>
              </a:defRPr>
            </a:lvl1pPr>
            <a:lvl2pPr marL="7917" indent="0" algn="l">
              <a:spcAft>
                <a:spcPts val="598"/>
              </a:spcAft>
              <a:buFont typeface="Arial" panose="020B0604020202020204" pitchFamily="34" charset="0"/>
              <a:buNone/>
              <a:tabLst/>
              <a:defRPr sz="1796" b="0" i="0">
                <a:solidFill>
                  <a:schemeClr val="bg1"/>
                </a:solidFill>
              </a:defRPr>
            </a:lvl2pPr>
            <a:lvl3pPr>
              <a:defRPr sz="1595"/>
            </a:lvl3pPr>
            <a:lvl4pPr>
              <a:defRPr sz="1793"/>
            </a:lvl4pPr>
            <a:lvl5pPr>
              <a:defRPr sz="1793"/>
            </a:lvl5pPr>
          </a:lstStyle>
          <a:p>
            <a:pPr lvl="0"/>
            <a:r>
              <a:rPr lang="en-US"/>
              <a:t>Title (indent for light body)</a:t>
            </a:r>
          </a:p>
          <a:p>
            <a:pPr lvl="1"/>
            <a:r>
              <a:rPr lang="en-US"/>
              <a:t>Text</a:t>
            </a:r>
          </a:p>
        </p:txBody>
      </p:sp>
    </p:spTree>
    <p:extLst>
      <p:ext uri="{BB962C8B-B14F-4D97-AF65-F5344CB8AC3E}">
        <p14:creationId xmlns:p14="http://schemas.microsoft.com/office/powerpoint/2010/main" val="2303610271"/>
      </p:ext>
    </p:extLst>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caption right black">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4" y="2"/>
            <a:ext cx="9143999" cy="5143500"/>
          </a:xfrm>
        </p:spPr>
        <p:txBody>
          <a:bodyPr/>
          <a:lstStyle>
            <a:lvl1pPr marL="0" indent="0">
              <a:buFontTx/>
              <a:buNone/>
              <a:defRPr b="0" i="0"/>
            </a:lvl1pPr>
          </a:lstStyle>
          <a:p>
            <a:r>
              <a:rPr lang="en-US"/>
              <a:t>Click icon to add picture</a:t>
            </a:r>
          </a:p>
        </p:txBody>
      </p:sp>
      <p:sp>
        <p:nvSpPr>
          <p:cNvPr id="13" name="Content Placeholder 10">
            <a:extLst>
              <a:ext uri="{FF2B5EF4-FFF2-40B4-BE49-F238E27FC236}">
                <a16:creationId xmlns:a16="http://schemas.microsoft.com/office/drawing/2014/main" id="{0343612F-F049-4F46-AB0D-016B0332B1C7}"/>
              </a:ext>
            </a:extLst>
          </p:cNvPr>
          <p:cNvSpPr>
            <a:spLocks noGrp="1"/>
          </p:cNvSpPr>
          <p:nvPr>
            <p:ph sz="quarter" idx="2" hasCustomPrompt="1"/>
          </p:nvPr>
        </p:nvSpPr>
        <p:spPr>
          <a:xfrm>
            <a:off x="6470476" y="2"/>
            <a:ext cx="2673531" cy="5143500"/>
          </a:xfrm>
          <a:solidFill>
            <a:schemeClr val="tx1">
              <a:alpha val="75000"/>
            </a:schemeClr>
          </a:solidFill>
          <a:ln>
            <a:noFill/>
          </a:ln>
        </p:spPr>
        <p:txBody>
          <a:bodyPr vert="horz" wrap="square" lIns="228600" tIns="45716" rIns="228600" bIns="45716" numCol="1" anchor="ctr" anchorCtr="0" compatLnSpc="1">
            <a:prstTxWarp prst="textNoShape">
              <a:avLst/>
            </a:prstTxWarp>
            <a:normAutofit/>
          </a:bodyPr>
          <a:lstStyle>
            <a:lvl1pPr algn="l">
              <a:defRPr lang="en-US" sz="1997" smtClean="0">
                <a:solidFill>
                  <a:schemeClr val="bg1"/>
                </a:solidFill>
                <a:latin typeface="+mj-lt"/>
                <a:ea typeface="+mj-ea"/>
              </a:defRPr>
            </a:lvl1pPr>
            <a:lvl2pPr algn="l">
              <a:defRPr lang="en-US" sz="1796" b="0" i="0" dirty="0" smtClean="0">
                <a:solidFill>
                  <a:schemeClr val="bg1"/>
                </a:solidFill>
              </a:defRPr>
            </a:lvl2pPr>
          </a:lstStyle>
          <a:p>
            <a:pPr lvl="0"/>
            <a:r>
              <a:rPr lang="en-US"/>
              <a:t>Title (indent for light body)</a:t>
            </a:r>
          </a:p>
          <a:p>
            <a:pPr marL="7917" lvl="1">
              <a:spcAft>
                <a:spcPts val="598"/>
              </a:spcAft>
              <a:tabLst/>
            </a:pPr>
            <a:r>
              <a:rPr lang="en-US"/>
              <a:t>Text</a:t>
            </a:r>
          </a:p>
        </p:txBody>
      </p:sp>
    </p:spTree>
    <p:extLst>
      <p:ext uri="{BB962C8B-B14F-4D97-AF65-F5344CB8AC3E}">
        <p14:creationId xmlns:p14="http://schemas.microsoft.com/office/powerpoint/2010/main" val="334910813"/>
      </p:ext>
    </p:extLst>
  </p:cSld>
  <p:clrMapOvr>
    <a:masterClrMapping/>
  </p:clrMapOvr>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caption right half-page black">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4" y="2"/>
            <a:ext cx="9143999" cy="5143500"/>
          </a:xfrm>
        </p:spPr>
        <p:txBody>
          <a:bodyPr/>
          <a:lstStyle>
            <a:lvl1pPr marL="0" indent="0">
              <a:buFontTx/>
              <a:buNone/>
              <a:defRPr b="0" i="0"/>
            </a:lvl1pPr>
          </a:lstStyle>
          <a:p>
            <a:r>
              <a:rPr lang="en-US"/>
              <a:t>Click icon to add picture</a:t>
            </a:r>
          </a:p>
        </p:txBody>
      </p:sp>
      <p:sp>
        <p:nvSpPr>
          <p:cNvPr id="2" name="Content Placeholder 10">
            <a:extLst>
              <a:ext uri="{FF2B5EF4-FFF2-40B4-BE49-F238E27FC236}">
                <a16:creationId xmlns:a16="http://schemas.microsoft.com/office/drawing/2014/main" id="{3795B402-30E2-D43F-8C77-26DAAA7339E8}"/>
              </a:ext>
            </a:extLst>
          </p:cNvPr>
          <p:cNvSpPr>
            <a:spLocks noGrp="1"/>
          </p:cNvSpPr>
          <p:nvPr>
            <p:ph sz="quarter" idx="2" hasCustomPrompt="1"/>
          </p:nvPr>
        </p:nvSpPr>
        <p:spPr>
          <a:xfrm>
            <a:off x="4571993" y="2"/>
            <a:ext cx="4572007" cy="5143500"/>
          </a:xfrm>
          <a:solidFill>
            <a:srgbClr val="333333">
              <a:alpha val="74902"/>
            </a:srgbClr>
          </a:solidFill>
          <a:ln>
            <a:noFill/>
          </a:ln>
        </p:spPr>
        <p:txBody>
          <a:bodyPr vert="horz" wrap="square" lIns="228600" tIns="45716" rIns="228600" bIns="45716" numCol="1" anchor="ctr" anchorCtr="0" compatLnSpc="1">
            <a:prstTxWarp prst="textNoShape">
              <a:avLst/>
            </a:prstTxWarp>
            <a:normAutofit/>
          </a:bodyPr>
          <a:lstStyle>
            <a:lvl1pPr marL="228600" algn="l">
              <a:spcBef>
                <a:spcPts val="0"/>
              </a:spcBef>
              <a:spcAft>
                <a:spcPts val="600"/>
              </a:spcAft>
              <a:defRPr lang="en-US" sz="2400" b="0" smtClean="0">
                <a:solidFill>
                  <a:schemeClr val="bg1"/>
                </a:solidFill>
                <a:latin typeface="+mj-lt"/>
                <a:ea typeface="+mj-ea"/>
              </a:defRPr>
            </a:lvl1pPr>
            <a:lvl2pPr algn="l">
              <a:defRPr lang="en-US" sz="2000" b="0" i="0" dirty="0" smtClean="0">
                <a:solidFill>
                  <a:schemeClr val="bg1"/>
                </a:solidFill>
              </a:defRPr>
            </a:lvl2pPr>
            <a:lvl3pPr marL="228600">
              <a:lnSpc>
                <a:spcPct val="100000"/>
              </a:lnSpc>
              <a:spcBef>
                <a:spcPts val="0"/>
              </a:spcBef>
              <a:spcAft>
                <a:spcPts val="600"/>
              </a:spcAft>
              <a:defRPr sz="2000">
                <a:solidFill>
                  <a:schemeClr val="bg1"/>
                </a:solidFill>
              </a:defRPr>
            </a:lvl3pPr>
          </a:lstStyle>
          <a:p>
            <a:pPr lvl="0"/>
            <a:r>
              <a:rPr lang="en-US"/>
              <a:t>Title (indent for light body)</a:t>
            </a:r>
          </a:p>
        </p:txBody>
      </p:sp>
    </p:spTree>
    <p:extLst>
      <p:ext uri="{BB962C8B-B14F-4D97-AF65-F5344CB8AC3E}">
        <p14:creationId xmlns:p14="http://schemas.microsoft.com/office/powerpoint/2010/main" val="1747672191"/>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Instruction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12653" y="801692"/>
            <a:ext cx="7920165" cy="3725861"/>
          </a:xfrm>
        </p:spPr>
        <p:txBody>
          <a:bodyPr/>
          <a:lstStyle>
            <a:lvl1pPr marL="342274" indent="-342274">
              <a:buClr>
                <a:schemeClr val="tx1"/>
              </a:buClr>
              <a:buFont typeface="Arial" panose="020B0604020202020204" pitchFamily="34" charset="0"/>
              <a:buChar char="•"/>
              <a:defRPr b="0" i="0">
                <a:solidFill>
                  <a:schemeClr val="tx1"/>
                </a:solidFill>
              </a:defRPr>
            </a:lvl1pPr>
            <a:lvl2pPr marL="706734" indent="-342274">
              <a:buClr>
                <a:schemeClr val="tx1"/>
              </a:buClr>
              <a:buFont typeface="Arial" panose="020B0604020202020204" pitchFamily="34" charset="0"/>
              <a:buChar char="•"/>
              <a:defRPr b="0" i="0">
                <a:solidFill>
                  <a:schemeClr val="tx1"/>
                </a:solidFill>
              </a:defRPr>
            </a:lvl2pPr>
          </a:lstStyle>
          <a:p>
            <a:pPr lvl="0"/>
            <a:r>
              <a:rPr lang="en-US"/>
              <a:t>Click to edit Master text styles</a:t>
            </a:r>
          </a:p>
          <a:p>
            <a:pPr lvl="1"/>
            <a:r>
              <a:rPr lang="en-US"/>
              <a:t>Second level</a:t>
            </a:r>
          </a:p>
        </p:txBody>
      </p:sp>
      <p:sp>
        <p:nvSpPr>
          <p:cNvPr id="5" name="Title 4">
            <a:extLst>
              <a:ext uri="{FF2B5EF4-FFF2-40B4-BE49-F238E27FC236}">
                <a16:creationId xmlns:a16="http://schemas.microsoft.com/office/drawing/2014/main" id="{69354FF7-6685-B600-F429-9FFD4CCCEB30}"/>
              </a:ext>
            </a:extLst>
          </p:cNvPr>
          <p:cNvSpPr>
            <a:spLocks noGrp="1"/>
          </p:cNvSpPr>
          <p:nvPr>
            <p:ph type="title" hasCustomPrompt="1"/>
          </p:nvPr>
        </p:nvSpPr>
        <p:spPr/>
        <p:txBody>
          <a:bodyPr/>
          <a:lstStyle/>
          <a:p>
            <a:r>
              <a:rPr lang="en-US"/>
              <a:t>Title</a:t>
            </a:r>
          </a:p>
        </p:txBody>
      </p:sp>
      <p:sp>
        <p:nvSpPr>
          <p:cNvPr id="2" name="TextBox 1">
            <a:extLst>
              <a:ext uri="{FF2B5EF4-FFF2-40B4-BE49-F238E27FC236}">
                <a16:creationId xmlns:a16="http://schemas.microsoft.com/office/drawing/2014/main" id="{6BE4883C-2F18-F3E1-2CEB-9BFBB444057B}"/>
              </a:ext>
            </a:extLst>
          </p:cNvPr>
          <p:cNvSpPr txBox="1"/>
          <p:nvPr/>
        </p:nvSpPr>
        <p:spPr>
          <a:xfrm>
            <a:off x="-105878" y="2"/>
            <a:ext cx="738664" cy="5137640"/>
          </a:xfrm>
          <a:prstGeom prst="rect">
            <a:avLst/>
          </a:prstGeom>
          <a:noFill/>
        </p:spPr>
        <p:txBody>
          <a:bodyPr vert="vert270" wrap="square" rtlCol="0" anchor="ctr">
            <a:spAutoFit/>
          </a:bodyPr>
          <a:lstStyle/>
          <a:p>
            <a:pPr marL="0" indent="0" algn="ctr">
              <a:buNone/>
            </a:pPr>
            <a:r>
              <a:rPr lang="en-US" sz="3600" b="1" i="0">
                <a:solidFill>
                  <a:schemeClr val="tx1"/>
                </a:solidFill>
                <a:latin typeface="+mj-lt"/>
                <a:ea typeface="Noteworthy Bold" charset="0"/>
                <a:cs typeface="Noteworthy Bold" charset="0"/>
              </a:rPr>
              <a:t>INSTRUCTIONS</a:t>
            </a:r>
          </a:p>
        </p:txBody>
      </p:sp>
    </p:spTree>
    <p:extLst>
      <p:ext uri="{BB962C8B-B14F-4D97-AF65-F5344CB8AC3E}">
        <p14:creationId xmlns:p14="http://schemas.microsoft.com/office/powerpoint/2010/main" val="738065694"/>
      </p:ext>
    </p:extLst>
  </p:cSld>
  <p:clrMapOvr>
    <a:masterClrMapping/>
  </p:clrMapOvr>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caption left half-page black">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4" y="2"/>
            <a:ext cx="9143999" cy="5143500"/>
          </a:xfrm>
        </p:spPr>
        <p:txBody>
          <a:bodyPr/>
          <a:lstStyle>
            <a:lvl1pPr marL="0" indent="0">
              <a:buFontTx/>
              <a:buNone/>
              <a:defRPr b="0" i="0"/>
            </a:lvl1pPr>
          </a:lstStyle>
          <a:p>
            <a:r>
              <a:rPr lang="en-US"/>
              <a:t>Click icon to add picture</a:t>
            </a:r>
          </a:p>
        </p:txBody>
      </p:sp>
      <p:sp>
        <p:nvSpPr>
          <p:cNvPr id="13" name="Content Placeholder 10">
            <a:extLst>
              <a:ext uri="{FF2B5EF4-FFF2-40B4-BE49-F238E27FC236}">
                <a16:creationId xmlns:a16="http://schemas.microsoft.com/office/drawing/2014/main" id="{0343612F-F049-4F46-AB0D-016B0332B1C7}"/>
              </a:ext>
            </a:extLst>
          </p:cNvPr>
          <p:cNvSpPr>
            <a:spLocks noGrp="1"/>
          </p:cNvSpPr>
          <p:nvPr>
            <p:ph sz="quarter" idx="2" hasCustomPrompt="1"/>
          </p:nvPr>
        </p:nvSpPr>
        <p:spPr>
          <a:xfrm>
            <a:off x="0" y="0"/>
            <a:ext cx="4572007" cy="5143500"/>
          </a:xfrm>
          <a:solidFill>
            <a:schemeClr val="tx1">
              <a:alpha val="75000"/>
            </a:schemeClr>
          </a:solidFill>
          <a:ln>
            <a:noFill/>
          </a:ln>
        </p:spPr>
        <p:txBody>
          <a:bodyPr vert="horz" wrap="square" lIns="228600" tIns="45716" rIns="228600" bIns="45716" numCol="1" anchor="ctr" anchorCtr="0" compatLnSpc="1">
            <a:prstTxWarp prst="textNoShape">
              <a:avLst/>
            </a:prstTxWarp>
            <a:normAutofit/>
          </a:bodyPr>
          <a:lstStyle>
            <a:lvl1pPr marL="228600" algn="l">
              <a:spcBef>
                <a:spcPts val="0"/>
              </a:spcBef>
              <a:spcAft>
                <a:spcPts val="600"/>
              </a:spcAft>
              <a:defRPr lang="en-US" sz="2400" b="0" smtClean="0">
                <a:solidFill>
                  <a:schemeClr val="bg1"/>
                </a:solidFill>
                <a:latin typeface="+mj-lt"/>
                <a:ea typeface="+mj-ea"/>
              </a:defRPr>
            </a:lvl1pPr>
            <a:lvl2pPr algn="l">
              <a:defRPr lang="en-US" sz="2000" b="0" i="0" dirty="0" smtClean="0">
                <a:solidFill>
                  <a:schemeClr val="bg1"/>
                </a:solidFill>
              </a:defRPr>
            </a:lvl2pPr>
            <a:lvl3pPr marL="228600">
              <a:lnSpc>
                <a:spcPct val="100000"/>
              </a:lnSpc>
              <a:spcBef>
                <a:spcPts val="0"/>
              </a:spcBef>
              <a:spcAft>
                <a:spcPts val="600"/>
              </a:spcAft>
              <a:defRPr sz="2000">
                <a:solidFill>
                  <a:schemeClr val="bg1"/>
                </a:solidFill>
              </a:defRPr>
            </a:lvl3pPr>
          </a:lstStyle>
          <a:p>
            <a:pPr lvl="0"/>
            <a:r>
              <a:rPr lang="en-US"/>
              <a:t>Title (indent for light body)</a:t>
            </a:r>
          </a:p>
        </p:txBody>
      </p:sp>
    </p:spTree>
    <p:extLst>
      <p:ext uri="{BB962C8B-B14F-4D97-AF65-F5344CB8AC3E}">
        <p14:creationId xmlns:p14="http://schemas.microsoft.com/office/powerpoint/2010/main" val="441790650"/>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Use for AI Prompt">
    <p:bg>
      <p:bgPr>
        <a:solidFill>
          <a:schemeClr val="bg1"/>
        </a:solidFill>
        <a:effectLst/>
      </p:bgPr>
    </p:bg>
    <p:spTree>
      <p:nvGrpSpPr>
        <p:cNvPr id="1" name=""/>
        <p:cNvGrpSpPr/>
        <p:nvPr/>
      </p:nvGrpSpPr>
      <p:grpSpPr>
        <a:xfrm>
          <a:off x="0" y="0"/>
          <a:ext cx="0" cy="0"/>
          <a:chOff x="0" y="0"/>
          <a:chExt cx="0" cy="0"/>
        </a:xfrm>
      </p:grpSpPr>
      <p:pic>
        <p:nvPicPr>
          <p:cNvPr id="4" name="Picture Placeholder 7">
            <a:extLst>
              <a:ext uri="{FF2B5EF4-FFF2-40B4-BE49-F238E27FC236}">
                <a16:creationId xmlns:a16="http://schemas.microsoft.com/office/drawing/2014/main" id="{8996F3F8-F7E1-D829-FA00-94E1A56F8451}"/>
              </a:ext>
            </a:extLst>
          </p:cNvPr>
          <p:cNvPicPr>
            <a:picLocks noChangeAspect="1"/>
          </p:cNvPicPr>
          <p:nvPr/>
        </p:nvPicPr>
        <p:blipFill>
          <a:blip r:embed="rId2"/>
          <a:srcRect t="7746" b="7746"/>
          <a:stretch/>
        </p:blipFill>
        <p:spPr>
          <a:xfrm>
            <a:off x="0" y="-2"/>
            <a:ext cx="9144000" cy="5143500"/>
          </a:xfrm>
          <a:prstGeom prst="rect">
            <a:avLst/>
          </a:prstGeom>
        </p:spPr>
      </p:pic>
      <p:sp>
        <p:nvSpPr>
          <p:cNvPr id="6" name="Picture Placeholder 5">
            <a:extLst>
              <a:ext uri="{FF2B5EF4-FFF2-40B4-BE49-F238E27FC236}">
                <a16:creationId xmlns:a16="http://schemas.microsoft.com/office/drawing/2014/main" id="{B692EC2D-F6C3-044D-BC26-78CAAFF11145}"/>
              </a:ext>
            </a:extLst>
          </p:cNvPr>
          <p:cNvSpPr>
            <a:spLocks noGrp="1"/>
          </p:cNvSpPr>
          <p:nvPr>
            <p:ph type="pic" sz="quarter" idx="10"/>
          </p:nvPr>
        </p:nvSpPr>
        <p:spPr>
          <a:xfrm>
            <a:off x="4" y="2"/>
            <a:ext cx="9143999" cy="5143500"/>
          </a:xfrm>
        </p:spPr>
        <p:txBody>
          <a:bodyPr/>
          <a:lstStyle>
            <a:lvl1pPr marL="0" indent="0">
              <a:buFontTx/>
              <a:buNone/>
              <a:defRPr b="0" i="0"/>
            </a:lvl1pPr>
          </a:lstStyle>
          <a:p>
            <a:r>
              <a:rPr lang="en-US"/>
              <a:t>Click icon to add picture</a:t>
            </a:r>
          </a:p>
        </p:txBody>
      </p:sp>
      <p:sp>
        <p:nvSpPr>
          <p:cNvPr id="13" name="Content Placeholder 10">
            <a:extLst>
              <a:ext uri="{FF2B5EF4-FFF2-40B4-BE49-F238E27FC236}">
                <a16:creationId xmlns:a16="http://schemas.microsoft.com/office/drawing/2014/main" id="{0343612F-F049-4F46-AB0D-016B0332B1C7}"/>
              </a:ext>
            </a:extLst>
          </p:cNvPr>
          <p:cNvSpPr>
            <a:spLocks noGrp="1"/>
          </p:cNvSpPr>
          <p:nvPr>
            <p:ph sz="quarter" idx="2" hasCustomPrompt="1"/>
          </p:nvPr>
        </p:nvSpPr>
        <p:spPr>
          <a:xfrm>
            <a:off x="-1" y="0"/>
            <a:ext cx="3291840" cy="5143500"/>
          </a:xfrm>
          <a:solidFill>
            <a:schemeClr val="tx1">
              <a:alpha val="75000"/>
            </a:schemeClr>
          </a:solidFill>
          <a:ln>
            <a:noFill/>
          </a:ln>
        </p:spPr>
        <p:txBody>
          <a:bodyPr vert="horz" wrap="square" lIns="228600" tIns="45716" rIns="228600" bIns="45716" numCol="1" anchor="ctr" anchorCtr="0" compatLnSpc="1">
            <a:prstTxWarp prst="textNoShape">
              <a:avLst/>
            </a:prstTxWarp>
            <a:normAutofit/>
          </a:bodyPr>
          <a:lstStyle>
            <a:lvl1pPr marL="228600" algn="l">
              <a:spcBef>
                <a:spcPts val="0"/>
              </a:spcBef>
              <a:spcAft>
                <a:spcPts val="600"/>
              </a:spcAft>
              <a:defRPr lang="en-US" sz="2400" b="0" smtClean="0">
                <a:solidFill>
                  <a:schemeClr val="bg1"/>
                </a:solidFill>
                <a:latin typeface="+mj-lt"/>
                <a:ea typeface="+mj-ea"/>
              </a:defRPr>
            </a:lvl1pPr>
            <a:lvl2pPr algn="l">
              <a:defRPr lang="en-US" sz="2000" b="0" i="0" dirty="0" smtClean="0">
                <a:solidFill>
                  <a:schemeClr val="bg1"/>
                </a:solidFill>
              </a:defRPr>
            </a:lvl2pPr>
            <a:lvl3pPr marL="228600">
              <a:lnSpc>
                <a:spcPct val="100000"/>
              </a:lnSpc>
              <a:spcBef>
                <a:spcPts val="0"/>
              </a:spcBef>
              <a:spcAft>
                <a:spcPts val="600"/>
              </a:spcAft>
              <a:defRPr sz="2000">
                <a:solidFill>
                  <a:schemeClr val="bg1"/>
                </a:solidFill>
              </a:defRPr>
            </a:lvl3pPr>
          </a:lstStyle>
          <a:p>
            <a:pPr lvl="0"/>
            <a:r>
              <a:rPr lang="en-US"/>
              <a:t>Title (indent for light body)</a:t>
            </a:r>
          </a:p>
          <a:p>
            <a:pPr marL="350817" lvl="2">
              <a:spcAft>
                <a:spcPts val="598"/>
              </a:spcAft>
              <a:tabLst/>
            </a:pPr>
            <a:r>
              <a:rPr lang="en-US"/>
              <a:t>Text</a:t>
            </a:r>
          </a:p>
        </p:txBody>
      </p:sp>
      <p:sp>
        <p:nvSpPr>
          <p:cNvPr id="3" name="TextBox 2">
            <a:extLst>
              <a:ext uri="{FF2B5EF4-FFF2-40B4-BE49-F238E27FC236}">
                <a16:creationId xmlns:a16="http://schemas.microsoft.com/office/drawing/2014/main" id="{0BFD666F-D722-081F-EA3B-CEACA0DA4798}"/>
              </a:ext>
            </a:extLst>
          </p:cNvPr>
          <p:cNvSpPr txBox="1"/>
          <p:nvPr/>
        </p:nvSpPr>
        <p:spPr>
          <a:xfrm>
            <a:off x="0" y="5234936"/>
            <a:ext cx="4572000" cy="276999"/>
          </a:xfrm>
          <a:prstGeom prst="rect">
            <a:avLst/>
          </a:prstGeom>
          <a:noFill/>
        </p:spPr>
        <p:txBody>
          <a:bodyPr wrap="square">
            <a:spAutoFit/>
          </a:bodyPr>
          <a:lstStyle/>
          <a:p>
            <a:r>
              <a:rPr lang="en-US" sz="1200"/>
              <a:t>https://</a:t>
            </a:r>
            <a:r>
              <a:rPr lang="en-US" sz="1200" err="1"/>
              <a:t>pixabay.com</a:t>
            </a:r>
            <a:r>
              <a:rPr lang="en-US" sz="1200"/>
              <a:t>/photos/woman-laptop-desk-workspace-1851464/</a:t>
            </a:r>
          </a:p>
        </p:txBody>
      </p:sp>
    </p:spTree>
    <p:extLst>
      <p:ext uri="{BB962C8B-B14F-4D97-AF65-F5344CB8AC3E}">
        <p14:creationId xmlns:p14="http://schemas.microsoft.com/office/powerpoint/2010/main" val="2137718527"/>
      </p:ext>
    </p:extLst>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hand with sharpie">
    <p:bg>
      <p:bgPr>
        <a:solidFill>
          <a:schemeClr val="bg1"/>
        </a:solidFill>
        <a:effectLst/>
      </p:bgPr>
    </p:bg>
    <p:spTree>
      <p:nvGrpSpPr>
        <p:cNvPr id="1" name=""/>
        <p:cNvGrpSpPr/>
        <p:nvPr/>
      </p:nvGrpSpPr>
      <p:grpSpPr>
        <a:xfrm>
          <a:off x="0" y="0"/>
          <a:ext cx="0" cy="0"/>
          <a:chOff x="0" y="0"/>
          <a:chExt cx="0" cy="0"/>
        </a:xfrm>
      </p:grpSpPr>
      <p:pic>
        <p:nvPicPr>
          <p:cNvPr id="4" name="Picture 3" descr="A close-up of a hand holding a marker&#10;&#10;Description automatically generated">
            <a:extLst>
              <a:ext uri="{FF2B5EF4-FFF2-40B4-BE49-F238E27FC236}">
                <a16:creationId xmlns:a16="http://schemas.microsoft.com/office/drawing/2014/main" id="{54CABE62-4727-88AB-4B00-A918C77A2349}"/>
              </a:ext>
            </a:extLst>
          </p:cNvPr>
          <p:cNvPicPr>
            <a:picLocks noChangeAspect="1"/>
          </p:cNvPicPr>
          <p:nvPr/>
        </p:nvPicPr>
        <p:blipFill>
          <a:blip r:embed="rId2"/>
          <a:stretch>
            <a:fillRect/>
          </a:stretch>
        </p:blipFill>
        <p:spPr>
          <a:xfrm>
            <a:off x="11261" y="0"/>
            <a:ext cx="9121480" cy="5143500"/>
          </a:xfrm>
          <a:prstGeom prst="rect">
            <a:avLst/>
          </a:prstGeom>
        </p:spPr>
      </p:pic>
      <p:sp>
        <p:nvSpPr>
          <p:cNvPr id="2" name="Content Placeholder 10">
            <a:extLst>
              <a:ext uri="{FF2B5EF4-FFF2-40B4-BE49-F238E27FC236}">
                <a16:creationId xmlns:a16="http://schemas.microsoft.com/office/drawing/2014/main" id="{3795B402-30E2-D43F-8C77-26DAAA7339E8}"/>
              </a:ext>
            </a:extLst>
          </p:cNvPr>
          <p:cNvSpPr>
            <a:spLocks noGrp="1"/>
          </p:cNvSpPr>
          <p:nvPr>
            <p:ph sz="quarter" idx="2" hasCustomPrompt="1"/>
          </p:nvPr>
        </p:nvSpPr>
        <p:spPr>
          <a:xfrm>
            <a:off x="4571993" y="2"/>
            <a:ext cx="4572007" cy="5143500"/>
          </a:xfrm>
          <a:solidFill>
            <a:srgbClr val="333333">
              <a:alpha val="74902"/>
            </a:srgbClr>
          </a:solidFill>
          <a:ln>
            <a:noFill/>
          </a:ln>
        </p:spPr>
        <p:txBody>
          <a:bodyPr vert="horz" wrap="square" lIns="228600" tIns="45716" rIns="228600" bIns="45716" numCol="1" anchor="ctr" anchorCtr="0" compatLnSpc="1">
            <a:prstTxWarp prst="textNoShape">
              <a:avLst/>
            </a:prstTxWarp>
            <a:normAutofit/>
          </a:bodyPr>
          <a:lstStyle>
            <a:lvl1pPr marL="228600" algn="l">
              <a:spcBef>
                <a:spcPts val="0"/>
              </a:spcBef>
              <a:spcAft>
                <a:spcPts val="600"/>
              </a:spcAft>
              <a:defRPr lang="en-US" sz="2400" b="1" smtClean="0">
                <a:solidFill>
                  <a:schemeClr val="bg1"/>
                </a:solidFill>
                <a:latin typeface="+mj-lt"/>
                <a:ea typeface="+mj-ea"/>
              </a:defRPr>
            </a:lvl1pPr>
            <a:lvl2pPr algn="l">
              <a:defRPr lang="en-US" sz="2000" b="0" i="0" dirty="0" smtClean="0">
                <a:solidFill>
                  <a:schemeClr val="bg1"/>
                </a:solidFill>
              </a:defRPr>
            </a:lvl2pPr>
            <a:lvl3pPr marL="228600">
              <a:lnSpc>
                <a:spcPct val="100000"/>
              </a:lnSpc>
              <a:spcBef>
                <a:spcPts val="0"/>
              </a:spcBef>
              <a:spcAft>
                <a:spcPts val="600"/>
              </a:spcAft>
              <a:defRPr sz="2000">
                <a:solidFill>
                  <a:schemeClr val="bg1"/>
                </a:solidFill>
              </a:defRPr>
            </a:lvl3pPr>
          </a:lstStyle>
          <a:p>
            <a:pPr lvl="0"/>
            <a:r>
              <a:rPr lang="en-US"/>
              <a:t>Title (indent for light body)</a:t>
            </a:r>
          </a:p>
          <a:p>
            <a:pPr marL="350817" lvl="2">
              <a:spcAft>
                <a:spcPts val="598"/>
              </a:spcAft>
              <a:tabLst/>
            </a:pPr>
            <a:r>
              <a:rPr lang="en-US"/>
              <a:t>Text</a:t>
            </a:r>
          </a:p>
        </p:txBody>
      </p:sp>
    </p:spTree>
    <p:extLst>
      <p:ext uri="{BB962C8B-B14F-4D97-AF65-F5344CB8AC3E}">
        <p14:creationId xmlns:p14="http://schemas.microsoft.com/office/powerpoint/2010/main" val="741721232"/>
      </p:ext>
    </p:extLst>
  </p:cSld>
  <p:clrMapOvr>
    <a:masterClrMapping/>
  </p:clrMapOvr>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example w conten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38500" y="960721"/>
            <a:ext cx="7894320" cy="3725861"/>
          </a:xfrm>
        </p:spPr>
        <p:txBody>
          <a:bodyPr>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4835E137-904C-BCBC-30AA-F05B6FB98D8D}"/>
              </a:ext>
            </a:extLst>
          </p:cNvPr>
          <p:cNvSpPr>
            <a:spLocks noGrp="1"/>
          </p:cNvSpPr>
          <p:nvPr>
            <p:ph type="title"/>
          </p:nvPr>
        </p:nvSpPr>
        <p:spPr/>
        <p:txBody>
          <a:bodyPr/>
          <a:lstStyle/>
          <a:p>
            <a:r>
              <a:rPr lang="en-US"/>
              <a:t>Click to edit Master title style</a:t>
            </a:r>
          </a:p>
        </p:txBody>
      </p:sp>
      <p:sp>
        <p:nvSpPr>
          <p:cNvPr id="2" name="Rectangle 1">
            <a:extLst>
              <a:ext uri="{FF2B5EF4-FFF2-40B4-BE49-F238E27FC236}">
                <a16:creationId xmlns:a16="http://schemas.microsoft.com/office/drawing/2014/main" id="{287E83FB-9FE2-C6C5-166B-D22257E8CE43}"/>
              </a:ext>
            </a:extLst>
          </p:cNvPr>
          <p:cNvSpPr/>
          <p:nvPr/>
        </p:nvSpPr>
        <p:spPr>
          <a:xfrm>
            <a:off x="0" y="2"/>
            <a:ext cx="524656" cy="5143500"/>
          </a:xfrm>
          <a:prstGeom prst="rect">
            <a:avLst/>
          </a:prstGeom>
          <a:solidFill>
            <a:schemeClr val="tx1"/>
          </a:solidFill>
          <a:ln>
            <a:noFill/>
          </a:ln>
          <a:effectLst/>
        </p:spPr>
        <p:txBody>
          <a:bodyPr vert="vert270" wrap="square" lIns="91103" tIns="45552" rIns="91103" bIns="45552" rtlCol="0" anchor="ctr">
            <a:noAutofit/>
          </a:bodyPr>
          <a:lstStyle/>
          <a:p>
            <a:pPr algn="ctr"/>
            <a:r>
              <a:rPr lang="en-US" sz="3200" b="0" i="0" cap="none" spc="0">
                <a:ln w="0">
                  <a:noFill/>
                </a:ln>
                <a:solidFill>
                  <a:schemeClr val="bg1"/>
                </a:solidFill>
                <a:latin typeface="+mj-lt"/>
                <a:cs typeface="Calibri" panose="020F0502020204030204" pitchFamily="34" charset="0"/>
              </a:rPr>
              <a:t>EXAMPLE</a:t>
            </a:r>
          </a:p>
        </p:txBody>
      </p:sp>
    </p:spTree>
    <p:extLst>
      <p:ext uri="{BB962C8B-B14F-4D97-AF65-F5344CB8AC3E}">
        <p14:creationId xmlns:p14="http://schemas.microsoft.com/office/powerpoint/2010/main" val="4252823929"/>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exampl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3EB9287-66E0-F544-AB35-D09BB5E2476D}"/>
              </a:ext>
            </a:extLst>
          </p:cNvPr>
          <p:cNvSpPr>
            <a:spLocks noGrp="1"/>
          </p:cNvSpPr>
          <p:nvPr>
            <p:ph type="pic" sz="quarter" idx="10"/>
          </p:nvPr>
        </p:nvSpPr>
        <p:spPr>
          <a:xfrm>
            <a:off x="523882" y="2"/>
            <a:ext cx="8620125" cy="5143500"/>
          </a:xfrm>
        </p:spPr>
        <p:txBody>
          <a:bodyPr/>
          <a:lstStyle>
            <a:lvl1pPr>
              <a:buFont typeface="Arial" panose="020B0604020202020204" pitchFamily="34" charset="0"/>
              <a:buNone/>
              <a:defRPr b="0" i="0"/>
            </a:lvl1pPr>
          </a:lstStyle>
          <a:p>
            <a:r>
              <a:rPr lang="en-US"/>
              <a:t>Click icon to add picture</a:t>
            </a:r>
          </a:p>
        </p:txBody>
      </p:sp>
      <p:sp>
        <p:nvSpPr>
          <p:cNvPr id="2" name="Rectangle 1">
            <a:extLst>
              <a:ext uri="{FF2B5EF4-FFF2-40B4-BE49-F238E27FC236}">
                <a16:creationId xmlns:a16="http://schemas.microsoft.com/office/drawing/2014/main" id="{78848BEA-E15F-CE49-81F7-6B1FAE3CC018}"/>
              </a:ext>
            </a:extLst>
          </p:cNvPr>
          <p:cNvSpPr/>
          <p:nvPr/>
        </p:nvSpPr>
        <p:spPr>
          <a:xfrm>
            <a:off x="0" y="0"/>
            <a:ext cx="524656" cy="5143500"/>
          </a:xfrm>
          <a:prstGeom prst="rect">
            <a:avLst/>
          </a:prstGeom>
          <a:solidFill>
            <a:schemeClr val="tx1"/>
          </a:solidFill>
          <a:ln>
            <a:noFill/>
          </a:ln>
          <a:effectLst/>
        </p:spPr>
        <p:txBody>
          <a:bodyPr vert="vert270" wrap="square" lIns="91103" tIns="45552" rIns="91103" bIns="45552" rtlCol="0" anchor="ctr">
            <a:noAutofit/>
          </a:bodyPr>
          <a:lstStyle/>
          <a:p>
            <a:pPr algn="ctr"/>
            <a:r>
              <a:rPr lang="en-US" sz="3200" b="0" i="0" cap="none" spc="0">
                <a:ln w="0">
                  <a:noFill/>
                </a:ln>
                <a:solidFill>
                  <a:schemeClr val="bg1"/>
                </a:solidFill>
                <a:latin typeface="+mj-lt"/>
                <a:cs typeface="Calibri" panose="020F0502020204030204" pitchFamily="34" charset="0"/>
              </a:rPr>
              <a:t>EXAMPLE</a:t>
            </a:r>
          </a:p>
        </p:txBody>
      </p:sp>
    </p:spTree>
    <p:extLst>
      <p:ext uri="{BB962C8B-B14F-4D97-AF65-F5344CB8AC3E}">
        <p14:creationId xmlns:p14="http://schemas.microsoft.com/office/powerpoint/2010/main" val="154674735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TITLE SLIDE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TITLES</a:t>
            </a:r>
          </a:p>
        </p:txBody>
      </p:sp>
    </p:spTree>
    <p:extLst>
      <p:ext uri="{BB962C8B-B14F-4D97-AF65-F5344CB8AC3E}">
        <p14:creationId xmlns:p14="http://schemas.microsoft.com/office/powerpoint/2010/main" val="4096917196"/>
      </p:ext>
    </p:extLst>
  </p:cSld>
  <p:clrMapOvr>
    <a:masterClrMapping/>
  </p:clrMapOvr>
  <p:hf sldNum="0" hd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SECTION title">
    <p:bg>
      <p:bgPr>
        <a:solidFill>
          <a:schemeClr val="bg1">
            <a:lumMod val="95000"/>
          </a:schemeClr>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2"/>
            <a:ext cx="9144000" cy="5143500"/>
          </a:xfrm>
        </p:spPr>
        <p:txBody>
          <a:bodyPr/>
          <a:lstStyle>
            <a:lvl1pPr marL="0" indent="0">
              <a:buFontTx/>
              <a:buNone/>
              <a:defRPr b="0" i="0"/>
            </a:lvl1pPr>
          </a:lstStyle>
          <a:p>
            <a:r>
              <a:rPr lang="en-US"/>
              <a:t>Click icon to add picture</a:t>
            </a:r>
          </a:p>
        </p:txBody>
      </p:sp>
      <p:sp>
        <p:nvSpPr>
          <p:cNvPr id="2" name="Title 1"/>
          <p:cNvSpPr>
            <a:spLocks noGrp="1"/>
          </p:cNvSpPr>
          <p:nvPr>
            <p:ph type="title" hasCustomPrompt="1"/>
          </p:nvPr>
        </p:nvSpPr>
        <p:spPr>
          <a:xfrm>
            <a:off x="457200" y="3200232"/>
            <a:ext cx="8686800" cy="841248"/>
          </a:xfrm>
          <a:solidFill>
            <a:schemeClr val="tx1">
              <a:alpha val="50000"/>
            </a:schemeClr>
          </a:solidFill>
        </p:spPr>
        <p:txBody>
          <a:bodyPr anchor="ctr">
            <a:normAutofit/>
          </a:bodyPr>
          <a:lstStyle>
            <a:lvl1pPr algn="l">
              <a:buNone/>
              <a:defRPr sz="3600" b="0" i="0" cap="all" baseline="0">
                <a:solidFill>
                  <a:schemeClr val="bg1"/>
                </a:solidFill>
              </a:defRPr>
            </a:lvl1pPr>
          </a:lstStyle>
          <a:p>
            <a:r>
              <a:rPr lang="en-US"/>
              <a:t>SECTION TITLE</a:t>
            </a:r>
          </a:p>
        </p:txBody>
      </p:sp>
    </p:spTree>
    <p:extLst>
      <p:ext uri="{BB962C8B-B14F-4D97-AF65-F5344CB8AC3E}">
        <p14:creationId xmlns:p14="http://schemas.microsoft.com/office/powerpoint/2010/main" val="1843072789"/>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Topic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34C9296-8B86-9445-8BF9-62121F5CF749}"/>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1"/>
              </a:solidFill>
              <a:latin typeface="+mn-lt"/>
            </a:endParaRPr>
          </a:p>
        </p:txBody>
      </p:sp>
      <p:sp>
        <p:nvSpPr>
          <p:cNvPr id="3" name="Text Placeholder 2">
            <a:extLst>
              <a:ext uri="{FF2B5EF4-FFF2-40B4-BE49-F238E27FC236}">
                <a16:creationId xmlns:a16="http://schemas.microsoft.com/office/drawing/2014/main" id="{877A40B6-5CE4-4440-950A-D7E62C287864}"/>
              </a:ext>
            </a:extLst>
          </p:cNvPr>
          <p:cNvSpPr>
            <a:spLocks noGrp="1"/>
          </p:cNvSpPr>
          <p:nvPr>
            <p:ph type="body" sz="quarter" idx="10" hasCustomPrompt="1"/>
          </p:nvPr>
        </p:nvSpPr>
        <p:spPr>
          <a:xfrm>
            <a:off x="226689" y="148685"/>
            <a:ext cx="8767482" cy="863562"/>
          </a:xfrm>
          <a:noFill/>
        </p:spPr>
        <p:txBody>
          <a:bodyPr wrap="none" anchor="b">
            <a:normAutofit/>
          </a:bodyPr>
          <a:lstStyle>
            <a:lvl1pPr>
              <a:defRPr sz="2800" b="0" i="0" cap="all" baseline="0">
                <a:solidFill>
                  <a:schemeClr val="tx1"/>
                </a:solidFill>
                <a:latin typeface="+mj-lt"/>
                <a:ea typeface="Open Sans Light" pitchFamily="2" charset="0"/>
                <a:cs typeface="Calibri" panose="020F0502020204030204" pitchFamily="34" charset="0"/>
              </a:defRPr>
            </a:lvl1pPr>
          </a:lstStyle>
          <a:p>
            <a:pPr lvl="0"/>
            <a:r>
              <a:rPr lang="en-US"/>
              <a:t>Course</a:t>
            </a:r>
          </a:p>
        </p:txBody>
      </p:sp>
      <p:sp>
        <p:nvSpPr>
          <p:cNvPr id="16" name="Title 1"/>
          <p:cNvSpPr>
            <a:spLocks noGrp="1"/>
          </p:cNvSpPr>
          <p:nvPr>
            <p:ph type="title" hasCustomPrompt="1"/>
          </p:nvPr>
        </p:nvSpPr>
        <p:spPr>
          <a:xfrm>
            <a:off x="226689" y="1266312"/>
            <a:ext cx="8767482" cy="2504551"/>
          </a:xfrm>
          <a:noFill/>
        </p:spPr>
        <p:txBody>
          <a:bodyPr anchor="t">
            <a:normAutofit/>
          </a:bodyPr>
          <a:lstStyle>
            <a:lvl1pPr algn="l">
              <a:buNone/>
              <a:defRPr sz="6000" b="0" i="0" cap="none">
                <a:solidFill>
                  <a:schemeClr val="tx1"/>
                </a:solidFill>
                <a:latin typeface="+mj-lt"/>
                <a:ea typeface="Calibri" panose="020F0502020204030204" pitchFamily="34" charset="0"/>
                <a:cs typeface="Calibri" panose="020F0502020204030204" pitchFamily="34" charset="0"/>
              </a:defRPr>
            </a:lvl1pPr>
          </a:lstStyle>
          <a:p>
            <a:r>
              <a:rPr lang="en-US"/>
              <a:t>Topic</a:t>
            </a:r>
          </a:p>
        </p:txBody>
      </p:sp>
      <p:pic>
        <p:nvPicPr>
          <p:cNvPr id="5" name="Picture 4">
            <a:hlinkClick r:id="rId2"/>
            <a:extLst>
              <a:ext uri="{FF2B5EF4-FFF2-40B4-BE49-F238E27FC236}">
                <a16:creationId xmlns:a16="http://schemas.microsoft.com/office/drawing/2014/main" id="{2C1EBB8C-7839-74F2-8F9C-9BE45E5830C5}"/>
              </a:ext>
            </a:extLst>
          </p:cNvPr>
          <p:cNvPicPr>
            <a:picLocks noChangeAspect="1"/>
          </p:cNvPicPr>
          <p:nvPr/>
        </p:nvPicPr>
        <p:blipFill>
          <a:blip r:embed="rId3"/>
          <a:srcRect/>
          <a:stretch/>
        </p:blipFill>
        <p:spPr>
          <a:xfrm>
            <a:off x="149829" y="4041381"/>
            <a:ext cx="3255264" cy="839716"/>
          </a:xfrm>
          <a:prstGeom prst="rect">
            <a:avLst/>
          </a:prstGeom>
        </p:spPr>
      </p:pic>
    </p:spTree>
    <p:extLst>
      <p:ext uri="{BB962C8B-B14F-4D97-AF65-F5344CB8AC3E}">
        <p14:creationId xmlns:p14="http://schemas.microsoft.com/office/powerpoint/2010/main" val="2449695709"/>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Topic (black)">
    <p:bg>
      <p:bgPr>
        <a:solidFill>
          <a:schemeClr val="tx1"/>
        </a:solidFill>
        <a:effectLst/>
      </p:bgPr>
    </p:bg>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26689" y="1266312"/>
            <a:ext cx="8767482" cy="2504551"/>
          </a:xfrm>
          <a:noFill/>
        </p:spPr>
        <p:txBody>
          <a:bodyPr anchor="t">
            <a:normAutofit/>
          </a:bodyPr>
          <a:lstStyle>
            <a:lvl1pPr algn="l">
              <a:buNone/>
              <a:defRPr sz="6000" b="0" i="0" cap="none">
                <a:solidFill>
                  <a:schemeClr val="bg1"/>
                </a:solidFill>
                <a:latin typeface="+mj-lt"/>
                <a:ea typeface="Calibri" panose="020F0502020204030204" pitchFamily="34" charset="0"/>
                <a:cs typeface="Calibri" panose="020F0502020204030204" pitchFamily="34" charset="0"/>
              </a:defRPr>
            </a:lvl1pPr>
          </a:lstStyle>
          <a:p>
            <a:r>
              <a:rPr lang="en-US"/>
              <a:t>Topic</a:t>
            </a:r>
          </a:p>
        </p:txBody>
      </p:sp>
      <p:sp>
        <p:nvSpPr>
          <p:cNvPr id="3" name="Text Placeholder 2">
            <a:extLst>
              <a:ext uri="{FF2B5EF4-FFF2-40B4-BE49-F238E27FC236}">
                <a16:creationId xmlns:a16="http://schemas.microsoft.com/office/drawing/2014/main" id="{877A40B6-5CE4-4440-950A-D7E62C287864}"/>
              </a:ext>
            </a:extLst>
          </p:cNvPr>
          <p:cNvSpPr>
            <a:spLocks noGrp="1"/>
          </p:cNvSpPr>
          <p:nvPr>
            <p:ph type="body" sz="quarter" idx="10" hasCustomPrompt="1"/>
          </p:nvPr>
        </p:nvSpPr>
        <p:spPr>
          <a:xfrm>
            <a:off x="226689" y="148685"/>
            <a:ext cx="8767482" cy="863562"/>
          </a:xfrm>
          <a:noFill/>
        </p:spPr>
        <p:txBody>
          <a:bodyPr wrap="none" anchor="b">
            <a:normAutofit/>
          </a:bodyPr>
          <a:lstStyle>
            <a:lvl1pPr>
              <a:defRPr sz="2800" b="0" i="0" cap="all" baseline="0">
                <a:solidFill>
                  <a:schemeClr val="bg1"/>
                </a:solidFill>
                <a:latin typeface="+mj-lt"/>
                <a:ea typeface="Open Sans Light" pitchFamily="2" charset="0"/>
                <a:cs typeface="Calibri" panose="020F0502020204030204" pitchFamily="34" charset="0"/>
              </a:defRPr>
            </a:lvl1pPr>
          </a:lstStyle>
          <a:p>
            <a:pPr lvl="0"/>
            <a:r>
              <a:rPr lang="en-US"/>
              <a:t>Course</a:t>
            </a:r>
          </a:p>
        </p:txBody>
      </p:sp>
      <p:pic>
        <p:nvPicPr>
          <p:cNvPr id="4" name="Picture 3">
            <a:hlinkClick r:id="rId2"/>
            <a:extLst>
              <a:ext uri="{FF2B5EF4-FFF2-40B4-BE49-F238E27FC236}">
                <a16:creationId xmlns:a16="http://schemas.microsoft.com/office/drawing/2014/main" id="{1766202E-F169-A640-BD9F-FE713A2B2DAF}"/>
              </a:ext>
            </a:extLst>
          </p:cNvPr>
          <p:cNvPicPr>
            <a:picLocks noChangeAspect="1"/>
          </p:cNvPicPr>
          <p:nvPr/>
        </p:nvPicPr>
        <p:blipFill>
          <a:blip r:embed="rId3"/>
          <a:srcRect/>
          <a:stretch/>
        </p:blipFill>
        <p:spPr>
          <a:xfrm>
            <a:off x="149829" y="4041381"/>
            <a:ext cx="3255264" cy="839717"/>
          </a:xfrm>
          <a:prstGeom prst="rect">
            <a:avLst/>
          </a:prstGeom>
        </p:spPr>
      </p:pic>
      <p:sp>
        <p:nvSpPr>
          <p:cNvPr id="2" name="Rectangle 1">
            <a:extLst>
              <a:ext uri="{FF2B5EF4-FFF2-40B4-BE49-F238E27FC236}">
                <a16:creationId xmlns:a16="http://schemas.microsoft.com/office/drawing/2014/main" id="{83D4E888-5D75-9978-9810-4713D4BC70B4}"/>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2"/>
              </a:solidFill>
              <a:latin typeface="+mn-lt"/>
            </a:endParaRPr>
          </a:p>
        </p:txBody>
      </p:sp>
    </p:spTree>
    <p:extLst>
      <p:ext uri="{BB962C8B-B14F-4D97-AF65-F5344CB8AC3E}">
        <p14:creationId xmlns:p14="http://schemas.microsoft.com/office/powerpoint/2010/main" val="1725937187"/>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Lesson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E58975-BEC3-9B4A-B474-489A190831F9}"/>
              </a:ext>
            </a:extLst>
          </p:cNvPr>
          <p:cNvSpPr>
            <a:spLocks noGrp="1"/>
          </p:cNvSpPr>
          <p:nvPr>
            <p:ph type="title" hasCustomPrompt="1"/>
          </p:nvPr>
        </p:nvSpPr>
        <p:spPr>
          <a:xfrm>
            <a:off x="226689" y="1266312"/>
            <a:ext cx="8767482" cy="2504551"/>
          </a:xfrm>
          <a:noFill/>
        </p:spPr>
        <p:txBody>
          <a:bodyPr anchor="t">
            <a:normAutofit/>
          </a:bodyPr>
          <a:lstStyle>
            <a:lvl1pPr algn="l">
              <a:buNone/>
              <a:defRPr sz="6000" b="0" i="0" cap="none">
                <a:solidFill>
                  <a:schemeClr val="tx1"/>
                </a:solidFill>
                <a:latin typeface="+mj-lt"/>
                <a:ea typeface="Calibri" panose="020F0502020204030204" pitchFamily="34" charset="0"/>
                <a:cs typeface="Calibri" panose="020F0502020204030204" pitchFamily="34" charset="0"/>
              </a:defRPr>
            </a:lvl1pPr>
          </a:lstStyle>
          <a:p>
            <a:r>
              <a:rPr lang="en-US"/>
              <a:t>Lesson </a:t>
            </a:r>
          </a:p>
        </p:txBody>
      </p:sp>
      <p:sp>
        <p:nvSpPr>
          <p:cNvPr id="8" name="Text Placeholder 2">
            <a:extLst>
              <a:ext uri="{FF2B5EF4-FFF2-40B4-BE49-F238E27FC236}">
                <a16:creationId xmlns:a16="http://schemas.microsoft.com/office/drawing/2014/main" id="{2A8CCE6E-90E7-BD45-8C59-E0AC42CF3C69}"/>
              </a:ext>
            </a:extLst>
          </p:cNvPr>
          <p:cNvSpPr>
            <a:spLocks noGrp="1"/>
          </p:cNvSpPr>
          <p:nvPr>
            <p:ph type="body" sz="quarter" idx="10" hasCustomPrompt="1"/>
          </p:nvPr>
        </p:nvSpPr>
        <p:spPr>
          <a:xfrm>
            <a:off x="226690" y="160070"/>
            <a:ext cx="7667354" cy="863562"/>
          </a:xfrm>
          <a:noFill/>
        </p:spPr>
        <p:txBody>
          <a:bodyPr wrap="none" anchor="b">
            <a:normAutofit/>
          </a:bodyPr>
          <a:lstStyle>
            <a:lvl1pPr>
              <a:defRPr sz="2800" b="0" i="0" cap="all" baseline="0">
                <a:solidFill>
                  <a:schemeClr val="tx1"/>
                </a:solidFill>
                <a:latin typeface="+mj-lt"/>
                <a:ea typeface="Open Sans Light" pitchFamily="2" charset="0"/>
                <a:cs typeface="Calibri" panose="020F0502020204030204" pitchFamily="34" charset="0"/>
              </a:defRPr>
            </a:lvl1pPr>
          </a:lstStyle>
          <a:p>
            <a:pPr lvl="0"/>
            <a:r>
              <a:rPr lang="en-US"/>
              <a:t>topic</a:t>
            </a:r>
          </a:p>
        </p:txBody>
      </p:sp>
      <p:sp>
        <p:nvSpPr>
          <p:cNvPr id="9" name="Rectangle 8">
            <a:extLst>
              <a:ext uri="{FF2B5EF4-FFF2-40B4-BE49-F238E27FC236}">
                <a16:creationId xmlns:a16="http://schemas.microsoft.com/office/drawing/2014/main" id="{3C04746B-0765-114B-AB3D-99C1A2684606}"/>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1"/>
              </a:solidFill>
              <a:latin typeface="+mn-lt"/>
            </a:endParaRPr>
          </a:p>
        </p:txBody>
      </p:sp>
      <p:grpSp>
        <p:nvGrpSpPr>
          <p:cNvPr id="26" name="Group 25">
            <a:extLst>
              <a:ext uri="{FF2B5EF4-FFF2-40B4-BE49-F238E27FC236}">
                <a16:creationId xmlns:a16="http://schemas.microsoft.com/office/drawing/2014/main" id="{70BEDE38-4217-5E82-8826-1DBAC3A88B72}"/>
              </a:ext>
            </a:extLst>
          </p:cNvPr>
          <p:cNvGrpSpPr>
            <a:grpSpLocks noChangeAspect="1"/>
          </p:cNvGrpSpPr>
          <p:nvPr/>
        </p:nvGrpSpPr>
        <p:grpSpPr>
          <a:xfrm rot="274156">
            <a:off x="8107597" y="134651"/>
            <a:ext cx="840978" cy="914400"/>
            <a:chOff x="2530461" y="749313"/>
            <a:chExt cx="3967734" cy="4314147"/>
          </a:xfrm>
          <a:solidFill>
            <a:schemeClr val="bg2"/>
          </a:solidFill>
        </p:grpSpPr>
        <p:sp>
          <p:nvSpPr>
            <p:cNvPr id="27" name="Freeform 26">
              <a:extLst>
                <a:ext uri="{FF2B5EF4-FFF2-40B4-BE49-F238E27FC236}">
                  <a16:creationId xmlns:a16="http://schemas.microsoft.com/office/drawing/2014/main" id="{123E3DA1-64C6-9E46-20D0-8A5F16681885}"/>
                </a:ext>
              </a:extLst>
            </p:cNvPr>
            <p:cNvSpPr/>
            <p:nvPr/>
          </p:nvSpPr>
          <p:spPr>
            <a:xfrm>
              <a:off x="2530461" y="2543029"/>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27">
              <a:extLst>
                <a:ext uri="{FF2B5EF4-FFF2-40B4-BE49-F238E27FC236}">
                  <a16:creationId xmlns:a16="http://schemas.microsoft.com/office/drawing/2014/main" id="{27F0A7C2-7229-5947-72D5-155A68250FA8}"/>
                </a:ext>
              </a:extLst>
            </p:cNvPr>
            <p:cNvSpPr/>
            <p:nvPr/>
          </p:nvSpPr>
          <p:spPr>
            <a:xfrm rot="3590563">
              <a:off x="2440352" y="1582810"/>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FA5F6049-86BB-8245-6420-92A142601F2E}"/>
                </a:ext>
              </a:extLst>
            </p:cNvPr>
            <p:cNvSpPr/>
            <p:nvPr/>
          </p:nvSpPr>
          <p:spPr>
            <a:xfrm rot="7201284">
              <a:off x="3228998" y="1018564"/>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29">
              <a:extLst>
                <a:ext uri="{FF2B5EF4-FFF2-40B4-BE49-F238E27FC236}">
                  <a16:creationId xmlns:a16="http://schemas.microsoft.com/office/drawing/2014/main" id="{B8F55D61-4E34-9977-7E96-F00636768983}"/>
                </a:ext>
              </a:extLst>
            </p:cNvPr>
            <p:cNvSpPr/>
            <p:nvPr/>
          </p:nvSpPr>
          <p:spPr>
            <a:xfrm rot="10800000">
              <a:off x="4109377" y="1418339"/>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30">
              <a:extLst>
                <a:ext uri="{FF2B5EF4-FFF2-40B4-BE49-F238E27FC236}">
                  <a16:creationId xmlns:a16="http://schemas.microsoft.com/office/drawing/2014/main" id="{7B81AFD3-786B-6169-80AE-89ED82A76D67}"/>
                </a:ext>
              </a:extLst>
            </p:cNvPr>
            <p:cNvSpPr/>
            <p:nvPr/>
          </p:nvSpPr>
          <p:spPr>
            <a:xfrm rot="14384280">
              <a:off x="4197462" y="2378287"/>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68B2DAA4-A77E-6A32-EF72-ED90075F6E93}"/>
                </a:ext>
              </a:extLst>
            </p:cNvPr>
            <p:cNvSpPr/>
            <p:nvPr/>
          </p:nvSpPr>
          <p:spPr>
            <a:xfrm rot="18000000">
              <a:off x="3410576" y="2943893"/>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grp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9" name="Group 18">
            <a:extLst>
              <a:ext uri="{FF2B5EF4-FFF2-40B4-BE49-F238E27FC236}">
                <a16:creationId xmlns:a16="http://schemas.microsoft.com/office/drawing/2014/main" id="{BD121AE6-2F30-6119-D988-83BE4F857BDA}"/>
              </a:ext>
            </a:extLst>
          </p:cNvPr>
          <p:cNvGrpSpPr>
            <a:grpSpLocks noChangeAspect="1"/>
          </p:cNvGrpSpPr>
          <p:nvPr/>
        </p:nvGrpSpPr>
        <p:grpSpPr>
          <a:xfrm rot="274156">
            <a:off x="9244765" y="134651"/>
            <a:ext cx="840978" cy="914400"/>
            <a:chOff x="2530461" y="749313"/>
            <a:chExt cx="3967734" cy="4314147"/>
          </a:xfrm>
          <a:solidFill>
            <a:schemeClr val="tx1">
              <a:lumMod val="40000"/>
              <a:lumOff val="60000"/>
            </a:schemeClr>
          </a:solidFill>
        </p:grpSpPr>
        <p:sp>
          <p:nvSpPr>
            <p:cNvPr id="20" name="Freeform 19">
              <a:extLst>
                <a:ext uri="{FF2B5EF4-FFF2-40B4-BE49-F238E27FC236}">
                  <a16:creationId xmlns:a16="http://schemas.microsoft.com/office/drawing/2014/main" id="{76FC55DE-3E60-83FE-EC29-7A6AD9419A71}"/>
                </a:ext>
              </a:extLst>
            </p:cNvPr>
            <p:cNvSpPr/>
            <p:nvPr/>
          </p:nvSpPr>
          <p:spPr>
            <a:xfrm>
              <a:off x="2530461" y="2543029"/>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accent1"/>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20">
              <a:extLst>
                <a:ext uri="{FF2B5EF4-FFF2-40B4-BE49-F238E27FC236}">
                  <a16:creationId xmlns:a16="http://schemas.microsoft.com/office/drawing/2014/main" id="{EBEB9C0F-F8F1-2108-C197-CE2CD622941C}"/>
                </a:ext>
              </a:extLst>
            </p:cNvPr>
            <p:cNvSpPr/>
            <p:nvPr/>
          </p:nvSpPr>
          <p:spPr>
            <a:xfrm rot="3590563">
              <a:off x="2440352" y="1582810"/>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accent1"/>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21">
              <a:extLst>
                <a:ext uri="{FF2B5EF4-FFF2-40B4-BE49-F238E27FC236}">
                  <a16:creationId xmlns:a16="http://schemas.microsoft.com/office/drawing/2014/main" id="{6979F683-8094-83BB-00B2-1CE337326A51}"/>
                </a:ext>
              </a:extLst>
            </p:cNvPr>
            <p:cNvSpPr/>
            <p:nvPr/>
          </p:nvSpPr>
          <p:spPr>
            <a:xfrm rot="7201284">
              <a:off x="3228998" y="1018564"/>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accent4"/>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22">
              <a:extLst>
                <a:ext uri="{FF2B5EF4-FFF2-40B4-BE49-F238E27FC236}">
                  <a16:creationId xmlns:a16="http://schemas.microsoft.com/office/drawing/2014/main" id="{385877FE-CA62-6636-FFB8-2A870978FFAC}"/>
                </a:ext>
              </a:extLst>
            </p:cNvPr>
            <p:cNvSpPr/>
            <p:nvPr/>
          </p:nvSpPr>
          <p:spPr>
            <a:xfrm rot="10800000">
              <a:off x="4109377" y="1418339"/>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accent4"/>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23">
              <a:extLst>
                <a:ext uri="{FF2B5EF4-FFF2-40B4-BE49-F238E27FC236}">
                  <a16:creationId xmlns:a16="http://schemas.microsoft.com/office/drawing/2014/main" id="{5B97DCFF-C955-3FD9-4C12-9E2A744548A4}"/>
                </a:ext>
              </a:extLst>
            </p:cNvPr>
            <p:cNvSpPr/>
            <p:nvPr/>
          </p:nvSpPr>
          <p:spPr>
            <a:xfrm rot="14384280">
              <a:off x="4197462" y="2378287"/>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tx2"/>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24">
              <a:extLst>
                <a:ext uri="{FF2B5EF4-FFF2-40B4-BE49-F238E27FC236}">
                  <a16:creationId xmlns:a16="http://schemas.microsoft.com/office/drawing/2014/main" id="{290BCF78-66BC-39E0-C9CC-FFC8E76C7110}"/>
                </a:ext>
              </a:extLst>
            </p:cNvPr>
            <p:cNvSpPr/>
            <p:nvPr/>
          </p:nvSpPr>
          <p:spPr>
            <a:xfrm rot="18000000">
              <a:off x="3410576" y="2943893"/>
              <a:ext cx="2388818" cy="1850315"/>
            </a:xfrm>
            <a:custGeom>
              <a:avLst/>
              <a:gdLst>
                <a:gd name="connsiteX0" fmla="*/ 29266 w 2388818"/>
                <a:gd name="connsiteY0" fmla="*/ 0 h 1850315"/>
                <a:gd name="connsiteX1" fmla="*/ 116152 w 2388818"/>
                <a:gd name="connsiteY1" fmla="*/ 143127 h 1850315"/>
                <a:gd name="connsiteX2" fmla="*/ 1820870 w 2388818"/>
                <a:gd name="connsiteY2" fmla="*/ 1050215 h 1850315"/>
                <a:gd name="connsiteX3" fmla="*/ 2235189 w 2388818"/>
                <a:gd name="connsiteY3" fmla="*/ 1008416 h 1850315"/>
                <a:gd name="connsiteX4" fmla="*/ 2388818 w 2388818"/>
                <a:gd name="connsiteY4" fmla="*/ 968884 h 1850315"/>
                <a:gd name="connsiteX5" fmla="*/ 2289641 w 2388818"/>
                <a:gd name="connsiteY5" fmla="*/ 1101613 h 1850315"/>
                <a:gd name="connsiteX6" fmla="*/ 703270 w 2388818"/>
                <a:gd name="connsiteY6" fmla="*/ 1850315 h 1850315"/>
                <a:gd name="connsiteX7" fmla="*/ 669349 w 2388818"/>
                <a:gd name="connsiteY7" fmla="*/ 1848601 h 1850315"/>
                <a:gd name="connsiteX8" fmla="*/ 602136 w 2388818"/>
                <a:gd name="connsiteY8" fmla="*/ 1787467 h 1850315"/>
                <a:gd name="connsiteX9" fmla="*/ 0 w 2388818"/>
                <a:gd name="connsiteY9" fmla="*/ 332665 h 1850315"/>
                <a:gd name="connsiteX10" fmla="*/ 10614 w 2388818"/>
                <a:gd name="connsiteY10" fmla="*/ 122308 h 1850315"/>
                <a:gd name="connsiteX11" fmla="*/ 29266 w 2388818"/>
                <a:gd name="connsiteY11" fmla="*/ 0 h 185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8818" h="1850315">
                  <a:moveTo>
                    <a:pt x="29266" y="0"/>
                  </a:moveTo>
                  <a:lnTo>
                    <a:pt x="116152" y="143127"/>
                  </a:lnTo>
                  <a:cubicBezTo>
                    <a:pt x="485598" y="690399"/>
                    <a:pt x="1111246" y="1050215"/>
                    <a:pt x="1820870" y="1050215"/>
                  </a:cubicBezTo>
                  <a:cubicBezTo>
                    <a:pt x="1962795" y="1050215"/>
                    <a:pt x="2101361" y="1035822"/>
                    <a:pt x="2235189" y="1008416"/>
                  </a:cubicBezTo>
                  <a:lnTo>
                    <a:pt x="2388818" y="968884"/>
                  </a:lnTo>
                  <a:lnTo>
                    <a:pt x="2289641" y="1101613"/>
                  </a:lnTo>
                  <a:cubicBezTo>
                    <a:pt x="1912573" y="1558864"/>
                    <a:pt x="1341932" y="1850315"/>
                    <a:pt x="703270" y="1850315"/>
                  </a:cubicBezTo>
                  <a:lnTo>
                    <a:pt x="669349" y="1848601"/>
                  </a:lnTo>
                  <a:lnTo>
                    <a:pt x="602136" y="1787467"/>
                  </a:lnTo>
                  <a:cubicBezTo>
                    <a:pt x="230106" y="1415151"/>
                    <a:pt x="0" y="900801"/>
                    <a:pt x="0" y="332665"/>
                  </a:cubicBezTo>
                  <a:cubicBezTo>
                    <a:pt x="0" y="261648"/>
                    <a:pt x="3596" y="191472"/>
                    <a:pt x="10614" y="122308"/>
                  </a:cubicBezTo>
                  <a:lnTo>
                    <a:pt x="29266" y="0"/>
                  </a:lnTo>
                  <a:close/>
                </a:path>
              </a:pathLst>
            </a:custGeom>
            <a:solidFill>
              <a:schemeClr val="tx2"/>
            </a:solidFill>
            <a:ln w="9525">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3" name="TextBox 32">
            <a:extLst>
              <a:ext uri="{FF2B5EF4-FFF2-40B4-BE49-F238E27FC236}">
                <a16:creationId xmlns:a16="http://schemas.microsoft.com/office/drawing/2014/main" id="{92D01081-5376-7626-ED7A-EDEBAFA81562}"/>
              </a:ext>
            </a:extLst>
          </p:cNvPr>
          <p:cNvSpPr txBox="1"/>
          <p:nvPr/>
        </p:nvSpPr>
        <p:spPr>
          <a:xfrm>
            <a:off x="9220994" y="1093557"/>
            <a:ext cx="909424" cy="1152101"/>
          </a:xfrm>
          <a:prstGeom prst="rect">
            <a:avLst/>
          </a:prstGeom>
          <a:noFill/>
        </p:spPr>
        <p:txBody>
          <a:bodyPr wrap="square" rtlCol="0" anchor="t">
            <a:noAutofit/>
          </a:bodyPr>
          <a:lstStyle/>
          <a:p>
            <a:pPr algn="l"/>
            <a:r>
              <a:rPr lang="en-US" sz="1000" b="0" i="0">
                <a:latin typeface="Calibri" panose="020F0502020204030204" pitchFamily="34" charset="0"/>
                <a:ea typeface="Century Gothic" charset="0"/>
                <a:cs typeface="Calibri" panose="020F0502020204030204" pitchFamily="34" charset="0"/>
              </a:rPr>
              <a:t>Copy facets for this lesson and line them up with the small Quart image on the slide</a:t>
            </a:r>
          </a:p>
        </p:txBody>
      </p:sp>
    </p:spTree>
    <p:extLst>
      <p:ext uri="{BB962C8B-B14F-4D97-AF65-F5344CB8AC3E}">
        <p14:creationId xmlns:p14="http://schemas.microsoft.com/office/powerpoint/2010/main" val="29028457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AssetBrief">
    <p:bg>
      <p:bgPr>
        <a:solidFill>
          <a:schemeClr val="bg2"/>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2251EF-D2DD-CD9D-D7EC-146DBAF756D3}"/>
              </a:ext>
            </a:extLst>
          </p:cNvPr>
          <p:cNvSpPr/>
          <p:nvPr/>
        </p:nvSpPr>
        <p:spPr>
          <a:xfrm>
            <a:off x="4619550" y="2295100"/>
            <a:ext cx="3931920" cy="104586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LANDING PAGE DESCRIPTION</a:t>
            </a:r>
          </a:p>
        </p:txBody>
      </p:sp>
      <p:sp>
        <p:nvSpPr>
          <p:cNvPr id="41" name="Rectangle 40">
            <a:extLst>
              <a:ext uri="{FF2B5EF4-FFF2-40B4-BE49-F238E27FC236}">
                <a16:creationId xmlns:a16="http://schemas.microsoft.com/office/drawing/2014/main" id="{3BF9750C-61B6-0DA6-86EC-7E7DA17942C9}"/>
              </a:ext>
            </a:extLst>
          </p:cNvPr>
          <p:cNvSpPr/>
          <p:nvPr/>
        </p:nvSpPr>
        <p:spPr>
          <a:xfrm>
            <a:off x="6631230" y="1610193"/>
            <a:ext cx="1920240" cy="639488"/>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LANDING PAGE SUBTITLE</a:t>
            </a:r>
          </a:p>
        </p:txBody>
      </p:sp>
      <p:sp>
        <p:nvSpPr>
          <p:cNvPr id="43" name="Rectangle 42">
            <a:extLst>
              <a:ext uri="{FF2B5EF4-FFF2-40B4-BE49-F238E27FC236}">
                <a16:creationId xmlns:a16="http://schemas.microsoft.com/office/drawing/2014/main" id="{33582AB3-050D-9F78-C9F8-5E0C05125E17}"/>
              </a:ext>
            </a:extLst>
          </p:cNvPr>
          <p:cNvSpPr/>
          <p:nvPr/>
        </p:nvSpPr>
        <p:spPr>
          <a:xfrm>
            <a:off x="6631230" y="3399355"/>
            <a:ext cx="1920240" cy="111549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KEYWORDS FOR SEO</a:t>
            </a:r>
          </a:p>
        </p:txBody>
      </p:sp>
      <p:sp>
        <p:nvSpPr>
          <p:cNvPr id="42" name="Rectangle 41">
            <a:extLst>
              <a:ext uri="{FF2B5EF4-FFF2-40B4-BE49-F238E27FC236}">
                <a16:creationId xmlns:a16="http://schemas.microsoft.com/office/drawing/2014/main" id="{0AE3436D-C01E-227D-81ED-BDC14A7DFBBA}"/>
              </a:ext>
            </a:extLst>
          </p:cNvPr>
          <p:cNvSpPr/>
          <p:nvPr/>
        </p:nvSpPr>
        <p:spPr>
          <a:xfrm>
            <a:off x="4625371" y="3399355"/>
            <a:ext cx="1920240" cy="111549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CALL TO ACTION</a:t>
            </a:r>
          </a:p>
        </p:txBody>
      </p:sp>
      <p:sp>
        <p:nvSpPr>
          <p:cNvPr id="29" name="Rectangle 28">
            <a:extLst>
              <a:ext uri="{FF2B5EF4-FFF2-40B4-BE49-F238E27FC236}">
                <a16:creationId xmlns:a16="http://schemas.microsoft.com/office/drawing/2014/main" id="{75A4091B-2E35-399E-35FD-342A7852505D}"/>
              </a:ext>
            </a:extLst>
          </p:cNvPr>
          <p:cNvSpPr/>
          <p:nvPr/>
        </p:nvSpPr>
        <p:spPr>
          <a:xfrm>
            <a:off x="4608546" y="833933"/>
            <a:ext cx="3942924" cy="72498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b="1" i="0" kern="1200" cap="none" spc="0">
                <a:ln w="0">
                  <a:noFill/>
                </a:ln>
                <a:solidFill>
                  <a:schemeClr val="tx1"/>
                </a:solidFill>
                <a:latin typeface="+mj-lt"/>
                <a:ea typeface="+mj-ea"/>
                <a:cs typeface="Calibri" panose="020F0502020204030204" pitchFamily="34" charset="0"/>
              </a:rPr>
              <a:t>COMPELLING MESSAGE </a:t>
            </a:r>
            <a:r>
              <a:rPr lang="en-US" sz="800" b="0" i="0" kern="1200" cap="none" spc="0">
                <a:ln w="0">
                  <a:noFill/>
                </a:ln>
                <a:solidFill>
                  <a:schemeClr val="tx1"/>
                </a:solidFill>
                <a:latin typeface="+mj-lt"/>
                <a:ea typeface="+mj-ea"/>
                <a:cs typeface="Calibri" panose="020F0502020204030204" pitchFamily="34" charset="0"/>
              </a:rPr>
              <a:t>(15-30 words tagline)</a:t>
            </a:r>
          </a:p>
        </p:txBody>
      </p:sp>
      <p:sp>
        <p:nvSpPr>
          <p:cNvPr id="8" name="Rectangle 7">
            <a:extLst>
              <a:ext uri="{FF2B5EF4-FFF2-40B4-BE49-F238E27FC236}">
                <a16:creationId xmlns:a16="http://schemas.microsoft.com/office/drawing/2014/main" id="{325CEBDC-21B8-69F1-8621-FFD37C049FCB}"/>
              </a:ext>
            </a:extLst>
          </p:cNvPr>
          <p:cNvSpPr/>
          <p:nvPr/>
        </p:nvSpPr>
        <p:spPr>
          <a:xfrm>
            <a:off x="618249" y="1610193"/>
            <a:ext cx="1938528" cy="639488"/>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SEGMENT / PERSONA</a:t>
            </a:r>
          </a:p>
        </p:txBody>
      </p:sp>
      <p:sp>
        <p:nvSpPr>
          <p:cNvPr id="20" name="Text Placeholder 8">
            <a:extLst>
              <a:ext uri="{FF2B5EF4-FFF2-40B4-BE49-F238E27FC236}">
                <a16:creationId xmlns:a16="http://schemas.microsoft.com/office/drawing/2014/main" id="{33D12BBF-DA67-FFDB-25C7-C2755B86CBCB}"/>
              </a:ext>
            </a:extLst>
          </p:cNvPr>
          <p:cNvSpPr>
            <a:spLocks noGrp="1"/>
          </p:cNvSpPr>
          <p:nvPr>
            <p:ph type="body" sz="quarter" idx="14" hasCustomPrompt="1"/>
          </p:nvPr>
        </p:nvSpPr>
        <p:spPr>
          <a:xfrm>
            <a:off x="613651" y="1768295"/>
            <a:ext cx="1920240" cy="456777"/>
          </a:xfrm>
        </p:spPr>
        <p:txBody>
          <a:bodyPr lIns="91440">
            <a:normAutofit/>
          </a:bodyPr>
          <a:lstStyle>
            <a:lvl1pPr marL="0" indent="0">
              <a:buNone/>
              <a:defRPr sz="1046">
                <a:latin typeface="+mn-lt"/>
                <a:ea typeface="+mn-ea"/>
              </a:defRPr>
            </a:lvl1pPr>
          </a:lstStyle>
          <a:p>
            <a:pPr lvl="0"/>
            <a:r>
              <a:rPr lang="en-US"/>
              <a:t>Target segment or persona</a:t>
            </a:r>
          </a:p>
        </p:txBody>
      </p:sp>
      <p:sp>
        <p:nvSpPr>
          <p:cNvPr id="2" name="TextBox 1">
            <a:extLst>
              <a:ext uri="{FF2B5EF4-FFF2-40B4-BE49-F238E27FC236}">
                <a16:creationId xmlns:a16="http://schemas.microsoft.com/office/drawing/2014/main" id="{45B4616B-ED1E-A50C-82ED-234AF3CB9D2E}"/>
              </a:ext>
            </a:extLst>
          </p:cNvPr>
          <p:cNvSpPr txBox="1"/>
          <p:nvPr/>
        </p:nvSpPr>
        <p:spPr>
          <a:xfrm>
            <a:off x="384048" y="182880"/>
            <a:ext cx="3950208" cy="369332"/>
          </a:xfrm>
          <a:prstGeom prst="rect">
            <a:avLst/>
          </a:prstGeom>
          <a:noFill/>
        </p:spPr>
        <p:txBody>
          <a:bodyPr wrap="square" lIns="91440" rIns="91440">
            <a:spAutoFit/>
          </a:bodyPr>
          <a:lstStyle>
            <a:defPPr>
              <a:defRPr lang="en-US"/>
            </a:defPPr>
            <a:lvl1pPr>
              <a:defRPr sz="3733" b="0" i="0">
                <a:latin typeface="Calibri" panose="020F0502020204030204" pitchFamily="34" charset="0"/>
                <a:cs typeface="Calibri" panose="020F0502020204030204" pitchFamily="34" charset="0"/>
              </a:defRPr>
            </a:lvl1pPr>
          </a:lstStyle>
          <a:p>
            <a:pPr lvl="0"/>
            <a:r>
              <a:rPr lang="en-US" sz="1800" b="0" i="0" kern="1200">
                <a:solidFill>
                  <a:schemeClr val="tx1"/>
                </a:solidFill>
                <a:latin typeface="+mj-lt"/>
                <a:ea typeface="+mj-ea"/>
                <a:cs typeface="Calibri" panose="020F0502020204030204" pitchFamily="34" charset="0"/>
              </a:rPr>
              <a:t>Asset Brief</a:t>
            </a:r>
          </a:p>
        </p:txBody>
      </p:sp>
      <p:sp>
        <p:nvSpPr>
          <p:cNvPr id="6" name="Rectangle 5">
            <a:extLst>
              <a:ext uri="{FF2B5EF4-FFF2-40B4-BE49-F238E27FC236}">
                <a16:creationId xmlns:a16="http://schemas.microsoft.com/office/drawing/2014/main" id="{B6DACD60-3CC0-4F12-9620-9F0B228B64AB}"/>
              </a:ext>
            </a:extLst>
          </p:cNvPr>
          <p:cNvSpPr/>
          <p:nvPr/>
        </p:nvSpPr>
        <p:spPr>
          <a:xfrm>
            <a:off x="612856" y="833933"/>
            <a:ext cx="3931920" cy="730844"/>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ASSET</a:t>
            </a:r>
          </a:p>
        </p:txBody>
      </p:sp>
      <p:sp>
        <p:nvSpPr>
          <p:cNvPr id="16" name="Text Placeholder 8">
            <a:extLst>
              <a:ext uri="{FF2B5EF4-FFF2-40B4-BE49-F238E27FC236}">
                <a16:creationId xmlns:a16="http://schemas.microsoft.com/office/drawing/2014/main" id="{CD5FFC58-1720-E17B-0E9B-F7E48994F590}"/>
              </a:ext>
            </a:extLst>
          </p:cNvPr>
          <p:cNvSpPr>
            <a:spLocks noGrp="1"/>
          </p:cNvSpPr>
          <p:nvPr>
            <p:ph type="body" sz="quarter" idx="10" hasCustomPrompt="1"/>
          </p:nvPr>
        </p:nvSpPr>
        <p:spPr>
          <a:xfrm>
            <a:off x="613651" y="1029557"/>
            <a:ext cx="3062803" cy="548132"/>
          </a:xfrm>
        </p:spPr>
        <p:txBody>
          <a:bodyPr lIns="91440">
            <a:normAutofit/>
          </a:bodyPr>
          <a:lstStyle>
            <a:lvl1pPr marL="0" marR="0" indent="0" algn="l" defTabSz="911023"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sz="1046">
                <a:latin typeface="+mn-lt"/>
                <a:ea typeface="+mn-ea"/>
              </a:defRPr>
            </a:lvl1pPr>
          </a:lstStyle>
          <a:p>
            <a:pPr marL="0" marR="0" lvl="0" indent="0" algn="l" defTabSz="911023" rtl="0" eaLnBrk="1" fontAlgn="base" latinLnBrk="0" hangingPunct="1">
              <a:lnSpc>
                <a:spcPct val="100000"/>
              </a:lnSpc>
              <a:spcBef>
                <a:spcPts val="696"/>
              </a:spcBef>
              <a:spcAft>
                <a:spcPct val="0"/>
              </a:spcAft>
              <a:buClr>
                <a:schemeClr val="accent1"/>
              </a:buClr>
              <a:buSzPct val="80000"/>
              <a:buFont typeface="Arial" panose="020B0604020202020204" pitchFamily="34" charset="0"/>
              <a:buNone/>
              <a:tabLst/>
              <a:defRPr/>
            </a:pPr>
            <a:r>
              <a:rPr lang="en-US"/>
              <a:t>We propose a campaign, sales tool, customer tool</a:t>
            </a:r>
          </a:p>
        </p:txBody>
      </p:sp>
      <p:sp>
        <p:nvSpPr>
          <p:cNvPr id="17" name="Text Placeholder 8">
            <a:extLst>
              <a:ext uri="{FF2B5EF4-FFF2-40B4-BE49-F238E27FC236}">
                <a16:creationId xmlns:a16="http://schemas.microsoft.com/office/drawing/2014/main" id="{2D9238E9-9A19-02DC-F992-A5F6B6ACE07D}"/>
              </a:ext>
            </a:extLst>
          </p:cNvPr>
          <p:cNvSpPr>
            <a:spLocks noGrp="1"/>
          </p:cNvSpPr>
          <p:nvPr>
            <p:ph type="body" sz="quarter" idx="11" hasCustomPrompt="1"/>
          </p:nvPr>
        </p:nvSpPr>
        <p:spPr>
          <a:xfrm>
            <a:off x="4606620" y="1029557"/>
            <a:ext cx="3931920" cy="529365"/>
          </a:xfrm>
        </p:spPr>
        <p:txBody>
          <a:bodyPr lIns="91440">
            <a:normAutofit/>
          </a:bodyPr>
          <a:lstStyle>
            <a:lvl1pPr marL="0" indent="0">
              <a:buNone/>
              <a:defRPr sz="1046">
                <a:latin typeface="+mn-lt"/>
                <a:ea typeface="+mn-ea"/>
              </a:defRPr>
            </a:lvl1pPr>
          </a:lstStyle>
          <a:p>
            <a:pPr lvl="0"/>
            <a:r>
              <a:rPr lang="en-US"/>
              <a:t>Why the customer will care</a:t>
            </a:r>
          </a:p>
        </p:txBody>
      </p:sp>
      <p:sp>
        <p:nvSpPr>
          <p:cNvPr id="18" name="Text Placeholder 8">
            <a:extLst>
              <a:ext uri="{FF2B5EF4-FFF2-40B4-BE49-F238E27FC236}">
                <a16:creationId xmlns:a16="http://schemas.microsoft.com/office/drawing/2014/main" id="{837A9501-D4E4-55AE-1CFF-CC22A8F63DCD}"/>
              </a:ext>
            </a:extLst>
          </p:cNvPr>
          <p:cNvSpPr>
            <a:spLocks noGrp="1"/>
          </p:cNvSpPr>
          <p:nvPr>
            <p:ph type="body" sz="quarter" idx="12" hasCustomPrompt="1"/>
          </p:nvPr>
        </p:nvSpPr>
        <p:spPr>
          <a:xfrm>
            <a:off x="4623541" y="2463818"/>
            <a:ext cx="3927929" cy="877147"/>
          </a:xfrm>
        </p:spPr>
        <p:txBody>
          <a:bodyPr lIns="91440">
            <a:normAutofit/>
          </a:bodyPr>
          <a:lstStyle>
            <a:lvl1pPr marL="0" indent="0">
              <a:buNone/>
              <a:defRPr sz="1046">
                <a:latin typeface="+mn-lt"/>
                <a:ea typeface="+mn-ea"/>
              </a:defRPr>
            </a:lvl1pPr>
          </a:lstStyle>
          <a:p>
            <a:pPr lvl="0"/>
            <a:r>
              <a:rPr lang="en-US"/>
              <a:t>Two to three short paragraphs describing what you will get with the asset</a:t>
            </a:r>
          </a:p>
        </p:txBody>
      </p:sp>
      <p:sp>
        <p:nvSpPr>
          <p:cNvPr id="12" name="Rectangle 11">
            <a:extLst>
              <a:ext uri="{FF2B5EF4-FFF2-40B4-BE49-F238E27FC236}">
                <a16:creationId xmlns:a16="http://schemas.microsoft.com/office/drawing/2014/main" id="{8459E011-4295-FD38-0759-8C383C22D1A8}"/>
              </a:ext>
            </a:extLst>
          </p:cNvPr>
          <p:cNvSpPr/>
          <p:nvPr/>
        </p:nvSpPr>
        <p:spPr>
          <a:xfrm>
            <a:off x="613651" y="3399355"/>
            <a:ext cx="1920240" cy="111549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KEY CAPABILITIES</a:t>
            </a:r>
          </a:p>
        </p:txBody>
      </p:sp>
      <p:sp>
        <p:nvSpPr>
          <p:cNvPr id="19" name="Text Placeholder 8">
            <a:extLst>
              <a:ext uri="{FF2B5EF4-FFF2-40B4-BE49-F238E27FC236}">
                <a16:creationId xmlns:a16="http://schemas.microsoft.com/office/drawing/2014/main" id="{94CD4E62-FC5E-270F-3DC2-164BC40C5CDF}"/>
              </a:ext>
            </a:extLst>
          </p:cNvPr>
          <p:cNvSpPr>
            <a:spLocks noGrp="1"/>
          </p:cNvSpPr>
          <p:nvPr>
            <p:ph type="body" sz="quarter" idx="13" hasCustomPrompt="1"/>
          </p:nvPr>
        </p:nvSpPr>
        <p:spPr>
          <a:xfrm>
            <a:off x="613651" y="3584575"/>
            <a:ext cx="1920240" cy="930272"/>
          </a:xfrm>
        </p:spPr>
        <p:txBody>
          <a:bodyPr lIns="91440">
            <a:normAutofit/>
          </a:bodyPr>
          <a:lstStyle>
            <a:lvl1pPr marL="0" indent="0">
              <a:buNone/>
              <a:defRPr sz="1046">
                <a:latin typeface="+mn-lt"/>
                <a:ea typeface="+mn-ea"/>
              </a:defRPr>
            </a:lvl1pPr>
          </a:lstStyle>
          <a:p>
            <a:pPr lvl="0"/>
            <a:r>
              <a:rPr lang="en-US"/>
              <a:t>Why this approach</a:t>
            </a:r>
          </a:p>
        </p:txBody>
      </p:sp>
      <p:sp>
        <p:nvSpPr>
          <p:cNvPr id="11" name="Rectangle 10">
            <a:extLst>
              <a:ext uri="{FF2B5EF4-FFF2-40B4-BE49-F238E27FC236}">
                <a16:creationId xmlns:a16="http://schemas.microsoft.com/office/drawing/2014/main" id="{CBBAD002-B6A5-4884-CB9B-C790E25CDEAA}"/>
              </a:ext>
            </a:extLst>
          </p:cNvPr>
          <p:cNvSpPr/>
          <p:nvPr/>
        </p:nvSpPr>
        <p:spPr>
          <a:xfrm>
            <a:off x="2619511" y="3399355"/>
            <a:ext cx="1920240" cy="111549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ALTERNATIVES</a:t>
            </a:r>
          </a:p>
        </p:txBody>
      </p:sp>
      <p:sp>
        <p:nvSpPr>
          <p:cNvPr id="21" name="Text Placeholder 8">
            <a:extLst>
              <a:ext uri="{FF2B5EF4-FFF2-40B4-BE49-F238E27FC236}">
                <a16:creationId xmlns:a16="http://schemas.microsoft.com/office/drawing/2014/main" id="{D93D38E3-646E-09AB-ADD7-A58A4DFB0633}"/>
              </a:ext>
            </a:extLst>
          </p:cNvPr>
          <p:cNvSpPr>
            <a:spLocks noGrp="1"/>
          </p:cNvSpPr>
          <p:nvPr>
            <p:ph type="body" sz="quarter" idx="15" hasCustomPrompt="1"/>
          </p:nvPr>
        </p:nvSpPr>
        <p:spPr>
          <a:xfrm>
            <a:off x="2622337" y="3584575"/>
            <a:ext cx="1920240" cy="930272"/>
          </a:xfrm>
        </p:spPr>
        <p:txBody>
          <a:bodyPr lIns="91440">
            <a:normAutofit/>
          </a:bodyPr>
          <a:lstStyle>
            <a:lvl1pPr marL="0" indent="0">
              <a:buNone/>
              <a:defRPr sz="1046">
                <a:latin typeface="+mn-lt"/>
                <a:ea typeface="+mn-ea"/>
              </a:defRPr>
            </a:lvl1pPr>
          </a:lstStyle>
          <a:p>
            <a:pPr lvl="0"/>
            <a:r>
              <a:rPr lang="en-US"/>
              <a:t>How this problem is being solved today </a:t>
            </a:r>
          </a:p>
        </p:txBody>
      </p:sp>
      <p:sp>
        <p:nvSpPr>
          <p:cNvPr id="39" name="Rectangle 38">
            <a:extLst>
              <a:ext uri="{FF2B5EF4-FFF2-40B4-BE49-F238E27FC236}">
                <a16:creationId xmlns:a16="http://schemas.microsoft.com/office/drawing/2014/main" id="{FD487EF4-B295-03CF-7B81-DD7CA0552A0D}"/>
              </a:ext>
            </a:extLst>
          </p:cNvPr>
          <p:cNvSpPr/>
          <p:nvPr/>
        </p:nvSpPr>
        <p:spPr>
          <a:xfrm>
            <a:off x="6142990" y="113368"/>
            <a:ext cx="2408480" cy="457199"/>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WRITTEN BY</a:t>
            </a:r>
          </a:p>
        </p:txBody>
      </p:sp>
      <p:sp>
        <p:nvSpPr>
          <p:cNvPr id="40" name="Text Placeholder 5">
            <a:extLst>
              <a:ext uri="{FF2B5EF4-FFF2-40B4-BE49-F238E27FC236}">
                <a16:creationId xmlns:a16="http://schemas.microsoft.com/office/drawing/2014/main" id="{22892F7D-569C-D789-9B30-B4FA702A33DE}"/>
              </a:ext>
            </a:extLst>
          </p:cNvPr>
          <p:cNvSpPr>
            <a:spLocks noGrp="1"/>
          </p:cNvSpPr>
          <p:nvPr>
            <p:ph type="body" sz="quarter" idx="26" hasCustomPrompt="1"/>
          </p:nvPr>
        </p:nvSpPr>
        <p:spPr>
          <a:xfrm>
            <a:off x="6142997" y="304659"/>
            <a:ext cx="2399153" cy="265906"/>
          </a:xfrm>
        </p:spPr>
        <p:txBody>
          <a:bodyPr lIns="91440">
            <a:noAutofit/>
          </a:bodyPr>
          <a:lstStyle>
            <a:lvl1pPr marL="0" indent="0">
              <a:spcBef>
                <a:spcPts val="0"/>
              </a:spcBef>
              <a:buFont typeface="Arial" panose="020B0604020202020204" pitchFamily="34" charset="0"/>
              <a:buNone/>
              <a:defRPr sz="1046" b="0" i="0">
                <a:latin typeface="+mn-lt"/>
                <a:ea typeface="+mn-ea"/>
                <a:cs typeface="Calibri" panose="020F0502020204030204" pitchFamily="34" charset="0"/>
              </a:defRPr>
            </a:lvl1pPr>
            <a:lvl2pPr>
              <a:defRPr sz="798">
                <a:latin typeface="Calibri" panose="020F0502020204030204" pitchFamily="34" charset="0"/>
                <a:cs typeface="Calibri" panose="020F0502020204030204" pitchFamily="34" charset="0"/>
              </a:defRPr>
            </a:lvl2pPr>
            <a:lvl3pPr>
              <a:defRPr sz="798">
                <a:latin typeface="Calibri" panose="020F0502020204030204" pitchFamily="34" charset="0"/>
                <a:cs typeface="Calibri" panose="020F0502020204030204" pitchFamily="34" charset="0"/>
              </a:defRPr>
            </a:lvl3pPr>
            <a:lvl4pPr>
              <a:defRPr sz="798">
                <a:latin typeface="Calibri" panose="020F0502020204030204" pitchFamily="34" charset="0"/>
                <a:cs typeface="Calibri" panose="020F0502020204030204" pitchFamily="34" charset="0"/>
              </a:defRPr>
            </a:lvl4pPr>
            <a:lvl5pPr>
              <a:defRPr sz="798">
                <a:latin typeface="Calibri" panose="020F0502020204030204" pitchFamily="34" charset="0"/>
                <a:cs typeface="Calibri" panose="020F0502020204030204" pitchFamily="34" charset="0"/>
              </a:defRPr>
            </a:lvl5pPr>
          </a:lstStyle>
          <a:p>
            <a:pPr lvl="0"/>
            <a:r>
              <a:rPr lang="en-US"/>
              <a:t>Author and date</a:t>
            </a:r>
          </a:p>
        </p:txBody>
      </p:sp>
      <p:sp>
        <p:nvSpPr>
          <p:cNvPr id="22" name="Rectangle 21">
            <a:extLst>
              <a:ext uri="{FF2B5EF4-FFF2-40B4-BE49-F238E27FC236}">
                <a16:creationId xmlns:a16="http://schemas.microsoft.com/office/drawing/2014/main" id="{7A08FAA7-222F-C21B-F33E-BF9716C4F977}"/>
              </a:ext>
            </a:extLst>
          </p:cNvPr>
          <p:cNvSpPr/>
          <p:nvPr/>
        </p:nvSpPr>
        <p:spPr>
          <a:xfrm>
            <a:off x="612856" y="2295100"/>
            <a:ext cx="3931920" cy="1045865"/>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PROBLEM</a:t>
            </a:r>
          </a:p>
        </p:txBody>
      </p:sp>
      <p:sp>
        <p:nvSpPr>
          <p:cNvPr id="23" name="Text Placeholder 8">
            <a:extLst>
              <a:ext uri="{FF2B5EF4-FFF2-40B4-BE49-F238E27FC236}">
                <a16:creationId xmlns:a16="http://schemas.microsoft.com/office/drawing/2014/main" id="{F101E64D-33C7-0084-0FBF-F4FB718D9F9C}"/>
              </a:ext>
            </a:extLst>
          </p:cNvPr>
          <p:cNvSpPr>
            <a:spLocks noGrp="1"/>
          </p:cNvSpPr>
          <p:nvPr>
            <p:ph type="body" sz="quarter" idx="27" hasCustomPrompt="1"/>
          </p:nvPr>
        </p:nvSpPr>
        <p:spPr>
          <a:xfrm>
            <a:off x="613651" y="2463818"/>
            <a:ext cx="3931920" cy="877147"/>
          </a:xfrm>
        </p:spPr>
        <p:txBody>
          <a:bodyPr lIns="91440">
            <a:normAutofit/>
          </a:bodyPr>
          <a:lstStyle>
            <a:lvl1pPr marL="0" indent="0">
              <a:buNone/>
              <a:defRPr sz="1046">
                <a:latin typeface="+mn-lt"/>
                <a:ea typeface="+mn-ea"/>
              </a:defRPr>
            </a:lvl1pPr>
          </a:lstStyle>
          <a:p>
            <a:pPr lvl="0"/>
            <a:r>
              <a:rPr lang="en-US"/>
              <a:t>For when a buyer encounters this problem</a:t>
            </a:r>
          </a:p>
        </p:txBody>
      </p:sp>
      <p:sp>
        <p:nvSpPr>
          <p:cNvPr id="25" name="Text Placeholder 8">
            <a:extLst>
              <a:ext uri="{FF2B5EF4-FFF2-40B4-BE49-F238E27FC236}">
                <a16:creationId xmlns:a16="http://schemas.microsoft.com/office/drawing/2014/main" id="{A818D203-E2AE-B61A-1D4C-842DD1D925D3}"/>
              </a:ext>
            </a:extLst>
          </p:cNvPr>
          <p:cNvSpPr>
            <a:spLocks noGrp="1"/>
          </p:cNvSpPr>
          <p:nvPr>
            <p:ph type="body" sz="quarter" idx="28" hasCustomPrompt="1"/>
          </p:nvPr>
        </p:nvSpPr>
        <p:spPr>
          <a:xfrm>
            <a:off x="6646356" y="3584578"/>
            <a:ext cx="1920240" cy="930272"/>
          </a:xfrm>
        </p:spPr>
        <p:txBody>
          <a:bodyPr lIns="91440">
            <a:normAutofit/>
          </a:bodyPr>
          <a:lstStyle>
            <a:lvl1pPr marL="0" indent="0">
              <a:buNone/>
              <a:defRPr sz="1046">
                <a:latin typeface="+mn-lt"/>
                <a:ea typeface="+mn-ea"/>
              </a:defRPr>
            </a:lvl1pPr>
          </a:lstStyle>
          <a:p>
            <a:pPr lvl="0"/>
            <a:r>
              <a:rPr lang="en-US"/>
              <a:t>Keywords for SEO </a:t>
            </a:r>
          </a:p>
        </p:txBody>
      </p:sp>
      <p:sp>
        <p:nvSpPr>
          <p:cNvPr id="3" name="Rectangle 2">
            <a:extLst>
              <a:ext uri="{FF2B5EF4-FFF2-40B4-BE49-F238E27FC236}">
                <a16:creationId xmlns:a16="http://schemas.microsoft.com/office/drawing/2014/main" id="{507DFBC8-9F81-F484-EFCD-7FC6E3524630}"/>
              </a:ext>
            </a:extLst>
          </p:cNvPr>
          <p:cNvSpPr/>
          <p:nvPr/>
        </p:nvSpPr>
        <p:spPr>
          <a:xfrm>
            <a:off x="2624536" y="1610193"/>
            <a:ext cx="1920240" cy="639488"/>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RELATED ASSETS OR EVENTS</a:t>
            </a:r>
          </a:p>
        </p:txBody>
      </p:sp>
      <p:sp>
        <p:nvSpPr>
          <p:cNvPr id="4" name="Text Placeholder 8">
            <a:extLst>
              <a:ext uri="{FF2B5EF4-FFF2-40B4-BE49-F238E27FC236}">
                <a16:creationId xmlns:a16="http://schemas.microsoft.com/office/drawing/2014/main" id="{80C51051-01F0-4B08-AD77-059122A0F82F}"/>
              </a:ext>
            </a:extLst>
          </p:cNvPr>
          <p:cNvSpPr>
            <a:spLocks noGrp="1"/>
          </p:cNvSpPr>
          <p:nvPr>
            <p:ph type="body" sz="quarter" idx="29" hasCustomPrompt="1"/>
          </p:nvPr>
        </p:nvSpPr>
        <p:spPr>
          <a:xfrm>
            <a:off x="2619959" y="1768295"/>
            <a:ext cx="1920240" cy="456777"/>
          </a:xfrm>
        </p:spPr>
        <p:txBody>
          <a:bodyPr lIns="91440">
            <a:normAutofit/>
          </a:bodyPr>
          <a:lstStyle>
            <a:lvl1pPr marL="0" indent="0">
              <a:buNone/>
              <a:defRPr sz="1046">
                <a:latin typeface="+mn-lt"/>
                <a:ea typeface="+mn-ea"/>
              </a:defRPr>
            </a:lvl1pPr>
          </a:lstStyle>
          <a:p>
            <a:pPr lvl="0"/>
            <a:r>
              <a:rPr lang="en-US"/>
              <a:t>Dependencies or related events</a:t>
            </a:r>
          </a:p>
        </p:txBody>
      </p:sp>
      <p:sp>
        <p:nvSpPr>
          <p:cNvPr id="15" name="Text Placeholder 8">
            <a:extLst>
              <a:ext uri="{FF2B5EF4-FFF2-40B4-BE49-F238E27FC236}">
                <a16:creationId xmlns:a16="http://schemas.microsoft.com/office/drawing/2014/main" id="{0FD9B9B4-466A-A5DB-C0C5-29BD553E61D1}"/>
              </a:ext>
            </a:extLst>
          </p:cNvPr>
          <p:cNvSpPr>
            <a:spLocks noGrp="1"/>
          </p:cNvSpPr>
          <p:nvPr>
            <p:ph type="body" sz="quarter" idx="30" hasCustomPrompt="1"/>
          </p:nvPr>
        </p:nvSpPr>
        <p:spPr>
          <a:xfrm>
            <a:off x="4611507" y="3584578"/>
            <a:ext cx="1920240" cy="930272"/>
          </a:xfrm>
        </p:spPr>
        <p:txBody>
          <a:bodyPr lIns="91440">
            <a:normAutofit/>
          </a:bodyPr>
          <a:lstStyle>
            <a:lvl1pPr marL="0" indent="0">
              <a:buNone/>
              <a:defRPr sz="1046">
                <a:latin typeface="+mn-lt"/>
                <a:ea typeface="+mn-ea"/>
              </a:defRPr>
            </a:lvl1pPr>
          </a:lstStyle>
          <a:p>
            <a:pPr lvl="0"/>
            <a:r>
              <a:rPr lang="en-US"/>
              <a:t>What you want the buyer to do</a:t>
            </a:r>
          </a:p>
        </p:txBody>
      </p:sp>
      <p:sp>
        <p:nvSpPr>
          <p:cNvPr id="37" name="TextBox 36">
            <a:extLst>
              <a:ext uri="{FF2B5EF4-FFF2-40B4-BE49-F238E27FC236}">
                <a16:creationId xmlns:a16="http://schemas.microsoft.com/office/drawing/2014/main" id="{843A4255-C864-EA91-C390-DFB0FD7DA870}"/>
              </a:ext>
            </a:extLst>
          </p:cNvPr>
          <p:cNvSpPr txBox="1"/>
          <p:nvPr/>
        </p:nvSpPr>
        <p:spPr>
          <a:xfrm>
            <a:off x="384048" y="457199"/>
            <a:ext cx="5187021" cy="209553"/>
          </a:xfrm>
          <a:prstGeom prst="rect">
            <a:avLst/>
          </a:prstGeom>
          <a:noFill/>
        </p:spPr>
        <p:txBody>
          <a:bodyPr wrap="square" lIns="91440" rIns="91440" rtlCol="0" anchor="ctr">
            <a:noAutofit/>
          </a:bodyPr>
          <a:lstStyle/>
          <a:p>
            <a:pPr algn="l"/>
            <a:r>
              <a:rPr lang="en-US" sz="900" b="0" i="0">
                <a:latin typeface="Calibri" panose="020F0502020204030204" pitchFamily="34" charset="0"/>
                <a:ea typeface="Century Gothic" charset="0"/>
                <a:cs typeface="Calibri" panose="020F0502020204030204" pitchFamily="34" charset="0"/>
              </a:rPr>
              <a:t>Define the product, problems, and personas for a product or initiative</a:t>
            </a:r>
          </a:p>
        </p:txBody>
      </p:sp>
      <p:sp>
        <p:nvSpPr>
          <p:cNvPr id="38" name="TextBox 37">
            <a:extLst>
              <a:ext uri="{FF2B5EF4-FFF2-40B4-BE49-F238E27FC236}">
                <a16:creationId xmlns:a16="http://schemas.microsoft.com/office/drawing/2014/main" id="{A780188E-5751-C85B-1A22-2F7EEDCA601E}"/>
              </a:ext>
            </a:extLst>
          </p:cNvPr>
          <p:cNvSpPr txBox="1"/>
          <p:nvPr/>
        </p:nvSpPr>
        <p:spPr>
          <a:xfrm>
            <a:off x="0" y="-511018"/>
            <a:ext cx="9143999" cy="461665"/>
          </a:xfrm>
          <a:prstGeom prst="rect">
            <a:avLst/>
          </a:prstGeom>
          <a:noFill/>
        </p:spPr>
        <p:txBody>
          <a:bodyPr wrap="square" rtlCol="0" anchor="b">
            <a:spAutoFit/>
          </a:bodyPr>
          <a:lstStyle>
            <a:defPPr>
              <a:defRPr lang="en-US"/>
            </a:defPPr>
            <a:lvl1pPr>
              <a:spcAft>
                <a:spcPts val="300"/>
              </a:spcAft>
              <a:defRPr sz="1200">
                <a:latin typeface="Calibri" panose="020F0502020204030204" pitchFamily="34" charset="0"/>
                <a:ea typeface="Century Gothic" charset="0"/>
                <a:cs typeface="Calibri" panose="020F0502020204030204" pitchFamily="34" charset="0"/>
              </a:defRPr>
            </a:lvl1pPr>
          </a:lstStyle>
          <a:p>
            <a:r>
              <a:rPr lang="en-US" b="0" i="0"/>
              <a:t>The Asset Brief is used to communicate to marketing what problem a buyer encounters during the buyer journey for which an asset will be developed to remove friction during the buying process. This document is similar to the Problem Story used to communicate with development.</a:t>
            </a:r>
          </a:p>
        </p:txBody>
      </p:sp>
      <p:grpSp>
        <p:nvGrpSpPr>
          <p:cNvPr id="7" name="Group 6">
            <a:extLst>
              <a:ext uri="{FF2B5EF4-FFF2-40B4-BE49-F238E27FC236}">
                <a16:creationId xmlns:a16="http://schemas.microsoft.com/office/drawing/2014/main" id="{1EE8CC7F-9895-DB90-BF6C-640A7BE95CAD}"/>
              </a:ext>
            </a:extLst>
          </p:cNvPr>
          <p:cNvGrpSpPr/>
          <p:nvPr/>
        </p:nvGrpSpPr>
        <p:grpSpPr>
          <a:xfrm>
            <a:off x="1011249" y="4840391"/>
            <a:ext cx="7121503" cy="200055"/>
            <a:chOff x="1203145" y="4840391"/>
            <a:chExt cx="7121503" cy="200055"/>
          </a:xfrm>
        </p:grpSpPr>
        <p:sp>
          <p:nvSpPr>
            <p:cNvPr id="26" name="TextBox 25">
              <a:extLst>
                <a:ext uri="{FF2B5EF4-FFF2-40B4-BE49-F238E27FC236}">
                  <a16:creationId xmlns:a16="http://schemas.microsoft.com/office/drawing/2014/main" id="{D0EE78D5-E7DF-647B-3EF1-2BB042F2B89E}"/>
                </a:ext>
              </a:extLst>
            </p:cNvPr>
            <p:cNvSpPr txBox="1"/>
            <p:nvPr/>
          </p:nvSpPr>
          <p:spPr>
            <a:xfrm>
              <a:off x="1203145" y="4840391"/>
              <a:ext cx="6737710" cy="200055"/>
            </a:xfrm>
            <a:prstGeom prst="rect">
              <a:avLst/>
            </a:prstGeom>
            <a:noFill/>
          </p:spPr>
          <p:txBody>
            <a:bodyPr wrap="square" rtlCol="0" anchor="ctr">
              <a:spAutoFit/>
            </a:bodyPr>
            <a:lstStyle/>
            <a:p>
              <a:pPr algn="ctr"/>
              <a:r>
                <a:rPr lang="en-US" sz="700" b="0" i="0">
                  <a:solidFill>
                    <a:schemeClr val="tx1"/>
                  </a:solidFill>
                  <a:latin typeface="+mn-lt"/>
                </a:rPr>
                <a:t>This template for Quartz Open Framework was developed by Product Growth Leaders and is provided under a Creative Commons Attribution-</a:t>
              </a:r>
              <a:r>
                <a:rPr lang="en-US" sz="700" b="0" i="0" err="1">
                  <a:solidFill>
                    <a:schemeClr val="tx1"/>
                  </a:solidFill>
                  <a:latin typeface="+mn-lt"/>
                </a:rPr>
                <a:t>ShareAlike</a:t>
              </a:r>
              <a:r>
                <a:rPr lang="en-US" sz="700" b="0" i="0">
                  <a:solidFill>
                    <a:schemeClr val="tx1"/>
                  </a:solidFill>
                  <a:latin typeface="+mn-lt"/>
                </a:rPr>
                <a:t> 4.0 International License.</a:t>
              </a:r>
            </a:p>
          </p:txBody>
        </p:sp>
        <p:pic>
          <p:nvPicPr>
            <p:cNvPr id="27" name="Picture 26">
              <a:extLst>
                <a:ext uri="{FF2B5EF4-FFF2-40B4-BE49-F238E27FC236}">
                  <a16:creationId xmlns:a16="http://schemas.microsoft.com/office/drawing/2014/main" id="{383CDBBB-E3DF-BD18-5121-743EBD7195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7448" y="4859890"/>
              <a:ext cx="457200" cy="161059"/>
            </a:xfrm>
            <a:prstGeom prst="rect">
              <a:avLst/>
            </a:prstGeom>
          </p:spPr>
        </p:pic>
      </p:grpSp>
      <p:sp>
        <p:nvSpPr>
          <p:cNvPr id="5" name="TextBox 4">
            <a:extLst>
              <a:ext uri="{FF2B5EF4-FFF2-40B4-BE49-F238E27FC236}">
                <a16:creationId xmlns:a16="http://schemas.microsoft.com/office/drawing/2014/main" id="{6FEB3300-B61F-7F03-5470-0408417500C9}"/>
              </a:ext>
            </a:extLst>
          </p:cNvPr>
          <p:cNvSpPr txBox="1"/>
          <p:nvPr/>
        </p:nvSpPr>
        <p:spPr>
          <a:xfrm>
            <a:off x="3738298" y="835438"/>
            <a:ext cx="797303" cy="729336"/>
          </a:xfrm>
          <a:prstGeom prst="rect">
            <a:avLst/>
          </a:prstGeom>
          <a:noFill/>
        </p:spPr>
        <p:txBody>
          <a:bodyPr wrap="square" lIns="91440" rIns="91440" rtlCol="0" anchor="t">
            <a:noAutofit/>
          </a:bodyPr>
          <a:lstStyle/>
          <a:p>
            <a:pPr algn="l">
              <a:spcAft>
                <a:spcPts val="300"/>
              </a:spcAft>
            </a:pPr>
            <a:r>
              <a:rPr lang="en-US" sz="800" b="1" i="0">
                <a:latin typeface="Calibri" panose="020F0502020204030204" pitchFamily="34" charset="0"/>
                <a:ea typeface="Century Gothic" charset="0"/>
                <a:cs typeface="Calibri" panose="020F0502020204030204" pitchFamily="34" charset="0"/>
              </a:rPr>
              <a:t>TYPE</a:t>
            </a:r>
          </a:p>
          <a:p>
            <a:pPr marL="171450" indent="-171450" algn="l">
              <a:buSzPct val="120000"/>
              <a:buFont typeface="Wingdings" pitchFamily="2" charset="2"/>
              <a:buChar char="q"/>
            </a:pPr>
            <a:r>
              <a:rPr lang="en-US" sz="800" b="0" i="0">
                <a:latin typeface="Calibri" panose="020F0502020204030204" pitchFamily="34" charset="0"/>
                <a:ea typeface="Century Gothic" charset="0"/>
                <a:cs typeface="Calibri" panose="020F0502020204030204" pitchFamily="34" charset="0"/>
              </a:rPr>
              <a:t>TOOL</a:t>
            </a:r>
          </a:p>
          <a:p>
            <a:pPr marL="171450" indent="-171450" algn="l">
              <a:buSzPct val="120000"/>
              <a:buFont typeface="Wingdings" pitchFamily="2" charset="2"/>
              <a:buChar char="q"/>
            </a:pPr>
            <a:r>
              <a:rPr lang="en-US" sz="800" b="0" i="0">
                <a:latin typeface="Calibri" panose="020F0502020204030204" pitchFamily="34" charset="0"/>
                <a:ea typeface="Century Gothic" charset="0"/>
                <a:cs typeface="Calibri" panose="020F0502020204030204" pitchFamily="34" charset="0"/>
              </a:rPr>
              <a:t>PDF</a:t>
            </a:r>
          </a:p>
          <a:p>
            <a:pPr marL="171450" indent="-171450" algn="l">
              <a:buSzPct val="120000"/>
              <a:buFont typeface="Wingdings" pitchFamily="2" charset="2"/>
              <a:buChar char="q"/>
            </a:pPr>
            <a:r>
              <a:rPr lang="en-US" sz="800" b="0" i="0">
                <a:latin typeface="Calibri" panose="020F0502020204030204" pitchFamily="34" charset="0"/>
                <a:ea typeface="Century Gothic" charset="0"/>
                <a:cs typeface="Calibri" panose="020F0502020204030204" pitchFamily="34" charset="0"/>
              </a:rPr>
              <a:t>EBOOK</a:t>
            </a:r>
          </a:p>
          <a:p>
            <a:pPr marL="171450" indent="-171450" algn="l">
              <a:buSzPct val="120000"/>
              <a:buFont typeface="Wingdings" pitchFamily="2" charset="2"/>
              <a:buChar char="q"/>
            </a:pPr>
            <a:r>
              <a:rPr lang="en-US" sz="800" b="0" i="0">
                <a:latin typeface="Calibri" panose="020F0502020204030204" pitchFamily="34" charset="0"/>
                <a:ea typeface="Century Gothic" charset="0"/>
                <a:cs typeface="Calibri" panose="020F0502020204030204" pitchFamily="34" charset="0"/>
              </a:rPr>
              <a:t>VIDEO</a:t>
            </a:r>
            <a:endParaRPr lang="en-US" sz="900" b="0" i="0">
              <a:latin typeface="Calibri" panose="020F0502020204030204" pitchFamily="34" charset="0"/>
              <a:ea typeface="Century Gothic" charset="0"/>
              <a:cs typeface="Calibri" panose="020F0502020204030204" pitchFamily="34" charset="0"/>
            </a:endParaRPr>
          </a:p>
        </p:txBody>
      </p:sp>
      <p:sp>
        <p:nvSpPr>
          <p:cNvPr id="28" name="Rectangle 27">
            <a:extLst>
              <a:ext uri="{FF2B5EF4-FFF2-40B4-BE49-F238E27FC236}">
                <a16:creationId xmlns:a16="http://schemas.microsoft.com/office/drawing/2014/main" id="{2612D823-419F-7E8D-B06D-2D62B7571706}"/>
              </a:ext>
            </a:extLst>
          </p:cNvPr>
          <p:cNvSpPr/>
          <p:nvPr/>
        </p:nvSpPr>
        <p:spPr>
          <a:xfrm>
            <a:off x="-182469" y="1000737"/>
            <a:ext cx="89653" cy="8965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spAutoFit/>
          </a:bodyPr>
          <a:lstStyle/>
          <a:p>
            <a:pPr algn="l"/>
            <a:endParaRPr lang="en-US" sz="1800"/>
          </a:p>
        </p:txBody>
      </p:sp>
      <p:sp>
        <p:nvSpPr>
          <p:cNvPr id="36" name="Rectangle 35">
            <a:extLst>
              <a:ext uri="{FF2B5EF4-FFF2-40B4-BE49-F238E27FC236}">
                <a16:creationId xmlns:a16="http://schemas.microsoft.com/office/drawing/2014/main" id="{B4069022-A666-6B94-D3D3-9B1EF1A38F37}"/>
              </a:ext>
            </a:extLst>
          </p:cNvPr>
          <p:cNvSpPr/>
          <p:nvPr/>
        </p:nvSpPr>
        <p:spPr>
          <a:xfrm>
            <a:off x="4633787" y="1610230"/>
            <a:ext cx="1920240" cy="639488"/>
          </a:xfrm>
          <a:prstGeom prst="rect">
            <a:avLst/>
          </a:prstGeom>
          <a:solidFill>
            <a:schemeClr val="bg1"/>
          </a:solidFill>
          <a:ln>
            <a:solidFill>
              <a:schemeClr val="bg1">
                <a:lumMod val="75000"/>
              </a:schemeClr>
            </a:solidFill>
          </a:ln>
          <a:effectLst/>
        </p:spPr>
        <p:txBody>
          <a:bodyPr wrap="square" lIns="91103" tIns="45552" rIns="91103" bIns="45552" rtlCol="0" anchor="t" anchorCtr="0">
            <a:noAutofit/>
          </a:bodyPr>
          <a:lstStyle/>
          <a:p>
            <a:r>
              <a:rPr lang="en-US" sz="800" b="1" i="0" kern="1200" cap="none" spc="0">
                <a:ln w="0">
                  <a:noFill/>
                </a:ln>
                <a:solidFill>
                  <a:schemeClr val="tx1"/>
                </a:solidFill>
                <a:latin typeface="+mj-lt"/>
                <a:ea typeface="+mj-ea"/>
                <a:cs typeface="Calibri" panose="020F0502020204030204" pitchFamily="34" charset="0"/>
              </a:rPr>
              <a:t>ASSET TITLE</a:t>
            </a:r>
          </a:p>
        </p:txBody>
      </p:sp>
      <p:sp>
        <p:nvSpPr>
          <p:cNvPr id="32" name="TextBox 31">
            <a:extLst>
              <a:ext uri="{FF2B5EF4-FFF2-40B4-BE49-F238E27FC236}">
                <a16:creationId xmlns:a16="http://schemas.microsoft.com/office/drawing/2014/main" id="{DFD08023-5FD5-4916-7DCC-F8493D150BB6}"/>
              </a:ext>
            </a:extLst>
          </p:cNvPr>
          <p:cNvSpPr txBox="1"/>
          <p:nvPr/>
        </p:nvSpPr>
        <p:spPr>
          <a:xfrm>
            <a:off x="4599226" y="609599"/>
            <a:ext cx="1124243" cy="209553"/>
          </a:xfrm>
          <a:prstGeom prst="rect">
            <a:avLst/>
          </a:prstGeom>
          <a:noFill/>
        </p:spPr>
        <p:txBody>
          <a:bodyPr wrap="square" lIns="91440" rIns="91440" rtlCol="0" anchor="ctr">
            <a:noAutofit/>
          </a:bodyPr>
          <a:lstStyle/>
          <a:p>
            <a:pPr algn="l"/>
            <a:r>
              <a:rPr lang="en-US" sz="900" b="1" i="0">
                <a:latin typeface="Calibri" panose="020F0502020204030204" pitchFamily="34" charset="0"/>
                <a:ea typeface="Century Gothic" charset="0"/>
                <a:cs typeface="Calibri" panose="020F0502020204030204" pitchFamily="34" charset="0"/>
              </a:rPr>
              <a:t>For the website</a:t>
            </a:r>
          </a:p>
        </p:txBody>
      </p:sp>
      <p:sp>
        <p:nvSpPr>
          <p:cNvPr id="34" name="Text Placeholder 33">
            <a:extLst>
              <a:ext uri="{FF2B5EF4-FFF2-40B4-BE49-F238E27FC236}">
                <a16:creationId xmlns:a16="http://schemas.microsoft.com/office/drawing/2014/main" id="{7E427320-BF04-3F53-CD4E-33BFF454A7B6}"/>
              </a:ext>
            </a:extLst>
          </p:cNvPr>
          <p:cNvSpPr>
            <a:spLocks noGrp="1"/>
          </p:cNvSpPr>
          <p:nvPr>
            <p:ph type="body" sz="quarter" idx="31" hasCustomPrompt="1"/>
          </p:nvPr>
        </p:nvSpPr>
        <p:spPr>
          <a:xfrm>
            <a:off x="4638633" y="1792894"/>
            <a:ext cx="1920240" cy="456787"/>
          </a:xfrm>
        </p:spPr>
        <p:txBody>
          <a:bodyPr>
            <a:normAutofit/>
          </a:bodyPr>
          <a:lstStyle>
            <a:lvl1pPr>
              <a:defRPr sz="1050"/>
            </a:lvl1pPr>
          </a:lstStyle>
          <a:p>
            <a:pPr lvl="0"/>
            <a:r>
              <a:rPr lang="en-US" sz="1050"/>
              <a:t>Title (name of the asset)</a:t>
            </a:r>
            <a:endParaRPr lang="en-US"/>
          </a:p>
        </p:txBody>
      </p:sp>
      <p:sp>
        <p:nvSpPr>
          <p:cNvPr id="35" name="Text Placeholder 33">
            <a:extLst>
              <a:ext uri="{FF2B5EF4-FFF2-40B4-BE49-F238E27FC236}">
                <a16:creationId xmlns:a16="http://schemas.microsoft.com/office/drawing/2014/main" id="{702F2C99-9F93-CACB-2690-1BD15C3E321B}"/>
              </a:ext>
            </a:extLst>
          </p:cNvPr>
          <p:cNvSpPr>
            <a:spLocks noGrp="1"/>
          </p:cNvSpPr>
          <p:nvPr>
            <p:ph type="body" sz="quarter" idx="32" hasCustomPrompt="1"/>
          </p:nvPr>
        </p:nvSpPr>
        <p:spPr>
          <a:xfrm>
            <a:off x="6628801" y="1789214"/>
            <a:ext cx="1920240" cy="460468"/>
          </a:xfrm>
        </p:spPr>
        <p:txBody>
          <a:bodyPr>
            <a:normAutofit/>
          </a:bodyPr>
          <a:lstStyle>
            <a:lvl1pPr>
              <a:defRPr sz="1050"/>
            </a:lvl1pPr>
          </a:lstStyle>
          <a:p>
            <a:pPr lvl="0"/>
            <a:r>
              <a:rPr lang="en-US" sz="1050"/>
              <a:t>Subtitle on the landing page</a:t>
            </a:r>
            <a:endParaRPr lang="en-US"/>
          </a:p>
        </p:txBody>
      </p:sp>
    </p:spTree>
    <p:extLst>
      <p:ext uri="{BB962C8B-B14F-4D97-AF65-F5344CB8AC3E}">
        <p14:creationId xmlns:p14="http://schemas.microsoft.com/office/powerpoint/2010/main" val="413475130"/>
      </p:ext>
    </p:extLst>
  </p:cSld>
  <p:clrMapOvr>
    <a:masterClrMapping/>
  </p:clrMapOvr>
  <p:hf sldNum="0" hdr="0" dt="0"/>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Lesson (white)_noQuartz">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E58975-BEC3-9B4A-B474-489A190831F9}"/>
              </a:ext>
            </a:extLst>
          </p:cNvPr>
          <p:cNvSpPr>
            <a:spLocks noGrp="1"/>
          </p:cNvSpPr>
          <p:nvPr>
            <p:ph type="title" hasCustomPrompt="1"/>
          </p:nvPr>
        </p:nvSpPr>
        <p:spPr>
          <a:xfrm>
            <a:off x="226689" y="1266312"/>
            <a:ext cx="8767482" cy="2504551"/>
          </a:xfrm>
          <a:noFill/>
        </p:spPr>
        <p:txBody>
          <a:bodyPr anchor="t">
            <a:normAutofit/>
          </a:bodyPr>
          <a:lstStyle>
            <a:lvl1pPr algn="l">
              <a:buNone/>
              <a:defRPr sz="6000" b="0" i="0" cap="none">
                <a:solidFill>
                  <a:schemeClr val="tx1"/>
                </a:solidFill>
                <a:latin typeface="+mj-lt"/>
                <a:ea typeface="Calibri" panose="020F0502020204030204" pitchFamily="34" charset="0"/>
                <a:cs typeface="Calibri" panose="020F0502020204030204" pitchFamily="34" charset="0"/>
              </a:defRPr>
            </a:lvl1pPr>
          </a:lstStyle>
          <a:p>
            <a:r>
              <a:rPr lang="en-US"/>
              <a:t>Lesson </a:t>
            </a:r>
          </a:p>
        </p:txBody>
      </p:sp>
      <p:sp>
        <p:nvSpPr>
          <p:cNvPr id="8" name="Text Placeholder 2">
            <a:extLst>
              <a:ext uri="{FF2B5EF4-FFF2-40B4-BE49-F238E27FC236}">
                <a16:creationId xmlns:a16="http://schemas.microsoft.com/office/drawing/2014/main" id="{2A8CCE6E-90E7-BD45-8C59-E0AC42CF3C69}"/>
              </a:ext>
            </a:extLst>
          </p:cNvPr>
          <p:cNvSpPr>
            <a:spLocks noGrp="1"/>
          </p:cNvSpPr>
          <p:nvPr>
            <p:ph type="body" sz="quarter" idx="10" hasCustomPrompt="1"/>
          </p:nvPr>
        </p:nvSpPr>
        <p:spPr>
          <a:xfrm>
            <a:off x="226690" y="160070"/>
            <a:ext cx="7667354" cy="863562"/>
          </a:xfrm>
          <a:noFill/>
        </p:spPr>
        <p:txBody>
          <a:bodyPr wrap="none" anchor="b">
            <a:normAutofit/>
          </a:bodyPr>
          <a:lstStyle>
            <a:lvl1pPr>
              <a:defRPr sz="2800" b="0" i="0" cap="all" baseline="0">
                <a:solidFill>
                  <a:schemeClr val="tx1"/>
                </a:solidFill>
                <a:latin typeface="+mj-lt"/>
                <a:ea typeface="Open Sans Light" pitchFamily="2" charset="0"/>
                <a:cs typeface="Calibri" panose="020F0502020204030204" pitchFamily="34" charset="0"/>
              </a:defRPr>
            </a:lvl1pPr>
          </a:lstStyle>
          <a:p>
            <a:pPr lvl="0"/>
            <a:r>
              <a:rPr lang="en-US"/>
              <a:t>topic</a:t>
            </a:r>
          </a:p>
        </p:txBody>
      </p:sp>
      <p:sp>
        <p:nvSpPr>
          <p:cNvPr id="9" name="Rectangle 8">
            <a:extLst>
              <a:ext uri="{FF2B5EF4-FFF2-40B4-BE49-F238E27FC236}">
                <a16:creationId xmlns:a16="http://schemas.microsoft.com/office/drawing/2014/main" id="{3C04746B-0765-114B-AB3D-99C1A2684606}"/>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1"/>
              </a:solidFill>
              <a:latin typeface="+mn-lt"/>
            </a:endParaRPr>
          </a:p>
        </p:txBody>
      </p:sp>
    </p:spTree>
    <p:extLst>
      <p:ext uri="{BB962C8B-B14F-4D97-AF65-F5344CB8AC3E}">
        <p14:creationId xmlns:p14="http://schemas.microsoft.com/office/powerpoint/2010/main" val="1817619458"/>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Lesson (black)_noQuartz">
    <p:bg>
      <p:bgPr>
        <a:solidFill>
          <a:schemeClr val="tx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E58975-BEC3-9B4A-B474-489A190831F9}"/>
              </a:ext>
            </a:extLst>
          </p:cNvPr>
          <p:cNvSpPr>
            <a:spLocks noGrp="1"/>
          </p:cNvSpPr>
          <p:nvPr>
            <p:ph type="title" hasCustomPrompt="1"/>
          </p:nvPr>
        </p:nvSpPr>
        <p:spPr>
          <a:xfrm>
            <a:off x="226689" y="1266312"/>
            <a:ext cx="8767482" cy="2504551"/>
          </a:xfrm>
          <a:noFill/>
        </p:spPr>
        <p:txBody>
          <a:bodyPr anchor="t">
            <a:normAutofit/>
          </a:bodyPr>
          <a:lstStyle>
            <a:lvl1pPr algn="l">
              <a:buNone/>
              <a:defRPr sz="5995" b="0" i="0" cap="none">
                <a:solidFill>
                  <a:schemeClr val="bg1"/>
                </a:solidFill>
                <a:latin typeface="+mj-lt"/>
                <a:ea typeface="Calibri" panose="020F0502020204030204" pitchFamily="34" charset="0"/>
                <a:cs typeface="Calibri" panose="020F0502020204030204" pitchFamily="34" charset="0"/>
              </a:defRPr>
            </a:lvl1pPr>
          </a:lstStyle>
          <a:p>
            <a:r>
              <a:rPr lang="en-US"/>
              <a:t>Lesson</a:t>
            </a:r>
          </a:p>
        </p:txBody>
      </p:sp>
      <p:sp>
        <p:nvSpPr>
          <p:cNvPr id="8" name="Text Placeholder 2">
            <a:extLst>
              <a:ext uri="{FF2B5EF4-FFF2-40B4-BE49-F238E27FC236}">
                <a16:creationId xmlns:a16="http://schemas.microsoft.com/office/drawing/2014/main" id="{2A8CCE6E-90E7-BD45-8C59-E0AC42CF3C69}"/>
              </a:ext>
            </a:extLst>
          </p:cNvPr>
          <p:cNvSpPr>
            <a:spLocks noGrp="1"/>
          </p:cNvSpPr>
          <p:nvPr>
            <p:ph type="body" sz="quarter" idx="10" hasCustomPrompt="1"/>
          </p:nvPr>
        </p:nvSpPr>
        <p:spPr>
          <a:xfrm>
            <a:off x="226690" y="148685"/>
            <a:ext cx="7667354" cy="863562"/>
          </a:xfrm>
          <a:noFill/>
        </p:spPr>
        <p:txBody>
          <a:bodyPr wrap="none" anchor="b">
            <a:normAutofit/>
          </a:bodyPr>
          <a:lstStyle>
            <a:lvl1pPr>
              <a:defRPr sz="2797" b="0" i="0" cap="all" baseline="0">
                <a:solidFill>
                  <a:schemeClr val="bg1"/>
                </a:solidFill>
                <a:latin typeface="+mj-lt"/>
                <a:ea typeface="Open Sans Light" pitchFamily="2" charset="0"/>
                <a:cs typeface="Calibri" panose="020F0502020204030204" pitchFamily="34" charset="0"/>
              </a:defRPr>
            </a:lvl1pPr>
          </a:lstStyle>
          <a:p>
            <a:pPr lvl="0"/>
            <a:r>
              <a:rPr lang="en-US"/>
              <a:t>topic</a:t>
            </a:r>
          </a:p>
        </p:txBody>
      </p:sp>
      <p:sp>
        <p:nvSpPr>
          <p:cNvPr id="2" name="Rectangle 1">
            <a:extLst>
              <a:ext uri="{FF2B5EF4-FFF2-40B4-BE49-F238E27FC236}">
                <a16:creationId xmlns:a16="http://schemas.microsoft.com/office/drawing/2014/main" id="{0AF2222C-7594-90F1-32D8-CB517B80EAFB}"/>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1"/>
              </a:solidFill>
              <a:latin typeface="+mn-lt"/>
            </a:endParaRPr>
          </a:p>
        </p:txBody>
      </p:sp>
    </p:spTree>
    <p:extLst>
      <p:ext uri="{BB962C8B-B14F-4D97-AF65-F5344CB8AC3E}">
        <p14:creationId xmlns:p14="http://schemas.microsoft.com/office/powerpoint/2010/main" val="2175115421"/>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Lesson with graphic">
    <p:bg>
      <p:bgPr>
        <a:solidFill>
          <a:schemeClr val="tx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E58975-BEC3-9B4A-B474-489A190831F9}"/>
              </a:ext>
            </a:extLst>
          </p:cNvPr>
          <p:cNvSpPr>
            <a:spLocks noGrp="1"/>
          </p:cNvSpPr>
          <p:nvPr>
            <p:ph type="title" hasCustomPrompt="1"/>
          </p:nvPr>
        </p:nvSpPr>
        <p:spPr>
          <a:xfrm>
            <a:off x="226700" y="1266312"/>
            <a:ext cx="5044121" cy="2504551"/>
          </a:xfrm>
          <a:noFill/>
        </p:spPr>
        <p:txBody>
          <a:bodyPr anchor="t">
            <a:normAutofit/>
          </a:bodyPr>
          <a:lstStyle>
            <a:lvl1pPr algn="l">
              <a:buNone/>
              <a:defRPr sz="5995" b="0" i="0" cap="none">
                <a:solidFill>
                  <a:schemeClr val="bg1"/>
                </a:solidFill>
                <a:latin typeface="+mj-lt"/>
                <a:ea typeface="Calibri" panose="020F0502020204030204" pitchFamily="34" charset="0"/>
                <a:cs typeface="Calibri" panose="020F0502020204030204" pitchFamily="34" charset="0"/>
              </a:defRPr>
            </a:lvl1pPr>
          </a:lstStyle>
          <a:p>
            <a:r>
              <a:rPr lang="en-US"/>
              <a:t>Lesson </a:t>
            </a:r>
          </a:p>
        </p:txBody>
      </p:sp>
      <p:sp>
        <p:nvSpPr>
          <p:cNvPr id="8" name="Text Placeholder 2">
            <a:extLst>
              <a:ext uri="{FF2B5EF4-FFF2-40B4-BE49-F238E27FC236}">
                <a16:creationId xmlns:a16="http://schemas.microsoft.com/office/drawing/2014/main" id="{2A8CCE6E-90E7-BD45-8C59-E0AC42CF3C69}"/>
              </a:ext>
            </a:extLst>
          </p:cNvPr>
          <p:cNvSpPr>
            <a:spLocks noGrp="1"/>
          </p:cNvSpPr>
          <p:nvPr>
            <p:ph type="body" sz="quarter" idx="10" hasCustomPrompt="1"/>
          </p:nvPr>
        </p:nvSpPr>
        <p:spPr>
          <a:xfrm>
            <a:off x="226700" y="148685"/>
            <a:ext cx="5044121" cy="863562"/>
          </a:xfrm>
          <a:noFill/>
        </p:spPr>
        <p:txBody>
          <a:bodyPr wrap="none" anchor="b">
            <a:normAutofit/>
          </a:bodyPr>
          <a:lstStyle>
            <a:lvl1pPr>
              <a:defRPr sz="2797" b="0" i="0" cap="all" baseline="0">
                <a:solidFill>
                  <a:schemeClr val="bg1"/>
                </a:solidFill>
                <a:latin typeface="+mj-lt"/>
                <a:ea typeface="Open Sans Light" pitchFamily="2" charset="0"/>
                <a:cs typeface="Calibri" panose="020F0502020204030204" pitchFamily="34" charset="0"/>
              </a:defRPr>
            </a:lvl1pPr>
          </a:lstStyle>
          <a:p>
            <a:pPr lvl="0"/>
            <a:r>
              <a:rPr lang="en-US"/>
              <a:t>topic</a:t>
            </a:r>
          </a:p>
        </p:txBody>
      </p:sp>
      <p:sp>
        <p:nvSpPr>
          <p:cNvPr id="3" name="Picture Placeholder 2">
            <a:extLst>
              <a:ext uri="{FF2B5EF4-FFF2-40B4-BE49-F238E27FC236}">
                <a16:creationId xmlns:a16="http://schemas.microsoft.com/office/drawing/2014/main" id="{7349B569-8526-6349-A21B-01E01A9CD33B}"/>
              </a:ext>
            </a:extLst>
          </p:cNvPr>
          <p:cNvSpPr>
            <a:spLocks noGrp="1"/>
          </p:cNvSpPr>
          <p:nvPr>
            <p:ph type="pic" sz="quarter" idx="11"/>
          </p:nvPr>
        </p:nvSpPr>
        <p:spPr>
          <a:xfrm>
            <a:off x="5437188" y="2"/>
            <a:ext cx="3706812" cy="5143500"/>
          </a:xfrm>
        </p:spPr>
        <p:txBody>
          <a:bodyPr/>
          <a:lstStyle>
            <a:lvl1pPr>
              <a:defRPr b="0" i="0"/>
            </a:lvl1pPr>
          </a:lstStyle>
          <a:p>
            <a:r>
              <a:rPr lang="en-US"/>
              <a:t>Click icon to add picture</a:t>
            </a:r>
          </a:p>
        </p:txBody>
      </p:sp>
      <p:sp>
        <p:nvSpPr>
          <p:cNvPr id="2" name="Rectangle 1">
            <a:extLst>
              <a:ext uri="{FF2B5EF4-FFF2-40B4-BE49-F238E27FC236}">
                <a16:creationId xmlns:a16="http://schemas.microsoft.com/office/drawing/2014/main" id="{C2744E70-B4A2-578A-3037-EAB5B47AE7BA}"/>
              </a:ext>
            </a:extLst>
          </p:cNvPr>
          <p:cNvSpPr/>
          <p:nvPr/>
        </p:nvSpPr>
        <p:spPr>
          <a:xfrm>
            <a:off x="0" y="1093558"/>
            <a:ext cx="914400" cy="91440"/>
          </a:xfrm>
          <a:prstGeom prst="rect">
            <a:avLst/>
          </a:prstGeom>
          <a:solidFill>
            <a:schemeClr val="accent1"/>
          </a:solidFill>
          <a:ln>
            <a:noFill/>
          </a:ln>
          <a:effectLst/>
        </p:spPr>
        <p:txBody>
          <a:bodyPr wrap="square" lIns="91103" tIns="45552" rIns="91103" bIns="45552" rtlCol="0" anchor="ctr">
            <a:noAutofit/>
          </a:bodyPr>
          <a:lstStyle/>
          <a:p>
            <a:pPr algn="ctr"/>
            <a:endParaRPr lang="en-US" sz="1793" b="0" cap="none" spc="0">
              <a:ln w="0">
                <a:noFill/>
              </a:ln>
              <a:solidFill>
                <a:schemeClr val="tx1"/>
              </a:solidFill>
              <a:latin typeface="+mn-lt"/>
            </a:endParaRPr>
          </a:p>
        </p:txBody>
      </p:sp>
    </p:spTree>
    <p:extLst>
      <p:ext uri="{BB962C8B-B14F-4D97-AF65-F5344CB8AC3E}">
        <p14:creationId xmlns:p14="http://schemas.microsoft.com/office/powerpoint/2010/main" val="803268916"/>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rants">
    <p:bg>
      <p:bgPr>
        <a:solidFill>
          <a:schemeClr val="tx2"/>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B458FC5-3EE7-1144-8E96-282E8704EA0D}"/>
              </a:ext>
            </a:extLst>
          </p:cNvPr>
          <p:cNvSpPr>
            <a:spLocks noGrp="1"/>
          </p:cNvSpPr>
          <p:nvPr>
            <p:ph type="pic" sz="quarter" idx="10"/>
          </p:nvPr>
        </p:nvSpPr>
        <p:spPr>
          <a:xfrm>
            <a:off x="0" y="1"/>
            <a:ext cx="9144000" cy="4250811"/>
          </a:xfrm>
        </p:spPr>
        <p:txBody>
          <a:bodyPr/>
          <a:lstStyle>
            <a:lvl1pPr>
              <a:defRPr b="0" i="0"/>
            </a:lvl1pPr>
          </a:lstStyle>
          <a:p>
            <a:r>
              <a:rPr lang="en-US"/>
              <a:t>Click icon to add picture</a:t>
            </a:r>
          </a:p>
        </p:txBody>
      </p:sp>
      <p:grpSp>
        <p:nvGrpSpPr>
          <p:cNvPr id="4" name="Group 3">
            <a:extLst>
              <a:ext uri="{FF2B5EF4-FFF2-40B4-BE49-F238E27FC236}">
                <a16:creationId xmlns:a16="http://schemas.microsoft.com/office/drawing/2014/main" id="{E6FE7CC3-C252-2841-9818-AE92EC4BC862}"/>
              </a:ext>
            </a:extLst>
          </p:cNvPr>
          <p:cNvGrpSpPr/>
          <p:nvPr/>
        </p:nvGrpSpPr>
        <p:grpSpPr>
          <a:xfrm>
            <a:off x="0" y="4229102"/>
            <a:ext cx="9144000" cy="914400"/>
            <a:chOff x="0" y="4229100"/>
            <a:chExt cx="9144000" cy="914400"/>
          </a:xfrm>
        </p:grpSpPr>
        <p:sp>
          <p:nvSpPr>
            <p:cNvPr id="5" name="Rectangle 4">
              <a:extLst>
                <a:ext uri="{FF2B5EF4-FFF2-40B4-BE49-F238E27FC236}">
                  <a16:creationId xmlns:a16="http://schemas.microsoft.com/office/drawing/2014/main" id="{D02A8AC4-11E6-144E-A3DE-88B27576920E}"/>
                </a:ext>
              </a:extLst>
            </p:cNvPr>
            <p:cNvSpPr/>
            <p:nvPr/>
          </p:nvSpPr>
          <p:spPr>
            <a:xfrm>
              <a:off x="0" y="4259766"/>
              <a:ext cx="9144000" cy="883734"/>
            </a:xfrm>
            <a:prstGeom prst="rect">
              <a:avLst/>
            </a:prstGeom>
            <a:solidFill>
              <a:schemeClr val="tx2">
                <a:lumMod val="20000"/>
                <a:lumOff val="80000"/>
              </a:schemeClr>
            </a:solidFill>
            <a:ln>
              <a:noFill/>
            </a:ln>
            <a:effectLst/>
          </p:spPr>
          <p:txBody>
            <a:bodyPr wrap="square" lIns="162560" tIns="81280" rIns="162560" bIns="81280" rtlCol="0" anchor="ctr">
              <a:noAutofit/>
            </a:bodyPr>
            <a:lstStyle/>
            <a:p>
              <a:pPr algn="ctr"/>
              <a:endParaRPr lang="en-US" sz="1793">
                <a:ln w="0">
                  <a:noFill/>
                </a:ln>
                <a:solidFill>
                  <a:schemeClr val="tx2"/>
                </a:solidFill>
                <a:latin typeface="+mn-lt"/>
              </a:endParaRPr>
            </a:p>
          </p:txBody>
        </p:sp>
        <p:pic>
          <p:nvPicPr>
            <p:cNvPr id="6" name="Picture 5">
              <a:extLst>
                <a:ext uri="{FF2B5EF4-FFF2-40B4-BE49-F238E27FC236}">
                  <a16:creationId xmlns:a16="http://schemas.microsoft.com/office/drawing/2014/main" id="{47CB8175-97B9-264F-8AFF-9441BEC4BBE5}"/>
                </a:ext>
              </a:extLst>
            </p:cNvPr>
            <p:cNvPicPr>
              <a:picLocks noChangeAspect="1"/>
            </p:cNvPicPr>
            <p:nvPr/>
          </p:nvPicPr>
          <p:blipFill>
            <a:blip r:embed="rId2"/>
            <a:srcRect/>
            <a:stretch/>
          </p:blipFill>
          <p:spPr>
            <a:xfrm>
              <a:off x="6151302" y="4430047"/>
              <a:ext cx="2926080" cy="543171"/>
            </a:xfrm>
            <a:prstGeom prst="rect">
              <a:avLst/>
            </a:prstGeom>
          </p:spPr>
        </p:pic>
        <p:sp>
          <p:nvSpPr>
            <p:cNvPr id="7" name="TextBox 6">
              <a:extLst>
                <a:ext uri="{FF2B5EF4-FFF2-40B4-BE49-F238E27FC236}">
                  <a16:creationId xmlns:a16="http://schemas.microsoft.com/office/drawing/2014/main" id="{3F2C6D9C-C927-DD41-915D-8C486CFC44CC}"/>
                </a:ext>
              </a:extLst>
            </p:cNvPr>
            <p:cNvSpPr txBox="1"/>
            <p:nvPr/>
          </p:nvSpPr>
          <p:spPr>
            <a:xfrm>
              <a:off x="158056" y="4229100"/>
              <a:ext cx="5926629" cy="914400"/>
            </a:xfrm>
            <a:prstGeom prst="rect">
              <a:avLst/>
            </a:prstGeom>
            <a:noFill/>
          </p:spPr>
          <p:txBody>
            <a:bodyPr wrap="none" rtlCol="0" anchor="ctr">
              <a:noAutofit/>
            </a:bodyPr>
            <a:lstStyle/>
            <a:p>
              <a:r>
                <a:rPr lang="en-US" sz="1600" b="0" i="0">
                  <a:solidFill>
                    <a:schemeClr val="tx1"/>
                  </a:solidFill>
                  <a:latin typeface="+mj-lt"/>
                  <a:ea typeface="Century Gothic" charset="0"/>
                  <a:cs typeface="Calibri" panose="020F0502020204030204" pitchFamily="34" charset="0"/>
                </a:rPr>
                <a:t>Product Management Rants by Steve Johnson</a:t>
              </a:r>
            </a:p>
          </p:txBody>
        </p:sp>
      </p:grpSp>
      <p:sp>
        <p:nvSpPr>
          <p:cNvPr id="11" name="Title 10">
            <a:extLst>
              <a:ext uri="{FF2B5EF4-FFF2-40B4-BE49-F238E27FC236}">
                <a16:creationId xmlns:a16="http://schemas.microsoft.com/office/drawing/2014/main" id="{385C8C23-14C0-CA4E-8C29-4A2C524997E2}"/>
              </a:ext>
            </a:extLst>
          </p:cNvPr>
          <p:cNvSpPr>
            <a:spLocks noGrp="1"/>
          </p:cNvSpPr>
          <p:nvPr>
            <p:ph type="title"/>
          </p:nvPr>
        </p:nvSpPr>
        <p:spPr>
          <a:xfrm>
            <a:off x="380935" y="587130"/>
            <a:ext cx="7923213" cy="2293009"/>
          </a:xfrm>
        </p:spPr>
        <p:txBody>
          <a:bodyPr>
            <a:normAutofit/>
          </a:bodyPr>
          <a:lstStyle>
            <a:lvl1pPr>
              <a:defRPr sz="6000">
                <a:solidFill>
                  <a:schemeClr val="bg1">
                    <a:lumMod val="95000"/>
                  </a:schemeClr>
                </a:solidFill>
              </a:defRPr>
            </a:lvl1pPr>
          </a:lstStyle>
          <a:p>
            <a:r>
              <a:rPr lang="en-US"/>
              <a:t>Click to edit Master title style</a:t>
            </a:r>
          </a:p>
        </p:txBody>
      </p:sp>
    </p:spTree>
    <p:extLst>
      <p:ext uri="{BB962C8B-B14F-4D97-AF65-F5344CB8AC3E}">
        <p14:creationId xmlns:p14="http://schemas.microsoft.com/office/powerpoint/2010/main" val="4159285072"/>
      </p:ext>
    </p:extLst>
  </p:cSld>
  <p:clrMapOvr>
    <a:masterClrMapping/>
  </p:clrMapOvr>
  <p:hf sldNum="0" hdr="0" dt="0"/>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meme-photo">
    <p:bg>
      <p:bgPr>
        <a:solidFill>
          <a:schemeClr val="tx1"/>
        </a:solidFill>
        <a:effectLst/>
      </p:bgPr>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4344943"/>
          </a:xfrm>
          <a:ln>
            <a:noFill/>
          </a:ln>
        </p:spPr>
        <p:txBody>
          <a:bodyPr/>
          <a:lstStyle>
            <a:lvl1pPr marL="0" indent="0">
              <a:buFont typeface="Arial" panose="020B0604020202020204" pitchFamily="34" charset="0"/>
              <a:buNone/>
              <a:defRPr b="0" i="0"/>
            </a:lvl1pPr>
          </a:lstStyle>
          <a:p>
            <a:r>
              <a:rPr lang="en-US"/>
              <a:t>Click icon to add picture</a:t>
            </a:r>
          </a:p>
        </p:txBody>
      </p:sp>
      <p:sp>
        <p:nvSpPr>
          <p:cNvPr id="2" name="Rectangle 1">
            <a:extLst>
              <a:ext uri="{FF2B5EF4-FFF2-40B4-BE49-F238E27FC236}">
                <a16:creationId xmlns:a16="http://schemas.microsoft.com/office/drawing/2014/main" id="{73A4A8C3-2DD5-9E67-80F9-DB94E40984C4}"/>
              </a:ext>
            </a:extLst>
          </p:cNvPr>
          <p:cNvSpPr/>
          <p:nvPr/>
        </p:nvSpPr>
        <p:spPr>
          <a:xfrm>
            <a:off x="0" y="4344945"/>
            <a:ext cx="9144000" cy="798555"/>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spAutoFit/>
          </a:bodyPr>
          <a:lstStyle/>
          <a:p>
            <a:pPr algn="l"/>
            <a:endParaRPr lang="en-US" sz="1800"/>
          </a:p>
        </p:txBody>
      </p:sp>
      <p:sp>
        <p:nvSpPr>
          <p:cNvPr id="4" name="TextBox 3">
            <a:extLst>
              <a:ext uri="{FF2B5EF4-FFF2-40B4-BE49-F238E27FC236}">
                <a16:creationId xmlns:a16="http://schemas.microsoft.com/office/drawing/2014/main" id="{C59C6F5C-DDB6-7D13-EC43-BFFCF313C804}"/>
              </a:ext>
            </a:extLst>
          </p:cNvPr>
          <p:cNvSpPr txBox="1"/>
          <p:nvPr/>
        </p:nvSpPr>
        <p:spPr>
          <a:xfrm>
            <a:off x="1611834" y="4574944"/>
            <a:ext cx="5920332" cy="339955"/>
          </a:xfrm>
          <a:prstGeom prst="rect">
            <a:avLst/>
          </a:prstGeom>
          <a:noFill/>
        </p:spPr>
        <p:txBody>
          <a:bodyPr wrap="square" anchor="ctr">
            <a:spAutoFit/>
          </a:bodyPr>
          <a:lstStyle/>
          <a:p>
            <a:pPr algn="ctr"/>
            <a:r>
              <a:rPr lang="en-US" sz="1600" b="1">
                <a:latin typeface="Montserrat" pitchFamily="2" charset="77"/>
              </a:rPr>
              <a:t>Embrace the true role of product management.</a:t>
            </a:r>
            <a:endParaRPr lang="en-US" sz="1400" b="1">
              <a:latin typeface="Montserrat" pitchFamily="2" charset="77"/>
            </a:endParaRPr>
          </a:p>
        </p:txBody>
      </p:sp>
      <p:pic>
        <p:nvPicPr>
          <p:cNvPr id="6" name="Picture 5">
            <a:extLst>
              <a:ext uri="{FF2B5EF4-FFF2-40B4-BE49-F238E27FC236}">
                <a16:creationId xmlns:a16="http://schemas.microsoft.com/office/drawing/2014/main" id="{2219D286-4868-A446-51AF-ED3F450D4F13}"/>
              </a:ext>
            </a:extLst>
          </p:cNvPr>
          <p:cNvPicPr>
            <a:picLocks noChangeAspect="1"/>
          </p:cNvPicPr>
          <p:nvPr/>
        </p:nvPicPr>
        <p:blipFill>
          <a:blip r:embed="rId2"/>
          <a:srcRect/>
          <a:stretch/>
        </p:blipFill>
        <p:spPr>
          <a:xfrm>
            <a:off x="285231" y="4423199"/>
            <a:ext cx="1371599" cy="642047"/>
          </a:xfrm>
          <a:prstGeom prst="rect">
            <a:avLst/>
          </a:prstGeom>
        </p:spPr>
      </p:pic>
      <p:sp>
        <p:nvSpPr>
          <p:cNvPr id="8" name="Text Placeholder 7">
            <a:extLst>
              <a:ext uri="{FF2B5EF4-FFF2-40B4-BE49-F238E27FC236}">
                <a16:creationId xmlns:a16="http://schemas.microsoft.com/office/drawing/2014/main" id="{DF5F8515-0925-E3D5-191C-3E8D4BD41720}"/>
              </a:ext>
            </a:extLst>
          </p:cNvPr>
          <p:cNvSpPr>
            <a:spLocks noGrp="1"/>
          </p:cNvSpPr>
          <p:nvPr>
            <p:ph type="body" sz="quarter" idx="11" hasCustomPrompt="1"/>
          </p:nvPr>
        </p:nvSpPr>
        <p:spPr>
          <a:xfrm>
            <a:off x="7406229" y="4574360"/>
            <a:ext cx="1481137" cy="339724"/>
          </a:xfrm>
        </p:spPr>
        <p:txBody>
          <a:bodyPr anchor="ctr">
            <a:normAutofit/>
          </a:bodyPr>
          <a:lstStyle>
            <a:lvl1pPr algn="r">
              <a:spcBef>
                <a:spcPts val="0"/>
              </a:spcBef>
              <a:defRPr sz="1600" b="1" i="0">
                <a:latin typeface="Montserrat" pitchFamily="2" charset="77"/>
              </a:defRPr>
            </a:lvl1pPr>
          </a:lstStyle>
          <a:p>
            <a:pPr lvl="0"/>
            <a:r>
              <a:rPr lang="en-US"/>
              <a:t>link</a:t>
            </a:r>
          </a:p>
        </p:txBody>
      </p:sp>
    </p:spTree>
    <p:extLst>
      <p:ext uri="{BB962C8B-B14F-4D97-AF65-F5344CB8AC3E}">
        <p14:creationId xmlns:p14="http://schemas.microsoft.com/office/powerpoint/2010/main" val="1077562618"/>
      </p:ext>
    </p:extLst>
  </p:cSld>
  <p:clrMapOvr>
    <a:masterClrMapping/>
  </p:clrMapOvr>
  <p:hf sldNum="0" hdr="0" dt="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meme-photo + text in footer">
    <p:bg>
      <p:bgPr>
        <a:solidFill>
          <a:schemeClr val="tx1"/>
        </a:solidFill>
        <a:effectLst/>
      </p:bgPr>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4344943"/>
          </a:xfrm>
          <a:ln>
            <a:noFill/>
          </a:ln>
        </p:spPr>
        <p:txBody>
          <a:bodyPr/>
          <a:lstStyle>
            <a:lvl1pPr marL="0" indent="0">
              <a:buFont typeface="Arial" panose="020B0604020202020204" pitchFamily="34" charset="0"/>
              <a:buNone/>
              <a:defRPr b="0" i="0"/>
            </a:lvl1pPr>
          </a:lstStyle>
          <a:p>
            <a:r>
              <a:rPr lang="en-US"/>
              <a:t>Click icon to add picture</a:t>
            </a:r>
          </a:p>
        </p:txBody>
      </p:sp>
      <p:sp>
        <p:nvSpPr>
          <p:cNvPr id="2" name="Rectangle 1">
            <a:extLst>
              <a:ext uri="{FF2B5EF4-FFF2-40B4-BE49-F238E27FC236}">
                <a16:creationId xmlns:a16="http://schemas.microsoft.com/office/drawing/2014/main" id="{73A4A8C3-2DD5-9E67-80F9-DB94E40984C4}"/>
              </a:ext>
            </a:extLst>
          </p:cNvPr>
          <p:cNvSpPr/>
          <p:nvPr/>
        </p:nvSpPr>
        <p:spPr>
          <a:xfrm>
            <a:off x="0" y="4344945"/>
            <a:ext cx="9144000" cy="798555"/>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spAutoFit/>
          </a:bodyPr>
          <a:lstStyle/>
          <a:p>
            <a:pPr algn="l"/>
            <a:endParaRPr lang="en-US" sz="1800"/>
          </a:p>
        </p:txBody>
      </p:sp>
      <p:pic>
        <p:nvPicPr>
          <p:cNvPr id="6" name="Picture 5">
            <a:extLst>
              <a:ext uri="{FF2B5EF4-FFF2-40B4-BE49-F238E27FC236}">
                <a16:creationId xmlns:a16="http://schemas.microsoft.com/office/drawing/2014/main" id="{2219D286-4868-A446-51AF-ED3F450D4F13}"/>
              </a:ext>
            </a:extLst>
          </p:cNvPr>
          <p:cNvPicPr>
            <a:picLocks noChangeAspect="1"/>
          </p:cNvPicPr>
          <p:nvPr/>
        </p:nvPicPr>
        <p:blipFill>
          <a:blip r:embed="rId2"/>
          <a:srcRect/>
          <a:stretch/>
        </p:blipFill>
        <p:spPr>
          <a:xfrm>
            <a:off x="285231" y="4423199"/>
            <a:ext cx="1371599" cy="642047"/>
          </a:xfrm>
          <a:prstGeom prst="rect">
            <a:avLst/>
          </a:prstGeom>
        </p:spPr>
      </p:pic>
      <p:sp>
        <p:nvSpPr>
          <p:cNvPr id="8" name="Text Placeholder 7">
            <a:extLst>
              <a:ext uri="{FF2B5EF4-FFF2-40B4-BE49-F238E27FC236}">
                <a16:creationId xmlns:a16="http://schemas.microsoft.com/office/drawing/2014/main" id="{DF5F8515-0925-E3D5-191C-3E8D4BD41720}"/>
              </a:ext>
            </a:extLst>
          </p:cNvPr>
          <p:cNvSpPr>
            <a:spLocks noGrp="1"/>
          </p:cNvSpPr>
          <p:nvPr>
            <p:ph type="body" sz="quarter" idx="11" hasCustomPrompt="1"/>
          </p:nvPr>
        </p:nvSpPr>
        <p:spPr>
          <a:xfrm>
            <a:off x="7406229" y="4574360"/>
            <a:ext cx="1481137" cy="339724"/>
          </a:xfrm>
        </p:spPr>
        <p:txBody>
          <a:bodyPr anchor="ctr">
            <a:normAutofit/>
          </a:bodyPr>
          <a:lstStyle>
            <a:lvl1pPr algn="r">
              <a:spcBef>
                <a:spcPts val="0"/>
              </a:spcBef>
              <a:defRPr sz="1600" b="1" i="0">
                <a:latin typeface="Montserrat" pitchFamily="2" charset="77"/>
              </a:defRPr>
            </a:lvl1pPr>
          </a:lstStyle>
          <a:p>
            <a:pPr lvl="0"/>
            <a:r>
              <a:rPr lang="en-US"/>
              <a:t>link</a:t>
            </a:r>
          </a:p>
        </p:txBody>
      </p:sp>
      <p:sp>
        <p:nvSpPr>
          <p:cNvPr id="4" name="Text Placeholder 3">
            <a:extLst>
              <a:ext uri="{FF2B5EF4-FFF2-40B4-BE49-F238E27FC236}">
                <a16:creationId xmlns:a16="http://schemas.microsoft.com/office/drawing/2014/main" id="{122E45CC-52AA-23E6-04CD-428B162E3ED9}"/>
              </a:ext>
            </a:extLst>
          </p:cNvPr>
          <p:cNvSpPr>
            <a:spLocks noGrp="1"/>
          </p:cNvSpPr>
          <p:nvPr>
            <p:ph type="body" sz="quarter" idx="12" hasCustomPrompt="1"/>
          </p:nvPr>
        </p:nvSpPr>
        <p:spPr>
          <a:xfrm>
            <a:off x="1777116" y="4574359"/>
            <a:ext cx="5589767" cy="339725"/>
          </a:xfrm>
        </p:spPr>
        <p:txBody>
          <a:bodyPr anchor="ctr">
            <a:normAutofit/>
          </a:bodyPr>
          <a:lstStyle>
            <a:lvl1pPr algn="ctr">
              <a:defRPr sz="1600" b="1" i="0">
                <a:latin typeface="Montserrat" pitchFamily="2" charset="77"/>
              </a:defRPr>
            </a:lvl1pPr>
            <a:lvl2pPr algn="ctr">
              <a:defRPr/>
            </a:lvl2pPr>
            <a:lvl3pPr algn="ctr">
              <a:defRPr/>
            </a:lvl3pPr>
            <a:lvl4pPr algn="ctr">
              <a:defRPr/>
            </a:lvl4pPr>
            <a:lvl5pPr algn="ctr">
              <a:defRPr/>
            </a:lvl5pPr>
          </a:lstStyle>
          <a:p>
            <a:pPr lvl="0"/>
            <a:r>
              <a:rPr lang="en-US"/>
              <a:t>Footer text</a:t>
            </a:r>
          </a:p>
        </p:txBody>
      </p:sp>
    </p:spTree>
    <p:extLst>
      <p:ext uri="{BB962C8B-B14F-4D97-AF65-F5344CB8AC3E}">
        <p14:creationId xmlns:p14="http://schemas.microsoft.com/office/powerpoint/2010/main" val="1185430799"/>
      </p:ext>
    </p:extLst>
  </p:cSld>
  <p:clrMapOvr>
    <a:masterClrMapping/>
  </p:clrMapOvr>
  <p:hf sldNum="0" hd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meme-video">
    <p:bg>
      <p:bgPr>
        <a:solidFill>
          <a:schemeClr val="tx1"/>
        </a:solid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174D1CF5-885C-2BE0-3BD1-31B92CE46E5F}"/>
              </a:ext>
            </a:extLst>
          </p:cNvPr>
          <p:cNvSpPr>
            <a:spLocks noGrp="1"/>
          </p:cNvSpPr>
          <p:nvPr>
            <p:ph type="media" sz="quarter" idx="10" hasCustomPrompt="1"/>
          </p:nvPr>
        </p:nvSpPr>
        <p:spPr>
          <a:xfrm>
            <a:off x="0" y="0"/>
            <a:ext cx="9144000" cy="4344945"/>
          </a:xfrm>
          <a:ln>
            <a:solidFill>
              <a:schemeClr val="tx1"/>
            </a:solidFill>
          </a:ln>
        </p:spPr>
        <p:txBody>
          <a:bodyPr/>
          <a:lstStyle>
            <a:lvl1pPr>
              <a:defRPr>
                <a:solidFill>
                  <a:schemeClr val="bg1"/>
                </a:solidFill>
              </a:defRPr>
            </a:lvl1pPr>
          </a:lstStyle>
          <a:p>
            <a:r>
              <a:rPr lang="en-US"/>
              <a:t>Full screen video</a:t>
            </a:r>
          </a:p>
        </p:txBody>
      </p:sp>
      <p:sp>
        <p:nvSpPr>
          <p:cNvPr id="2" name="Rectangle 1">
            <a:extLst>
              <a:ext uri="{FF2B5EF4-FFF2-40B4-BE49-F238E27FC236}">
                <a16:creationId xmlns:a16="http://schemas.microsoft.com/office/drawing/2014/main" id="{8DC32D46-BFE2-4A26-B144-3DBA53DA99D0}"/>
              </a:ext>
            </a:extLst>
          </p:cNvPr>
          <p:cNvSpPr/>
          <p:nvPr/>
        </p:nvSpPr>
        <p:spPr>
          <a:xfrm>
            <a:off x="0" y="4344945"/>
            <a:ext cx="9144000" cy="798555"/>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spAutoFit/>
          </a:bodyPr>
          <a:lstStyle/>
          <a:p>
            <a:pPr algn="l"/>
            <a:endParaRPr lang="en-US" sz="1800"/>
          </a:p>
        </p:txBody>
      </p:sp>
      <p:sp>
        <p:nvSpPr>
          <p:cNvPr id="7" name="TextBox 6">
            <a:extLst>
              <a:ext uri="{FF2B5EF4-FFF2-40B4-BE49-F238E27FC236}">
                <a16:creationId xmlns:a16="http://schemas.microsoft.com/office/drawing/2014/main" id="{D4A92ACD-8095-F9D7-2436-38553E9ABD27}"/>
              </a:ext>
            </a:extLst>
          </p:cNvPr>
          <p:cNvSpPr txBox="1"/>
          <p:nvPr/>
        </p:nvSpPr>
        <p:spPr>
          <a:xfrm>
            <a:off x="1611834" y="4574944"/>
            <a:ext cx="5920332" cy="339955"/>
          </a:xfrm>
          <a:prstGeom prst="rect">
            <a:avLst/>
          </a:prstGeom>
          <a:noFill/>
        </p:spPr>
        <p:txBody>
          <a:bodyPr wrap="square" anchor="ctr">
            <a:spAutoFit/>
          </a:bodyPr>
          <a:lstStyle/>
          <a:p>
            <a:pPr algn="ctr"/>
            <a:r>
              <a:rPr lang="en-US" sz="1600" b="1">
                <a:latin typeface="Montserrat" pitchFamily="2" charset="77"/>
              </a:rPr>
              <a:t>Embrace the true role of product management.</a:t>
            </a:r>
            <a:endParaRPr lang="en-US" sz="1400" b="1">
              <a:latin typeface="Montserrat" pitchFamily="2" charset="77"/>
            </a:endParaRPr>
          </a:p>
        </p:txBody>
      </p:sp>
      <p:pic>
        <p:nvPicPr>
          <p:cNvPr id="8" name="Picture 7">
            <a:extLst>
              <a:ext uri="{FF2B5EF4-FFF2-40B4-BE49-F238E27FC236}">
                <a16:creationId xmlns:a16="http://schemas.microsoft.com/office/drawing/2014/main" id="{662B2B24-102A-B8BF-EEC7-7C4648843E58}"/>
              </a:ext>
            </a:extLst>
          </p:cNvPr>
          <p:cNvPicPr>
            <a:picLocks noChangeAspect="1"/>
          </p:cNvPicPr>
          <p:nvPr/>
        </p:nvPicPr>
        <p:blipFill>
          <a:blip r:embed="rId2"/>
          <a:srcRect/>
          <a:stretch/>
        </p:blipFill>
        <p:spPr>
          <a:xfrm>
            <a:off x="285231" y="4423199"/>
            <a:ext cx="1371599" cy="642047"/>
          </a:xfrm>
          <a:prstGeom prst="rect">
            <a:avLst/>
          </a:prstGeom>
        </p:spPr>
      </p:pic>
      <p:sp>
        <p:nvSpPr>
          <p:cNvPr id="9" name="Text Placeholder 7">
            <a:extLst>
              <a:ext uri="{FF2B5EF4-FFF2-40B4-BE49-F238E27FC236}">
                <a16:creationId xmlns:a16="http://schemas.microsoft.com/office/drawing/2014/main" id="{ABE07889-D2FD-A42E-64D4-97FCF33D1BFD}"/>
              </a:ext>
            </a:extLst>
          </p:cNvPr>
          <p:cNvSpPr>
            <a:spLocks noGrp="1"/>
          </p:cNvSpPr>
          <p:nvPr>
            <p:ph type="body" sz="quarter" idx="11" hasCustomPrompt="1"/>
          </p:nvPr>
        </p:nvSpPr>
        <p:spPr>
          <a:xfrm>
            <a:off x="7406229" y="4574360"/>
            <a:ext cx="1481137" cy="339724"/>
          </a:xfrm>
        </p:spPr>
        <p:txBody>
          <a:bodyPr anchor="ctr">
            <a:normAutofit/>
          </a:bodyPr>
          <a:lstStyle>
            <a:lvl1pPr algn="r">
              <a:spcBef>
                <a:spcPts val="0"/>
              </a:spcBef>
              <a:defRPr sz="1600" b="1" i="0">
                <a:latin typeface="Montserrat" pitchFamily="2" charset="77"/>
              </a:defRPr>
            </a:lvl1pPr>
          </a:lstStyle>
          <a:p>
            <a:pPr lvl="0"/>
            <a:r>
              <a:rPr lang="en-US"/>
              <a:t>link</a:t>
            </a:r>
          </a:p>
        </p:txBody>
      </p:sp>
    </p:spTree>
    <p:extLst>
      <p:ext uri="{BB962C8B-B14F-4D97-AF65-F5344CB8AC3E}">
        <p14:creationId xmlns:p14="http://schemas.microsoft.com/office/powerpoint/2010/main" val="1939455220"/>
      </p:ext>
    </p:extLst>
  </p:cSld>
  <p:clrMapOvr>
    <a:masterClrMapping/>
  </p:clrMapOvr>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meme-video-footer text">
    <p:bg>
      <p:bgPr>
        <a:solidFill>
          <a:schemeClr val="tx1"/>
        </a:solid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174D1CF5-885C-2BE0-3BD1-31B92CE46E5F}"/>
              </a:ext>
            </a:extLst>
          </p:cNvPr>
          <p:cNvSpPr>
            <a:spLocks noGrp="1"/>
          </p:cNvSpPr>
          <p:nvPr>
            <p:ph type="media" sz="quarter" idx="10" hasCustomPrompt="1"/>
          </p:nvPr>
        </p:nvSpPr>
        <p:spPr>
          <a:xfrm>
            <a:off x="0" y="0"/>
            <a:ext cx="9144000" cy="4344945"/>
          </a:xfrm>
          <a:ln>
            <a:solidFill>
              <a:schemeClr val="tx1"/>
            </a:solidFill>
          </a:ln>
        </p:spPr>
        <p:txBody>
          <a:bodyPr/>
          <a:lstStyle>
            <a:lvl1pPr>
              <a:defRPr>
                <a:solidFill>
                  <a:schemeClr val="bg1"/>
                </a:solidFill>
              </a:defRPr>
            </a:lvl1pPr>
          </a:lstStyle>
          <a:p>
            <a:r>
              <a:rPr lang="en-US"/>
              <a:t>Full screen video</a:t>
            </a:r>
          </a:p>
        </p:txBody>
      </p:sp>
      <p:sp>
        <p:nvSpPr>
          <p:cNvPr id="2" name="Rectangle 1">
            <a:extLst>
              <a:ext uri="{FF2B5EF4-FFF2-40B4-BE49-F238E27FC236}">
                <a16:creationId xmlns:a16="http://schemas.microsoft.com/office/drawing/2014/main" id="{8DC32D46-BFE2-4A26-B144-3DBA53DA99D0}"/>
              </a:ext>
            </a:extLst>
          </p:cNvPr>
          <p:cNvSpPr/>
          <p:nvPr/>
        </p:nvSpPr>
        <p:spPr>
          <a:xfrm>
            <a:off x="0" y="4344945"/>
            <a:ext cx="9144000" cy="798555"/>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spAutoFit/>
          </a:bodyPr>
          <a:lstStyle/>
          <a:p>
            <a:pPr algn="l"/>
            <a:endParaRPr lang="en-US" sz="1800"/>
          </a:p>
        </p:txBody>
      </p:sp>
      <p:pic>
        <p:nvPicPr>
          <p:cNvPr id="8" name="Picture 7">
            <a:extLst>
              <a:ext uri="{FF2B5EF4-FFF2-40B4-BE49-F238E27FC236}">
                <a16:creationId xmlns:a16="http://schemas.microsoft.com/office/drawing/2014/main" id="{662B2B24-102A-B8BF-EEC7-7C4648843E58}"/>
              </a:ext>
            </a:extLst>
          </p:cNvPr>
          <p:cNvPicPr>
            <a:picLocks noChangeAspect="1"/>
          </p:cNvPicPr>
          <p:nvPr/>
        </p:nvPicPr>
        <p:blipFill>
          <a:blip r:embed="rId2"/>
          <a:srcRect/>
          <a:stretch/>
        </p:blipFill>
        <p:spPr>
          <a:xfrm>
            <a:off x="285231" y="4423199"/>
            <a:ext cx="1371599" cy="642047"/>
          </a:xfrm>
          <a:prstGeom prst="rect">
            <a:avLst/>
          </a:prstGeom>
        </p:spPr>
      </p:pic>
      <p:sp>
        <p:nvSpPr>
          <p:cNvPr id="9" name="Text Placeholder 7">
            <a:extLst>
              <a:ext uri="{FF2B5EF4-FFF2-40B4-BE49-F238E27FC236}">
                <a16:creationId xmlns:a16="http://schemas.microsoft.com/office/drawing/2014/main" id="{ABE07889-D2FD-A42E-64D4-97FCF33D1BFD}"/>
              </a:ext>
            </a:extLst>
          </p:cNvPr>
          <p:cNvSpPr>
            <a:spLocks noGrp="1"/>
          </p:cNvSpPr>
          <p:nvPr>
            <p:ph type="body" sz="quarter" idx="11" hasCustomPrompt="1"/>
          </p:nvPr>
        </p:nvSpPr>
        <p:spPr>
          <a:xfrm>
            <a:off x="7406229" y="4574360"/>
            <a:ext cx="1481137" cy="339724"/>
          </a:xfrm>
        </p:spPr>
        <p:txBody>
          <a:bodyPr anchor="ctr">
            <a:normAutofit/>
          </a:bodyPr>
          <a:lstStyle>
            <a:lvl1pPr algn="r">
              <a:spcBef>
                <a:spcPts val="0"/>
              </a:spcBef>
              <a:defRPr sz="1600" b="1" i="0">
                <a:latin typeface="Montserrat" pitchFamily="2" charset="77"/>
              </a:defRPr>
            </a:lvl1pPr>
          </a:lstStyle>
          <a:p>
            <a:pPr lvl="0"/>
            <a:r>
              <a:rPr lang="en-US"/>
              <a:t>link</a:t>
            </a:r>
          </a:p>
        </p:txBody>
      </p:sp>
      <p:sp>
        <p:nvSpPr>
          <p:cNvPr id="4" name="Text Placeholder 3">
            <a:extLst>
              <a:ext uri="{FF2B5EF4-FFF2-40B4-BE49-F238E27FC236}">
                <a16:creationId xmlns:a16="http://schemas.microsoft.com/office/drawing/2014/main" id="{96D162CD-B467-5025-26A4-13A29C8B5181}"/>
              </a:ext>
            </a:extLst>
          </p:cNvPr>
          <p:cNvSpPr>
            <a:spLocks noGrp="1"/>
          </p:cNvSpPr>
          <p:nvPr>
            <p:ph type="body" sz="quarter" idx="12" hasCustomPrompt="1"/>
          </p:nvPr>
        </p:nvSpPr>
        <p:spPr>
          <a:xfrm>
            <a:off x="1777116" y="4574359"/>
            <a:ext cx="5589767" cy="339725"/>
          </a:xfrm>
        </p:spPr>
        <p:txBody>
          <a:bodyPr anchor="ctr">
            <a:normAutofit/>
          </a:bodyPr>
          <a:lstStyle>
            <a:lvl1pPr algn="ctr">
              <a:defRPr sz="1600" b="1" i="0">
                <a:latin typeface="Montserrat" pitchFamily="2" charset="77"/>
              </a:defRPr>
            </a:lvl1pPr>
            <a:lvl2pPr algn="ctr">
              <a:defRPr/>
            </a:lvl2pPr>
            <a:lvl3pPr algn="ctr">
              <a:defRPr/>
            </a:lvl3pPr>
            <a:lvl4pPr algn="ctr">
              <a:defRPr/>
            </a:lvl4pPr>
            <a:lvl5pPr algn="ctr">
              <a:defRPr/>
            </a:lvl5pPr>
          </a:lstStyle>
          <a:p>
            <a:pPr lvl="0"/>
            <a:r>
              <a:rPr lang="en-US"/>
              <a:t>Footer text</a:t>
            </a:r>
          </a:p>
        </p:txBody>
      </p:sp>
    </p:spTree>
    <p:extLst>
      <p:ext uri="{BB962C8B-B14F-4D97-AF65-F5344CB8AC3E}">
        <p14:creationId xmlns:p14="http://schemas.microsoft.com/office/powerpoint/2010/main" val="3272155985"/>
      </p:ext>
    </p:extLst>
  </p:cSld>
  <p:clrMapOvr>
    <a:masterClrMapping/>
  </p:clrMapOvr>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6538C1-8EF1-C0BB-1A2B-2497F038E94E}"/>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dirty="0">
                <a:solidFill>
                  <a:schemeClr val="tx2"/>
                </a:solidFill>
                <a:latin typeface="+mj-lt"/>
                <a:ea typeface="Century Gothic" charset="0"/>
                <a:cs typeface="Calibri" panose="020F0502020204030204" pitchFamily="34" charset="0"/>
              </a:rPr>
              <a:t>BLOG COVER LAYOUTS</a:t>
            </a:r>
          </a:p>
        </p:txBody>
      </p:sp>
    </p:spTree>
    <p:extLst>
      <p:ext uri="{BB962C8B-B14F-4D97-AF65-F5344CB8AC3E}">
        <p14:creationId xmlns:p14="http://schemas.microsoft.com/office/powerpoint/2010/main" val="1819764112"/>
      </p:ext>
    </p:extLst>
  </p:cSld>
  <p:clrMapOvr>
    <a:masterClrMapping/>
  </p:clrMapOvr>
  <p:hf sldNum="0" hdr="0" dt="0"/>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3x4 blog cover">
    <p:bg>
      <p:bgPr>
        <a:solidFill>
          <a:schemeClr val="bg1"/>
        </a:solidFill>
        <a:effectLst/>
      </p:bgPr>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1143000" y="0"/>
            <a:ext cx="6858000" cy="5143500"/>
          </a:xfrm>
          <a:solidFill>
            <a:schemeClr val="bg1">
              <a:lumMod val="95000"/>
            </a:schemeClr>
          </a:solidFill>
        </p:spPr>
        <p:txBody>
          <a:bodyPr/>
          <a:lstStyle>
            <a:lvl1pPr marL="0" indent="0">
              <a:buFont typeface="Arial" panose="020B0604020202020204" pitchFamily="34" charset="0"/>
              <a:buNone/>
              <a:defRPr b="0" i="0"/>
            </a:lvl1pPr>
          </a:lstStyle>
          <a:p>
            <a:r>
              <a:rPr lang="en-US"/>
              <a:t>Click icon to add picture</a:t>
            </a:r>
          </a:p>
        </p:txBody>
      </p:sp>
    </p:spTree>
    <p:extLst>
      <p:ext uri="{BB962C8B-B14F-4D97-AF65-F5344CB8AC3E}">
        <p14:creationId xmlns:p14="http://schemas.microsoft.com/office/powerpoint/2010/main" val="694528485"/>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esson_Pla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34A1615-1E69-592B-125F-7F6CB94408BC}"/>
              </a:ext>
            </a:extLst>
          </p:cNvPr>
          <p:cNvSpPr txBox="1"/>
          <p:nvPr/>
        </p:nvSpPr>
        <p:spPr>
          <a:xfrm>
            <a:off x="4036439" y="4928616"/>
            <a:ext cx="1071126" cy="215123"/>
          </a:xfrm>
          <a:prstGeom prst="rect">
            <a:avLst/>
          </a:prstGeom>
          <a:noFill/>
        </p:spPr>
        <p:txBody>
          <a:bodyPr wrap="none" rtlCol="0" anchor="ctr">
            <a:spAutoFit/>
          </a:bodyPr>
          <a:lstStyle/>
          <a:p>
            <a:pPr algn="ctr"/>
            <a:r>
              <a:rPr lang="en-US" sz="798" b="0" i="0">
                <a:latin typeface="+mn-lt"/>
                <a:ea typeface="Open Sans Condensed Light" pitchFamily="2" charset="0"/>
                <a:cs typeface="Calibri" panose="020F0502020204030204" pitchFamily="34" charset="0"/>
              </a:rPr>
              <a:t>* Used in assignment</a:t>
            </a:r>
          </a:p>
        </p:txBody>
      </p:sp>
      <p:sp>
        <p:nvSpPr>
          <p:cNvPr id="7" name="Title 1">
            <a:extLst>
              <a:ext uri="{FF2B5EF4-FFF2-40B4-BE49-F238E27FC236}">
                <a16:creationId xmlns:a16="http://schemas.microsoft.com/office/drawing/2014/main" id="{F24AC059-0014-5D07-2419-5676C97A0FF6}"/>
              </a:ext>
            </a:extLst>
          </p:cNvPr>
          <p:cNvSpPr>
            <a:spLocks noGrp="1"/>
          </p:cNvSpPr>
          <p:nvPr>
            <p:ph type="title" hasCustomPrompt="1"/>
          </p:nvPr>
        </p:nvSpPr>
        <p:spPr>
          <a:xfrm>
            <a:off x="616227" y="274638"/>
            <a:ext cx="7863840" cy="457200"/>
          </a:xfrm>
        </p:spPr>
        <p:txBody>
          <a:bodyPr>
            <a:normAutofit/>
          </a:bodyPr>
          <a:lstStyle>
            <a:lvl1pPr>
              <a:defRPr sz="1800"/>
            </a:lvl1pPr>
          </a:lstStyle>
          <a:p>
            <a:r>
              <a:rPr lang="en-US"/>
              <a:t>#. Session title</a:t>
            </a:r>
          </a:p>
        </p:txBody>
      </p:sp>
      <p:sp>
        <p:nvSpPr>
          <p:cNvPr id="9" name="Table Placeholder 14">
            <a:extLst>
              <a:ext uri="{FF2B5EF4-FFF2-40B4-BE49-F238E27FC236}">
                <a16:creationId xmlns:a16="http://schemas.microsoft.com/office/drawing/2014/main" id="{3BF0AA76-DC3E-189D-D681-00A99CEE6DEF}"/>
              </a:ext>
            </a:extLst>
          </p:cNvPr>
          <p:cNvSpPr>
            <a:spLocks noGrp="1"/>
          </p:cNvSpPr>
          <p:nvPr>
            <p:ph type="tbl" sz="quarter" idx="23"/>
          </p:nvPr>
        </p:nvSpPr>
        <p:spPr>
          <a:xfrm>
            <a:off x="609600" y="1414830"/>
            <a:ext cx="7924800" cy="3100019"/>
          </a:xfrm>
        </p:spPr>
        <p:txBody>
          <a:bodyPr/>
          <a:lstStyle/>
          <a:p>
            <a:r>
              <a:rPr lang="en-US"/>
              <a:t>Click icon to add table</a:t>
            </a:r>
          </a:p>
        </p:txBody>
      </p:sp>
      <p:sp>
        <p:nvSpPr>
          <p:cNvPr id="10" name="Text Placeholder 6">
            <a:extLst>
              <a:ext uri="{FF2B5EF4-FFF2-40B4-BE49-F238E27FC236}">
                <a16:creationId xmlns:a16="http://schemas.microsoft.com/office/drawing/2014/main" id="{08C5839A-AA98-A113-D034-BB4AE995718A}"/>
              </a:ext>
            </a:extLst>
          </p:cNvPr>
          <p:cNvSpPr>
            <a:spLocks noGrp="1"/>
          </p:cNvSpPr>
          <p:nvPr>
            <p:ph type="body" sz="quarter" idx="24" hasCustomPrompt="1"/>
          </p:nvPr>
        </p:nvSpPr>
        <p:spPr>
          <a:xfrm>
            <a:off x="1463040" y="705295"/>
            <a:ext cx="7040879" cy="612759"/>
          </a:xfrm>
        </p:spPr>
        <p:txBody>
          <a:bodyPr/>
          <a:lstStyle>
            <a:lvl1pPr>
              <a:defRPr sz="1400"/>
            </a:lvl1pPr>
            <a:lvl2pPr>
              <a:defRPr sz="1400"/>
            </a:lvl2pPr>
            <a:lvl3pPr>
              <a:defRPr sz="1400"/>
            </a:lvl3pPr>
            <a:lvl4pPr>
              <a:defRPr sz="1400"/>
            </a:lvl4pPr>
            <a:lvl5pPr>
              <a:defRPr sz="1400"/>
            </a:lvl5pPr>
          </a:lstStyle>
          <a:p>
            <a:pPr lvl="0"/>
            <a:r>
              <a:rPr lang="en-US"/>
              <a:t>Learning objective</a:t>
            </a:r>
          </a:p>
        </p:txBody>
      </p:sp>
      <p:sp>
        <p:nvSpPr>
          <p:cNvPr id="11" name="TextBox 10">
            <a:extLst>
              <a:ext uri="{FF2B5EF4-FFF2-40B4-BE49-F238E27FC236}">
                <a16:creationId xmlns:a16="http://schemas.microsoft.com/office/drawing/2014/main" id="{3F6CB978-6552-B2F1-EC06-BB64642A511D}"/>
              </a:ext>
            </a:extLst>
          </p:cNvPr>
          <p:cNvSpPr txBox="1"/>
          <p:nvPr/>
        </p:nvSpPr>
        <p:spPr>
          <a:xfrm>
            <a:off x="640081" y="705295"/>
            <a:ext cx="822959" cy="400110"/>
          </a:xfrm>
          <a:prstGeom prst="rect">
            <a:avLst/>
          </a:prstGeom>
          <a:noFill/>
        </p:spPr>
        <p:txBody>
          <a:bodyPr wrap="square">
            <a:spAutoFit/>
          </a:bodyPr>
          <a:lstStyle/>
          <a:p>
            <a:pPr algn="r"/>
            <a:r>
              <a:rPr lang="en-US" sz="1000" b="1"/>
              <a:t>LEARNING OBJECTIVES</a:t>
            </a:r>
            <a:endParaRPr lang="en-US" sz="1000"/>
          </a:p>
        </p:txBody>
      </p:sp>
      <p:sp>
        <p:nvSpPr>
          <p:cNvPr id="3" name="TextBox 2">
            <a:extLst>
              <a:ext uri="{FF2B5EF4-FFF2-40B4-BE49-F238E27FC236}">
                <a16:creationId xmlns:a16="http://schemas.microsoft.com/office/drawing/2014/main" id="{88FBA970-D0C1-6343-5970-3A2CA8B364B2}"/>
              </a:ext>
            </a:extLst>
          </p:cNvPr>
          <p:cNvSpPr txBox="1"/>
          <p:nvPr/>
        </p:nvSpPr>
        <p:spPr>
          <a:xfrm>
            <a:off x="616227" y="88093"/>
            <a:ext cx="1885115" cy="307777"/>
          </a:xfrm>
          <a:prstGeom prst="rect">
            <a:avLst/>
          </a:prstGeom>
          <a:noFill/>
        </p:spPr>
        <p:txBody>
          <a:bodyPr wrap="square" rtlCol="0">
            <a:spAutoFit/>
          </a:bodyPr>
          <a:lstStyle/>
          <a:p>
            <a:pPr algn="l"/>
            <a:r>
              <a:rPr lang="en-US" sz="1400" b="1"/>
              <a:t>LESSON PLAN</a:t>
            </a:r>
          </a:p>
        </p:txBody>
      </p:sp>
    </p:spTree>
    <p:extLst>
      <p:ext uri="{BB962C8B-B14F-4D97-AF65-F5344CB8AC3E}">
        <p14:creationId xmlns:p14="http://schemas.microsoft.com/office/powerpoint/2010/main" val="1527695722"/>
      </p:ext>
    </p:extLst>
  </p:cSld>
  <p:clrMapOvr>
    <a:masterClrMapping/>
  </p:clrMapOvr>
  <p:hf sldNum="0" hdr="0" dt="0"/>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3x4 photo-blog cover+title">
    <p:bg>
      <p:bgPr>
        <a:solidFill>
          <a:schemeClr val="bg1"/>
        </a:solidFill>
        <a:effectLst/>
      </p:bgPr>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1143000" y="0"/>
            <a:ext cx="6858000" cy="5143500"/>
          </a:xfrm>
          <a:noFill/>
        </p:spPr>
        <p:txBody>
          <a:bodyPr/>
          <a:lstStyle>
            <a:lvl1pPr marL="0" indent="0">
              <a:buFont typeface="Arial" panose="020B0604020202020204" pitchFamily="34" charset="0"/>
              <a:buNone/>
              <a:defRPr b="0" i="0"/>
            </a:lvl1pPr>
          </a:lstStyle>
          <a:p>
            <a:r>
              <a:rPr lang="en-US"/>
              <a:t>Click icon to add picture</a:t>
            </a:r>
          </a:p>
        </p:txBody>
      </p:sp>
      <p:sp>
        <p:nvSpPr>
          <p:cNvPr id="2" name="Title 1">
            <a:extLst>
              <a:ext uri="{FF2B5EF4-FFF2-40B4-BE49-F238E27FC236}">
                <a16:creationId xmlns:a16="http://schemas.microsoft.com/office/drawing/2014/main" id="{14679188-3E0C-CF3D-86F7-88EF52051A1C}"/>
              </a:ext>
            </a:extLst>
          </p:cNvPr>
          <p:cNvSpPr>
            <a:spLocks noGrp="1"/>
          </p:cNvSpPr>
          <p:nvPr>
            <p:ph type="title" hasCustomPrompt="1"/>
          </p:nvPr>
        </p:nvSpPr>
        <p:spPr>
          <a:xfrm>
            <a:off x="1142999" y="0"/>
            <a:ext cx="6857999" cy="2571750"/>
          </a:xfrm>
          <a:noFill/>
        </p:spPr>
        <p:txBody>
          <a:bodyPr lIns="457200" rIns="2103120">
            <a:normAutofit/>
          </a:bodyPr>
          <a:lstStyle>
            <a:lvl1pPr algn="l">
              <a:defRPr sz="3200">
                <a:solidFill>
                  <a:schemeClr val="tx1"/>
                </a:solidFill>
              </a:defRPr>
            </a:lvl1pPr>
          </a:lstStyle>
          <a:p>
            <a:r>
              <a:rPr lang="en-US"/>
              <a:t>Blog title</a:t>
            </a:r>
          </a:p>
        </p:txBody>
      </p:sp>
    </p:spTree>
    <p:extLst>
      <p:ext uri="{BB962C8B-B14F-4D97-AF65-F5344CB8AC3E}">
        <p14:creationId xmlns:p14="http://schemas.microsoft.com/office/powerpoint/2010/main" val="3246497371"/>
      </p:ext>
    </p:extLst>
  </p:cSld>
  <p:clrMapOvr>
    <a:masterClrMapping/>
  </p:clrMapOvr>
  <p:hf sldNum="0" hd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blogPost-top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2" name="Title 1">
            <a:extLst>
              <a:ext uri="{FF2B5EF4-FFF2-40B4-BE49-F238E27FC236}">
                <a16:creationId xmlns:a16="http://schemas.microsoft.com/office/drawing/2014/main" id="{2CD27679-610D-D496-DD28-9D6C0275A130}"/>
              </a:ext>
            </a:extLst>
          </p:cNvPr>
          <p:cNvSpPr>
            <a:spLocks noGrp="1"/>
          </p:cNvSpPr>
          <p:nvPr>
            <p:ph type="title" hasCustomPrompt="1"/>
          </p:nvPr>
        </p:nvSpPr>
        <p:spPr>
          <a:xfrm>
            <a:off x="0" y="0"/>
            <a:ext cx="9144000" cy="1645920"/>
          </a:xfrm>
          <a:solidFill>
            <a:schemeClr val="accent1">
              <a:alpha val="66000"/>
            </a:schemeClr>
          </a:solidFill>
        </p:spPr>
        <p:txBody>
          <a:bodyPr lIns="457200" rIns="2103120">
            <a:normAutofit/>
          </a:bodyPr>
          <a:lstStyle>
            <a:lvl1pPr algn="l">
              <a:defRPr sz="3200">
                <a:solidFill>
                  <a:schemeClr val="bg1"/>
                </a:solidFill>
              </a:defRPr>
            </a:lvl1pPr>
          </a:lstStyle>
          <a:p>
            <a:r>
              <a:rPr lang="en-US"/>
              <a:t>Blog title</a:t>
            </a:r>
          </a:p>
        </p:txBody>
      </p:sp>
      <p:sp>
        <p:nvSpPr>
          <p:cNvPr id="3" name="Picture Placeholder 12">
            <a:extLst>
              <a:ext uri="{FF2B5EF4-FFF2-40B4-BE49-F238E27FC236}">
                <a16:creationId xmlns:a16="http://schemas.microsoft.com/office/drawing/2014/main" id="{DC692789-227C-0871-EA8E-7F75683A5632}"/>
              </a:ext>
            </a:extLst>
          </p:cNvPr>
          <p:cNvSpPr>
            <a:spLocks noGrp="1" noChangeAspect="1"/>
          </p:cNvSpPr>
          <p:nvPr>
            <p:ph type="pic" sz="quarter" idx="12" hasCustomPrompt="1"/>
          </p:nvPr>
        </p:nvSpPr>
        <p:spPr>
          <a:xfrm>
            <a:off x="7393260" y="502920"/>
            <a:ext cx="1371600" cy="640080"/>
          </a:xfrm>
        </p:spPr>
        <p:txBody>
          <a:bodyPr lIns="0" rIns="0">
            <a:normAutofit/>
          </a:bodyPr>
          <a:lstStyle>
            <a:lvl1pPr algn="l">
              <a:defRPr sz="1200"/>
            </a:lvl1pPr>
          </a:lstStyle>
          <a:p>
            <a:r>
              <a:rPr lang="en-US"/>
              <a:t>White</a:t>
            </a:r>
          </a:p>
          <a:p>
            <a:r>
              <a:rPr lang="en-US"/>
              <a:t>logo</a:t>
            </a:r>
          </a:p>
        </p:txBody>
      </p:sp>
      <p:pic>
        <p:nvPicPr>
          <p:cNvPr id="6" name="Picture 5" descr="A logo with white text&#10;&#10;AI-generated content may be incorrect.">
            <a:extLst>
              <a:ext uri="{FF2B5EF4-FFF2-40B4-BE49-F238E27FC236}">
                <a16:creationId xmlns:a16="http://schemas.microsoft.com/office/drawing/2014/main" id="{4E9BD94D-FB95-053D-07A9-853B2056D98D}"/>
              </a:ext>
            </a:extLst>
          </p:cNvPr>
          <p:cNvPicPr>
            <a:picLocks noChangeAspect="1"/>
          </p:cNvPicPr>
          <p:nvPr/>
        </p:nvPicPr>
        <p:blipFill>
          <a:blip r:embed="rId2"/>
          <a:stretch>
            <a:fillRect/>
          </a:stretch>
        </p:blipFill>
        <p:spPr>
          <a:xfrm>
            <a:off x="1989342" y="-757521"/>
            <a:ext cx="1371600" cy="642047"/>
          </a:xfrm>
          <a:prstGeom prst="rect">
            <a:avLst/>
          </a:prstGeom>
        </p:spPr>
      </p:pic>
      <p:sp>
        <p:nvSpPr>
          <p:cNvPr id="7" name="TextBox 6">
            <a:extLst>
              <a:ext uri="{FF2B5EF4-FFF2-40B4-BE49-F238E27FC236}">
                <a16:creationId xmlns:a16="http://schemas.microsoft.com/office/drawing/2014/main" id="{79320B39-14DA-9A4F-1011-BC537D4EE3DE}"/>
              </a:ext>
            </a:extLst>
          </p:cNvPr>
          <p:cNvSpPr txBox="1"/>
          <p:nvPr/>
        </p:nvSpPr>
        <p:spPr>
          <a:xfrm>
            <a:off x="3360942" y="-757521"/>
            <a:ext cx="5783058" cy="646331"/>
          </a:xfrm>
          <a:prstGeom prst="rect">
            <a:avLst/>
          </a:prstGeom>
          <a:noFill/>
        </p:spPr>
        <p:txBody>
          <a:bodyPr wrap="square" rtlCol="0">
            <a:spAutoFit/>
          </a:bodyPr>
          <a:lstStyle/>
          <a:p>
            <a:pPr algn="l"/>
            <a:r>
              <a:rPr lang="en-US" sz="1800"/>
              <a:t>Go into this layout in the slide master and copy this logo and paste into placeholder on the slide (.7x1.5”)</a:t>
            </a:r>
          </a:p>
        </p:txBody>
      </p:sp>
    </p:spTree>
    <p:extLst>
      <p:ext uri="{BB962C8B-B14F-4D97-AF65-F5344CB8AC3E}">
        <p14:creationId xmlns:p14="http://schemas.microsoft.com/office/powerpoint/2010/main" val="127182279"/>
      </p:ext>
    </p:extLst>
  </p:cSld>
  <p:clrMapOvr>
    <a:masterClrMapping/>
  </p:clrMapOvr>
  <p:hf sldNum="0" hdr="0" dt="0"/>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blogPost-bottom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0"/>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2" name="Title 1">
            <a:extLst>
              <a:ext uri="{FF2B5EF4-FFF2-40B4-BE49-F238E27FC236}">
                <a16:creationId xmlns:a16="http://schemas.microsoft.com/office/drawing/2014/main" id="{2CD27679-610D-D496-DD28-9D6C0275A130}"/>
              </a:ext>
            </a:extLst>
          </p:cNvPr>
          <p:cNvSpPr>
            <a:spLocks noGrp="1"/>
          </p:cNvSpPr>
          <p:nvPr>
            <p:ph type="title" hasCustomPrompt="1"/>
          </p:nvPr>
        </p:nvSpPr>
        <p:spPr>
          <a:xfrm>
            <a:off x="0" y="3497578"/>
            <a:ext cx="9144000" cy="1645920"/>
          </a:xfrm>
          <a:solidFill>
            <a:schemeClr val="accent1">
              <a:alpha val="66000"/>
            </a:schemeClr>
          </a:solidFill>
        </p:spPr>
        <p:txBody>
          <a:bodyPr lIns="457200" rIns="2103120">
            <a:normAutofit/>
          </a:bodyPr>
          <a:lstStyle>
            <a:lvl1pPr algn="l">
              <a:defRPr sz="3200">
                <a:solidFill>
                  <a:schemeClr val="bg1"/>
                </a:solidFill>
              </a:defRPr>
            </a:lvl1pPr>
          </a:lstStyle>
          <a:p>
            <a:r>
              <a:rPr lang="en-US"/>
              <a:t>Blog title</a:t>
            </a:r>
          </a:p>
        </p:txBody>
      </p:sp>
      <p:sp>
        <p:nvSpPr>
          <p:cNvPr id="3" name="Picture Placeholder 12">
            <a:extLst>
              <a:ext uri="{FF2B5EF4-FFF2-40B4-BE49-F238E27FC236}">
                <a16:creationId xmlns:a16="http://schemas.microsoft.com/office/drawing/2014/main" id="{BB9D5374-E974-B476-8806-B6D1FCB32A16}"/>
              </a:ext>
            </a:extLst>
          </p:cNvPr>
          <p:cNvSpPr>
            <a:spLocks noGrp="1" noChangeAspect="1"/>
          </p:cNvSpPr>
          <p:nvPr>
            <p:ph type="pic" sz="quarter" idx="12" hasCustomPrompt="1"/>
          </p:nvPr>
        </p:nvSpPr>
        <p:spPr>
          <a:xfrm>
            <a:off x="7397496" y="4000498"/>
            <a:ext cx="1371600" cy="640080"/>
          </a:xfrm>
        </p:spPr>
        <p:txBody>
          <a:bodyPr lIns="0" rIns="0">
            <a:normAutofit/>
          </a:bodyPr>
          <a:lstStyle>
            <a:lvl1pPr algn="l">
              <a:defRPr sz="1200"/>
            </a:lvl1pPr>
          </a:lstStyle>
          <a:p>
            <a:r>
              <a:rPr lang="en-US"/>
              <a:t>White </a:t>
            </a:r>
          </a:p>
          <a:p>
            <a:r>
              <a:rPr lang="en-US"/>
              <a:t>logo</a:t>
            </a:r>
          </a:p>
        </p:txBody>
      </p:sp>
    </p:spTree>
    <p:extLst>
      <p:ext uri="{BB962C8B-B14F-4D97-AF65-F5344CB8AC3E}">
        <p14:creationId xmlns:p14="http://schemas.microsoft.com/office/powerpoint/2010/main" val="835947907"/>
      </p:ext>
    </p:extLst>
  </p:cSld>
  <p:clrMapOvr>
    <a:masterClrMapping/>
  </p:clrMapOvr>
  <p:hf sldNum="0" hdr="0" dt="0"/>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blogPost-right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2" name="Title 1">
            <a:extLst>
              <a:ext uri="{FF2B5EF4-FFF2-40B4-BE49-F238E27FC236}">
                <a16:creationId xmlns:a16="http://schemas.microsoft.com/office/drawing/2014/main" id="{2CD27679-610D-D496-DD28-9D6C0275A130}"/>
              </a:ext>
            </a:extLst>
          </p:cNvPr>
          <p:cNvSpPr>
            <a:spLocks noGrp="1"/>
          </p:cNvSpPr>
          <p:nvPr>
            <p:ph type="title" hasCustomPrompt="1"/>
          </p:nvPr>
        </p:nvSpPr>
        <p:spPr>
          <a:xfrm>
            <a:off x="4572000" y="-2"/>
            <a:ext cx="4572000" cy="5143500"/>
          </a:xfrm>
          <a:solidFill>
            <a:schemeClr val="accent1">
              <a:alpha val="66000"/>
            </a:schemeClr>
          </a:solidFill>
        </p:spPr>
        <p:txBody>
          <a:bodyPr lIns="457200" rIns="457200">
            <a:normAutofit/>
          </a:bodyPr>
          <a:lstStyle>
            <a:lvl1pPr algn="l">
              <a:defRPr sz="3200">
                <a:solidFill>
                  <a:schemeClr val="bg1"/>
                </a:solidFill>
              </a:defRPr>
            </a:lvl1pPr>
          </a:lstStyle>
          <a:p>
            <a:r>
              <a:rPr lang="en-US"/>
              <a:t>Blog title</a:t>
            </a:r>
          </a:p>
        </p:txBody>
      </p:sp>
      <p:sp>
        <p:nvSpPr>
          <p:cNvPr id="3" name="Picture Placeholder 12">
            <a:extLst>
              <a:ext uri="{FF2B5EF4-FFF2-40B4-BE49-F238E27FC236}">
                <a16:creationId xmlns:a16="http://schemas.microsoft.com/office/drawing/2014/main" id="{B89A5F9B-FA82-D05F-73C9-902607D3DC2C}"/>
              </a:ext>
            </a:extLst>
          </p:cNvPr>
          <p:cNvSpPr>
            <a:spLocks noGrp="1" noChangeAspect="1"/>
          </p:cNvSpPr>
          <p:nvPr>
            <p:ph type="pic" sz="quarter" idx="12" hasCustomPrompt="1"/>
          </p:nvPr>
        </p:nvSpPr>
        <p:spPr>
          <a:xfrm>
            <a:off x="6172200" y="4183380"/>
            <a:ext cx="1371600" cy="640080"/>
          </a:xfrm>
        </p:spPr>
        <p:txBody>
          <a:bodyPr lIns="0" rIns="0">
            <a:normAutofit/>
          </a:bodyPr>
          <a:lstStyle>
            <a:lvl1pPr algn="l">
              <a:defRPr sz="1200"/>
            </a:lvl1pPr>
          </a:lstStyle>
          <a:p>
            <a:r>
              <a:rPr lang="en-US"/>
              <a:t>White </a:t>
            </a:r>
          </a:p>
          <a:p>
            <a:r>
              <a:rPr lang="en-US"/>
              <a:t>logo</a:t>
            </a:r>
          </a:p>
        </p:txBody>
      </p:sp>
    </p:spTree>
    <p:extLst>
      <p:ext uri="{BB962C8B-B14F-4D97-AF65-F5344CB8AC3E}">
        <p14:creationId xmlns:p14="http://schemas.microsoft.com/office/powerpoint/2010/main" val="3081843784"/>
      </p:ext>
    </p:extLst>
  </p:cSld>
  <p:clrMapOvr>
    <a:masterClrMapping/>
  </p:clrMapOvr>
  <p:hf sldNum="0" hd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blogPost-left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2" name="Title 1">
            <a:extLst>
              <a:ext uri="{FF2B5EF4-FFF2-40B4-BE49-F238E27FC236}">
                <a16:creationId xmlns:a16="http://schemas.microsoft.com/office/drawing/2014/main" id="{2CD27679-610D-D496-DD28-9D6C0275A130}"/>
              </a:ext>
            </a:extLst>
          </p:cNvPr>
          <p:cNvSpPr>
            <a:spLocks noGrp="1"/>
          </p:cNvSpPr>
          <p:nvPr>
            <p:ph type="title" hasCustomPrompt="1"/>
          </p:nvPr>
        </p:nvSpPr>
        <p:spPr>
          <a:xfrm>
            <a:off x="0" y="-2"/>
            <a:ext cx="4572000" cy="5143500"/>
          </a:xfrm>
          <a:solidFill>
            <a:schemeClr val="accent1">
              <a:alpha val="66000"/>
            </a:schemeClr>
          </a:solidFill>
        </p:spPr>
        <p:txBody>
          <a:bodyPr lIns="457200" rIns="457200">
            <a:normAutofit/>
          </a:bodyPr>
          <a:lstStyle>
            <a:lvl1pPr algn="l">
              <a:defRPr sz="3200">
                <a:solidFill>
                  <a:schemeClr val="bg1"/>
                </a:solidFill>
              </a:defRPr>
            </a:lvl1pPr>
          </a:lstStyle>
          <a:p>
            <a:r>
              <a:rPr lang="en-US"/>
              <a:t>Blog title</a:t>
            </a:r>
          </a:p>
        </p:txBody>
      </p:sp>
      <p:sp>
        <p:nvSpPr>
          <p:cNvPr id="3" name="Picture Placeholder 12">
            <a:extLst>
              <a:ext uri="{FF2B5EF4-FFF2-40B4-BE49-F238E27FC236}">
                <a16:creationId xmlns:a16="http://schemas.microsoft.com/office/drawing/2014/main" id="{B89A5F9B-FA82-D05F-73C9-902607D3DC2C}"/>
              </a:ext>
            </a:extLst>
          </p:cNvPr>
          <p:cNvSpPr>
            <a:spLocks noGrp="1" noChangeAspect="1"/>
          </p:cNvSpPr>
          <p:nvPr>
            <p:ph type="pic" sz="quarter" idx="12" hasCustomPrompt="1"/>
          </p:nvPr>
        </p:nvSpPr>
        <p:spPr>
          <a:xfrm>
            <a:off x="1600200" y="4183380"/>
            <a:ext cx="1371600" cy="640080"/>
          </a:xfrm>
        </p:spPr>
        <p:txBody>
          <a:bodyPr lIns="0" rIns="0">
            <a:normAutofit/>
          </a:bodyPr>
          <a:lstStyle>
            <a:lvl1pPr algn="l">
              <a:defRPr sz="1200"/>
            </a:lvl1pPr>
          </a:lstStyle>
          <a:p>
            <a:r>
              <a:rPr lang="en-US"/>
              <a:t>White </a:t>
            </a:r>
          </a:p>
          <a:p>
            <a:r>
              <a:rPr lang="en-US"/>
              <a:t>logo</a:t>
            </a:r>
          </a:p>
        </p:txBody>
      </p:sp>
    </p:spTree>
    <p:extLst>
      <p:ext uri="{BB962C8B-B14F-4D97-AF65-F5344CB8AC3E}">
        <p14:creationId xmlns:p14="http://schemas.microsoft.com/office/powerpoint/2010/main" val="725930381"/>
      </p:ext>
    </p:extLst>
  </p:cSld>
  <p:clrMapOvr>
    <a:masterClrMapping/>
  </p:clrMapOvr>
  <p:hf sldNum="0" hdr="0" dt="0"/>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blogPost-left-narrow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4" name="Title 1">
            <a:extLst>
              <a:ext uri="{FF2B5EF4-FFF2-40B4-BE49-F238E27FC236}">
                <a16:creationId xmlns:a16="http://schemas.microsoft.com/office/drawing/2014/main" id="{6E36398D-F8C8-1DF8-CFD7-6AFC12562AED}"/>
              </a:ext>
            </a:extLst>
          </p:cNvPr>
          <p:cNvSpPr>
            <a:spLocks noGrp="1"/>
          </p:cNvSpPr>
          <p:nvPr>
            <p:ph type="title" hasCustomPrompt="1"/>
          </p:nvPr>
        </p:nvSpPr>
        <p:spPr>
          <a:xfrm>
            <a:off x="0" y="-2"/>
            <a:ext cx="3128212" cy="5143500"/>
          </a:xfrm>
          <a:solidFill>
            <a:schemeClr val="accent1">
              <a:alpha val="66000"/>
            </a:schemeClr>
          </a:solidFill>
        </p:spPr>
        <p:txBody>
          <a:bodyPr lIns="457200" rIns="457200" bIns="45720">
            <a:normAutofit/>
          </a:bodyPr>
          <a:lstStyle>
            <a:lvl1pPr algn="l">
              <a:defRPr sz="3200">
                <a:solidFill>
                  <a:schemeClr val="bg1"/>
                </a:solidFill>
              </a:defRPr>
            </a:lvl1pPr>
          </a:lstStyle>
          <a:p>
            <a:r>
              <a:rPr lang="en-US"/>
              <a:t>Blog title</a:t>
            </a:r>
          </a:p>
        </p:txBody>
      </p:sp>
      <p:sp>
        <p:nvSpPr>
          <p:cNvPr id="2" name="Picture Placeholder 12">
            <a:extLst>
              <a:ext uri="{FF2B5EF4-FFF2-40B4-BE49-F238E27FC236}">
                <a16:creationId xmlns:a16="http://schemas.microsoft.com/office/drawing/2014/main" id="{61282D60-1156-0515-3BC3-6953EA6A4990}"/>
              </a:ext>
            </a:extLst>
          </p:cNvPr>
          <p:cNvSpPr>
            <a:spLocks noGrp="1" noChangeAspect="1"/>
          </p:cNvSpPr>
          <p:nvPr>
            <p:ph type="pic" sz="quarter" idx="12" hasCustomPrompt="1"/>
          </p:nvPr>
        </p:nvSpPr>
        <p:spPr>
          <a:xfrm>
            <a:off x="878306" y="4194810"/>
            <a:ext cx="1371600" cy="640080"/>
          </a:xfrm>
        </p:spPr>
        <p:txBody>
          <a:bodyPr lIns="0" rIns="182880">
            <a:normAutofit/>
          </a:bodyPr>
          <a:lstStyle>
            <a:lvl1pPr algn="l">
              <a:defRPr sz="1200"/>
            </a:lvl1pPr>
          </a:lstStyle>
          <a:p>
            <a:r>
              <a:rPr lang="en-US"/>
              <a:t>White </a:t>
            </a:r>
          </a:p>
          <a:p>
            <a:r>
              <a:rPr lang="en-US"/>
              <a:t>logo</a:t>
            </a:r>
          </a:p>
        </p:txBody>
      </p:sp>
    </p:spTree>
    <p:extLst>
      <p:ext uri="{BB962C8B-B14F-4D97-AF65-F5344CB8AC3E}">
        <p14:creationId xmlns:p14="http://schemas.microsoft.com/office/powerpoint/2010/main" val="2526996859"/>
      </p:ext>
    </p:extLst>
  </p:cSld>
  <p:clrMapOvr>
    <a:masterClrMapping/>
  </p:clrMapOvr>
  <p:hf sldNum="0" hdr="0" dt="0"/>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p:cSld name="blogPost-triang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7" name="Title 1">
            <a:extLst>
              <a:ext uri="{FF2B5EF4-FFF2-40B4-BE49-F238E27FC236}">
                <a16:creationId xmlns:a16="http://schemas.microsoft.com/office/drawing/2014/main" id="{7370A029-DC47-5C34-F944-02B5465666FB}"/>
              </a:ext>
            </a:extLst>
          </p:cNvPr>
          <p:cNvSpPr>
            <a:spLocks noGrp="1"/>
          </p:cNvSpPr>
          <p:nvPr>
            <p:ph type="title" hasCustomPrompt="1"/>
          </p:nvPr>
        </p:nvSpPr>
        <p:spPr>
          <a:xfrm>
            <a:off x="0" y="0"/>
            <a:ext cx="9144000" cy="1645920"/>
          </a:xfrm>
          <a:solidFill>
            <a:schemeClr val="tx1">
              <a:alpha val="66000"/>
            </a:schemeClr>
          </a:solidFill>
        </p:spPr>
        <p:txBody>
          <a:bodyPr lIns="457200" rIns="457200">
            <a:normAutofit/>
          </a:bodyPr>
          <a:lstStyle>
            <a:lvl1pPr algn="l">
              <a:defRPr sz="3200">
                <a:solidFill>
                  <a:schemeClr val="bg1"/>
                </a:solidFill>
              </a:defRPr>
            </a:lvl1pPr>
          </a:lstStyle>
          <a:p>
            <a:r>
              <a:rPr lang="en-US"/>
              <a:t>Blog title</a:t>
            </a:r>
          </a:p>
        </p:txBody>
      </p:sp>
      <p:sp>
        <p:nvSpPr>
          <p:cNvPr id="15" name="Text Placeholder 14">
            <a:extLst>
              <a:ext uri="{FF2B5EF4-FFF2-40B4-BE49-F238E27FC236}">
                <a16:creationId xmlns:a16="http://schemas.microsoft.com/office/drawing/2014/main" id="{4AC9CACE-A0B3-68EE-73ED-452917C6BA0A}"/>
              </a:ext>
            </a:extLst>
          </p:cNvPr>
          <p:cNvSpPr>
            <a:spLocks noGrp="1"/>
          </p:cNvSpPr>
          <p:nvPr>
            <p:ph type="body" sz="quarter" idx="13" hasCustomPrompt="1"/>
          </p:nvPr>
        </p:nvSpPr>
        <p:spPr>
          <a:xfrm flipH="1">
            <a:off x="6057730" y="2074863"/>
            <a:ext cx="3086270" cy="3068637"/>
          </a:xfrm>
          <a:prstGeom prst="rtTriangle">
            <a:avLst/>
          </a:prstGeom>
          <a:solidFill>
            <a:srgbClr val="11CC77">
              <a:alpha val="66075"/>
            </a:srgbClr>
          </a:solidFill>
        </p:spPr>
        <p:txBody>
          <a:bodyPr/>
          <a:lstStyle>
            <a:lvl1pPr>
              <a:defRPr sz="1200"/>
            </a:lvl1pPr>
          </a:lstStyle>
          <a:p>
            <a:pPr lvl="0"/>
            <a:r>
              <a:rPr lang="en-US"/>
              <a:t>triangle</a:t>
            </a:r>
          </a:p>
        </p:txBody>
      </p:sp>
      <p:sp>
        <p:nvSpPr>
          <p:cNvPr id="13" name="Picture Placeholder 12">
            <a:extLst>
              <a:ext uri="{FF2B5EF4-FFF2-40B4-BE49-F238E27FC236}">
                <a16:creationId xmlns:a16="http://schemas.microsoft.com/office/drawing/2014/main" id="{A611C2F3-6F6B-4C05-79C2-69B9BF7F21DF}"/>
              </a:ext>
            </a:extLst>
          </p:cNvPr>
          <p:cNvSpPr>
            <a:spLocks noGrp="1" noChangeAspect="1"/>
          </p:cNvSpPr>
          <p:nvPr>
            <p:ph type="pic" sz="quarter" idx="12" hasCustomPrompt="1"/>
          </p:nvPr>
        </p:nvSpPr>
        <p:spPr>
          <a:xfrm>
            <a:off x="7436803" y="4183380"/>
            <a:ext cx="1371600" cy="640080"/>
          </a:xfrm>
        </p:spPr>
        <p:txBody>
          <a:bodyPr lIns="0" rIns="0">
            <a:normAutofit/>
          </a:bodyPr>
          <a:lstStyle>
            <a:lvl1pPr algn="l">
              <a:defRPr sz="1200"/>
            </a:lvl1pPr>
          </a:lstStyle>
          <a:p>
            <a:r>
              <a:rPr lang="en-US"/>
              <a:t>White </a:t>
            </a:r>
            <a:br>
              <a:rPr lang="en-US"/>
            </a:br>
            <a:r>
              <a:rPr lang="en-US"/>
              <a:t>logo</a:t>
            </a:r>
          </a:p>
        </p:txBody>
      </p:sp>
    </p:spTree>
    <p:extLst>
      <p:ext uri="{BB962C8B-B14F-4D97-AF65-F5344CB8AC3E}">
        <p14:creationId xmlns:p14="http://schemas.microsoft.com/office/powerpoint/2010/main" val="3437430446"/>
      </p:ext>
    </p:extLst>
  </p:cSld>
  <p:clrMapOvr>
    <a:masterClrMapping/>
  </p:clrMapOvr>
  <p:hf sldNum="0" hdr="0" dt="0"/>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p:cSld name="blogPost-triangle-blackTitl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8EF7979-13F0-5F43-9154-FCA76EDA45FE}"/>
              </a:ext>
            </a:extLst>
          </p:cNvPr>
          <p:cNvSpPr>
            <a:spLocks noGrp="1"/>
          </p:cNvSpPr>
          <p:nvPr>
            <p:ph type="pic" sz="quarter" idx="10"/>
          </p:nvPr>
        </p:nvSpPr>
        <p:spPr>
          <a:xfrm>
            <a:off x="0" y="2"/>
            <a:ext cx="9144000" cy="5143500"/>
          </a:xfrm>
        </p:spPr>
        <p:txBody>
          <a:bodyPr/>
          <a:lstStyle>
            <a:lvl1pPr marL="0" indent="0">
              <a:buFont typeface="Arial" panose="020B0604020202020204" pitchFamily="34" charset="0"/>
              <a:buNone/>
              <a:defRPr b="0" i="0"/>
            </a:lvl1pPr>
          </a:lstStyle>
          <a:p>
            <a:r>
              <a:rPr lang="en-US"/>
              <a:t>Click icon to add picture</a:t>
            </a:r>
          </a:p>
        </p:txBody>
      </p:sp>
      <p:sp>
        <p:nvSpPr>
          <p:cNvPr id="7" name="Title 1">
            <a:extLst>
              <a:ext uri="{FF2B5EF4-FFF2-40B4-BE49-F238E27FC236}">
                <a16:creationId xmlns:a16="http://schemas.microsoft.com/office/drawing/2014/main" id="{7370A029-DC47-5C34-F944-02B5465666FB}"/>
              </a:ext>
            </a:extLst>
          </p:cNvPr>
          <p:cNvSpPr>
            <a:spLocks noGrp="1"/>
          </p:cNvSpPr>
          <p:nvPr>
            <p:ph type="title" hasCustomPrompt="1"/>
          </p:nvPr>
        </p:nvSpPr>
        <p:spPr>
          <a:xfrm>
            <a:off x="0" y="0"/>
            <a:ext cx="6057730" cy="2571750"/>
          </a:xfrm>
          <a:noFill/>
        </p:spPr>
        <p:txBody>
          <a:bodyPr lIns="457200" rIns="2103120">
            <a:normAutofit/>
          </a:bodyPr>
          <a:lstStyle>
            <a:lvl1pPr algn="l">
              <a:defRPr sz="3200">
                <a:solidFill>
                  <a:schemeClr val="tx1"/>
                </a:solidFill>
              </a:defRPr>
            </a:lvl1pPr>
          </a:lstStyle>
          <a:p>
            <a:r>
              <a:rPr lang="en-US"/>
              <a:t>Blog title</a:t>
            </a:r>
          </a:p>
        </p:txBody>
      </p:sp>
      <p:sp>
        <p:nvSpPr>
          <p:cNvPr id="15" name="Text Placeholder 14">
            <a:extLst>
              <a:ext uri="{FF2B5EF4-FFF2-40B4-BE49-F238E27FC236}">
                <a16:creationId xmlns:a16="http://schemas.microsoft.com/office/drawing/2014/main" id="{4AC9CACE-A0B3-68EE-73ED-452917C6BA0A}"/>
              </a:ext>
            </a:extLst>
          </p:cNvPr>
          <p:cNvSpPr>
            <a:spLocks noGrp="1"/>
          </p:cNvSpPr>
          <p:nvPr>
            <p:ph type="body" sz="quarter" idx="13" hasCustomPrompt="1"/>
          </p:nvPr>
        </p:nvSpPr>
        <p:spPr>
          <a:xfrm flipH="1">
            <a:off x="6057730" y="2074863"/>
            <a:ext cx="3086270" cy="3068637"/>
          </a:xfrm>
          <a:prstGeom prst="rtTriangle">
            <a:avLst/>
          </a:prstGeom>
          <a:solidFill>
            <a:srgbClr val="11CC77">
              <a:alpha val="66075"/>
            </a:srgbClr>
          </a:solidFill>
        </p:spPr>
        <p:txBody>
          <a:bodyPr/>
          <a:lstStyle>
            <a:lvl1pPr>
              <a:defRPr sz="1200"/>
            </a:lvl1pPr>
          </a:lstStyle>
          <a:p>
            <a:pPr lvl="0"/>
            <a:r>
              <a:rPr lang="en-US"/>
              <a:t>triangle</a:t>
            </a:r>
          </a:p>
        </p:txBody>
      </p:sp>
      <p:sp>
        <p:nvSpPr>
          <p:cNvPr id="13" name="Picture Placeholder 12">
            <a:extLst>
              <a:ext uri="{FF2B5EF4-FFF2-40B4-BE49-F238E27FC236}">
                <a16:creationId xmlns:a16="http://schemas.microsoft.com/office/drawing/2014/main" id="{A611C2F3-6F6B-4C05-79C2-69B9BF7F21DF}"/>
              </a:ext>
            </a:extLst>
          </p:cNvPr>
          <p:cNvSpPr>
            <a:spLocks noGrp="1" noChangeAspect="1"/>
          </p:cNvSpPr>
          <p:nvPr>
            <p:ph type="pic" sz="quarter" idx="12" hasCustomPrompt="1"/>
          </p:nvPr>
        </p:nvSpPr>
        <p:spPr>
          <a:xfrm>
            <a:off x="7436803" y="4183380"/>
            <a:ext cx="1371600" cy="640080"/>
          </a:xfrm>
        </p:spPr>
        <p:txBody>
          <a:bodyPr lIns="0" rIns="0">
            <a:normAutofit/>
          </a:bodyPr>
          <a:lstStyle>
            <a:lvl1pPr algn="l">
              <a:defRPr sz="1200"/>
            </a:lvl1pPr>
          </a:lstStyle>
          <a:p>
            <a:r>
              <a:rPr lang="en-US"/>
              <a:t>White </a:t>
            </a:r>
            <a:br>
              <a:rPr lang="en-US"/>
            </a:br>
            <a:r>
              <a:rPr lang="en-US"/>
              <a:t>logo</a:t>
            </a:r>
          </a:p>
        </p:txBody>
      </p:sp>
    </p:spTree>
    <p:extLst>
      <p:ext uri="{BB962C8B-B14F-4D97-AF65-F5344CB8AC3E}">
        <p14:creationId xmlns:p14="http://schemas.microsoft.com/office/powerpoint/2010/main" val="3260912322"/>
      </p:ext>
    </p:extLst>
  </p:cSld>
  <p:clrMapOvr>
    <a:masterClrMapping/>
  </p:clrMapOvr>
  <p:hf sldNum="0" hdr="0" dt="0"/>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bumper white bg">
    <p:spTree>
      <p:nvGrpSpPr>
        <p:cNvPr id="1" name=""/>
        <p:cNvGrpSpPr/>
        <p:nvPr/>
      </p:nvGrpSpPr>
      <p:grpSpPr>
        <a:xfrm>
          <a:off x="0" y="0"/>
          <a:ext cx="0" cy="0"/>
          <a:chOff x="0" y="0"/>
          <a:chExt cx="0" cy="0"/>
        </a:xfrm>
      </p:grpSpPr>
      <p:pic>
        <p:nvPicPr>
          <p:cNvPr id="2" name="Picture 1">
            <a:hlinkClick r:id="rId2"/>
            <a:extLst>
              <a:ext uri="{FF2B5EF4-FFF2-40B4-BE49-F238E27FC236}">
                <a16:creationId xmlns:a16="http://schemas.microsoft.com/office/drawing/2014/main" id="{8B623806-3027-B5F8-C707-1BBE55B49803}"/>
              </a:ext>
            </a:extLst>
          </p:cNvPr>
          <p:cNvPicPr>
            <a:picLocks noChangeAspect="1"/>
          </p:cNvPicPr>
          <p:nvPr/>
        </p:nvPicPr>
        <p:blipFill>
          <a:blip r:embed="rId3"/>
          <a:srcRect/>
          <a:stretch/>
        </p:blipFill>
        <p:spPr>
          <a:xfrm>
            <a:off x="1828801" y="1287658"/>
            <a:ext cx="5486398" cy="2568188"/>
          </a:xfrm>
          <a:prstGeom prst="rect">
            <a:avLst/>
          </a:prstGeom>
        </p:spPr>
      </p:pic>
    </p:spTree>
    <p:extLst>
      <p:ext uri="{BB962C8B-B14F-4D97-AF65-F5344CB8AC3E}">
        <p14:creationId xmlns:p14="http://schemas.microsoft.com/office/powerpoint/2010/main" val="1536263190"/>
      </p:ext>
    </p:extLst>
  </p:cSld>
  <p:clrMapOvr>
    <a:masterClrMapping/>
  </p:clrMapOvr>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SPECIALITY SLIDE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BFB17-5D38-3541-945A-FA84B59EC612}"/>
              </a:ext>
            </a:extLst>
          </p:cNvPr>
          <p:cNvSpPr txBox="1"/>
          <p:nvPr/>
        </p:nvSpPr>
        <p:spPr>
          <a:xfrm>
            <a:off x="4114800" y="1828800"/>
            <a:ext cx="914400" cy="914400"/>
          </a:xfrm>
          <a:prstGeom prst="rect">
            <a:avLst/>
          </a:prstGeom>
          <a:noFill/>
        </p:spPr>
        <p:txBody>
          <a:bodyPr wrap="none" rtlCol="0" anchor="ctr">
            <a:noAutofit/>
          </a:bodyPr>
          <a:lstStyle/>
          <a:p>
            <a:pPr algn="ctr"/>
            <a:r>
              <a:rPr lang="en-US" sz="6000" b="0" i="0">
                <a:solidFill>
                  <a:schemeClr val="tx2"/>
                </a:solidFill>
                <a:latin typeface="+mj-lt"/>
                <a:ea typeface="Century Gothic" charset="0"/>
                <a:cs typeface="Calibri" panose="020F0502020204030204" pitchFamily="34" charset="0"/>
              </a:rPr>
              <a:t>SPECIALTY</a:t>
            </a:r>
          </a:p>
        </p:txBody>
      </p:sp>
    </p:spTree>
    <p:extLst>
      <p:ext uri="{BB962C8B-B14F-4D97-AF65-F5344CB8AC3E}">
        <p14:creationId xmlns:p14="http://schemas.microsoft.com/office/powerpoint/2010/main" val="3094907774"/>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eer review agend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1D644F3-5F04-BB18-05AA-7B1FA094C3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52359" y="-43720"/>
            <a:ext cx="1097280" cy="1093915"/>
          </a:xfrm>
          <a:prstGeom prst="rect">
            <a:avLst/>
          </a:prstGeom>
        </p:spPr>
      </p:pic>
      <p:sp>
        <p:nvSpPr>
          <p:cNvPr id="4" name="Picture Placeholder 3">
            <a:extLst>
              <a:ext uri="{FF2B5EF4-FFF2-40B4-BE49-F238E27FC236}">
                <a16:creationId xmlns:a16="http://schemas.microsoft.com/office/drawing/2014/main" id="{F8AFF34B-BA6F-4083-F66D-18C6502FF0C7}"/>
              </a:ext>
            </a:extLst>
          </p:cNvPr>
          <p:cNvSpPr>
            <a:spLocks noGrp="1"/>
          </p:cNvSpPr>
          <p:nvPr>
            <p:ph type="pic" sz="quarter" idx="10" hasCustomPrompt="1"/>
          </p:nvPr>
        </p:nvSpPr>
        <p:spPr>
          <a:xfrm>
            <a:off x="4652963" y="1289049"/>
            <a:ext cx="4491037" cy="2565401"/>
          </a:xfrm>
        </p:spPr>
        <p:txBody>
          <a:bodyPr/>
          <a:lstStyle>
            <a:lvl1pPr>
              <a:defRPr b="0" i="0"/>
            </a:lvl1pPr>
          </a:lstStyle>
          <a:p>
            <a:r>
              <a:rPr lang="en-US"/>
              <a:t>Insert a graphic of the primary template for this session</a:t>
            </a:r>
          </a:p>
        </p:txBody>
      </p:sp>
      <p:sp>
        <p:nvSpPr>
          <p:cNvPr id="13" name="Table Placeholder 12">
            <a:extLst>
              <a:ext uri="{FF2B5EF4-FFF2-40B4-BE49-F238E27FC236}">
                <a16:creationId xmlns:a16="http://schemas.microsoft.com/office/drawing/2014/main" id="{D77C99D8-D660-0E6F-9D27-CC2DD8A09B09}"/>
              </a:ext>
            </a:extLst>
          </p:cNvPr>
          <p:cNvSpPr>
            <a:spLocks noGrp="1"/>
          </p:cNvSpPr>
          <p:nvPr>
            <p:ph type="tbl" sz="quarter" idx="11"/>
          </p:nvPr>
        </p:nvSpPr>
        <p:spPr>
          <a:xfrm>
            <a:off x="640081" y="1289048"/>
            <a:ext cx="3931920" cy="3225802"/>
          </a:xfrm>
        </p:spPr>
        <p:txBody>
          <a:bodyPr/>
          <a:lstStyle/>
          <a:p>
            <a:r>
              <a:rPr lang="en-US"/>
              <a:t>Click icon to add table</a:t>
            </a:r>
          </a:p>
        </p:txBody>
      </p:sp>
      <p:sp>
        <p:nvSpPr>
          <p:cNvPr id="12" name="TextBox 11">
            <a:extLst>
              <a:ext uri="{FF2B5EF4-FFF2-40B4-BE49-F238E27FC236}">
                <a16:creationId xmlns:a16="http://schemas.microsoft.com/office/drawing/2014/main" id="{59A628E2-6340-108F-3642-8B8013768A91}"/>
              </a:ext>
            </a:extLst>
          </p:cNvPr>
          <p:cNvSpPr txBox="1"/>
          <p:nvPr/>
        </p:nvSpPr>
        <p:spPr>
          <a:xfrm>
            <a:off x="7081382" y="731838"/>
            <a:ext cx="1839235" cy="372862"/>
          </a:xfrm>
          <a:prstGeom prst="rect">
            <a:avLst/>
          </a:prstGeom>
          <a:noFill/>
        </p:spPr>
        <p:txBody>
          <a:bodyPr wrap="square" rtlCol="0" anchor="ctr">
            <a:noAutofit/>
          </a:bodyPr>
          <a:lstStyle/>
          <a:p>
            <a:pPr algn="ctr"/>
            <a:r>
              <a:rPr lang="en-US" sz="2000">
                <a:solidFill>
                  <a:schemeClr val="tx1"/>
                </a:solidFill>
              </a:rPr>
              <a:t>PEER REVIEW</a:t>
            </a:r>
          </a:p>
        </p:txBody>
      </p:sp>
      <p:sp>
        <p:nvSpPr>
          <p:cNvPr id="14" name="TextBox 13">
            <a:extLst>
              <a:ext uri="{FF2B5EF4-FFF2-40B4-BE49-F238E27FC236}">
                <a16:creationId xmlns:a16="http://schemas.microsoft.com/office/drawing/2014/main" id="{9D543F8C-8036-F5DC-55A3-93F58B075B43}"/>
              </a:ext>
            </a:extLst>
          </p:cNvPr>
          <p:cNvSpPr txBox="1"/>
          <p:nvPr/>
        </p:nvSpPr>
        <p:spPr>
          <a:xfrm>
            <a:off x="661546" y="960659"/>
            <a:ext cx="1024129" cy="307777"/>
          </a:xfrm>
          <a:prstGeom prst="rect">
            <a:avLst/>
          </a:prstGeom>
          <a:noFill/>
        </p:spPr>
        <p:txBody>
          <a:bodyPr wrap="square" rtlCol="0">
            <a:spAutoFit/>
          </a:bodyPr>
          <a:lstStyle/>
          <a:p>
            <a:pPr algn="l"/>
            <a:r>
              <a:rPr lang="en-US" sz="1400" b="1"/>
              <a:t>MINUTES</a:t>
            </a:r>
          </a:p>
        </p:txBody>
      </p:sp>
      <p:sp>
        <p:nvSpPr>
          <p:cNvPr id="15" name="TextBox 14">
            <a:extLst>
              <a:ext uri="{FF2B5EF4-FFF2-40B4-BE49-F238E27FC236}">
                <a16:creationId xmlns:a16="http://schemas.microsoft.com/office/drawing/2014/main" id="{41D88ECF-A0FE-9178-D09B-A2825EB33958}"/>
              </a:ext>
            </a:extLst>
          </p:cNvPr>
          <p:cNvSpPr txBox="1"/>
          <p:nvPr/>
        </p:nvSpPr>
        <p:spPr>
          <a:xfrm>
            <a:off x="1557659" y="960659"/>
            <a:ext cx="3090668" cy="307777"/>
          </a:xfrm>
          <a:prstGeom prst="rect">
            <a:avLst/>
          </a:prstGeom>
          <a:noFill/>
        </p:spPr>
        <p:txBody>
          <a:bodyPr wrap="square" rtlCol="0">
            <a:spAutoFit/>
          </a:bodyPr>
          <a:lstStyle/>
          <a:p>
            <a:pPr algn="l"/>
            <a:r>
              <a:rPr lang="en-US" sz="1400" b="1"/>
              <a:t>TOPIC</a:t>
            </a:r>
          </a:p>
        </p:txBody>
      </p:sp>
      <p:sp>
        <p:nvSpPr>
          <p:cNvPr id="2" name="Title 1">
            <a:extLst>
              <a:ext uri="{FF2B5EF4-FFF2-40B4-BE49-F238E27FC236}">
                <a16:creationId xmlns:a16="http://schemas.microsoft.com/office/drawing/2014/main" id="{D6435E9F-0025-DFD1-23C9-F77A73237F28}"/>
              </a:ext>
            </a:extLst>
          </p:cNvPr>
          <p:cNvSpPr>
            <a:spLocks noGrp="1"/>
          </p:cNvSpPr>
          <p:nvPr>
            <p:ph type="title"/>
          </p:nvPr>
        </p:nvSpPr>
        <p:spPr>
          <a:xfrm>
            <a:off x="640080" y="274638"/>
            <a:ext cx="7894320" cy="548640"/>
          </a:xfrm>
        </p:spPr>
        <p:txBody>
          <a:bodyPr/>
          <a:lstStyle/>
          <a:p>
            <a:r>
              <a:rPr lang="en-US"/>
              <a:t>Click to edit Master title style</a:t>
            </a:r>
          </a:p>
        </p:txBody>
      </p:sp>
    </p:spTree>
    <p:extLst>
      <p:ext uri="{BB962C8B-B14F-4D97-AF65-F5344CB8AC3E}">
        <p14:creationId xmlns:p14="http://schemas.microsoft.com/office/powerpoint/2010/main" val="248260309"/>
      </p:ext>
    </p:extLst>
  </p:cSld>
  <p:clrMapOvr>
    <a:masterClrMapping/>
  </p:clrMapOvr>
  <p:hf sldNum="0" hd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square grid-low-high high-low">
    <p:spTree>
      <p:nvGrpSpPr>
        <p:cNvPr id="1" name=""/>
        <p:cNvGrpSpPr/>
        <p:nvPr/>
      </p:nvGrpSpPr>
      <p:grpSpPr>
        <a:xfrm>
          <a:off x="0" y="0"/>
          <a:ext cx="0" cy="0"/>
          <a:chOff x="0" y="0"/>
          <a:chExt cx="0" cy="0"/>
        </a:xfrm>
      </p:grpSpPr>
      <p:sp>
        <p:nvSpPr>
          <p:cNvPr id="8" name="Triangle 7">
            <a:extLst>
              <a:ext uri="{FF2B5EF4-FFF2-40B4-BE49-F238E27FC236}">
                <a16:creationId xmlns:a16="http://schemas.microsoft.com/office/drawing/2014/main" id="{7F07DA8A-C3EE-47F6-B37D-DBD850BAF3F1}"/>
              </a:ext>
            </a:extLst>
          </p:cNvPr>
          <p:cNvSpPr/>
          <p:nvPr/>
        </p:nvSpPr>
        <p:spPr>
          <a:xfrm flipV="1">
            <a:off x="914400" y="801184"/>
            <a:ext cx="822960" cy="3727270"/>
          </a:xfrm>
          <a:prstGeom prst="triangle">
            <a:avLst>
              <a:gd name="adj" fmla="val 318"/>
            </a:avLst>
          </a:prstGeom>
          <a:solidFill>
            <a:schemeClr val="tx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9" name="Triangle 8">
            <a:extLst>
              <a:ext uri="{FF2B5EF4-FFF2-40B4-BE49-F238E27FC236}">
                <a16:creationId xmlns:a16="http://schemas.microsoft.com/office/drawing/2014/main" id="{77D71CA7-7994-D05E-6E62-F8665285BA20}"/>
              </a:ext>
            </a:extLst>
          </p:cNvPr>
          <p:cNvSpPr/>
          <p:nvPr/>
        </p:nvSpPr>
        <p:spPr>
          <a:xfrm rot="16200000" flipV="1">
            <a:off x="4322444" y="297450"/>
            <a:ext cx="822960" cy="7639048"/>
          </a:xfrm>
          <a:prstGeom prst="triangle">
            <a:avLst>
              <a:gd name="adj" fmla="val 318"/>
            </a:avLst>
          </a:prstGeom>
          <a:solidFill>
            <a:schemeClr val="tx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1" name="Text Placeholder 20">
            <a:extLst>
              <a:ext uri="{FF2B5EF4-FFF2-40B4-BE49-F238E27FC236}">
                <a16:creationId xmlns:a16="http://schemas.microsoft.com/office/drawing/2014/main" id="{CF9C8310-F844-EE4A-B33E-0A721CDDEA8F}"/>
              </a:ext>
            </a:extLst>
          </p:cNvPr>
          <p:cNvSpPr>
            <a:spLocks noGrp="1"/>
          </p:cNvSpPr>
          <p:nvPr>
            <p:ph type="body" sz="quarter" idx="16" hasCustomPrompt="1"/>
          </p:nvPr>
        </p:nvSpPr>
        <p:spPr>
          <a:xfrm rot="16200000">
            <a:off x="-124340" y="1839925"/>
            <a:ext cx="2534681" cy="457200"/>
          </a:xfrm>
        </p:spPr>
        <p:txBody>
          <a:bodyPr anchor="ctr">
            <a:normAutofit/>
          </a:bodyPr>
          <a:lstStyle>
            <a:lvl1pPr algn="r">
              <a:buFontTx/>
              <a:buNone/>
              <a:defRPr sz="2400">
                <a:solidFill>
                  <a:schemeClr val="bg1"/>
                </a:solidFill>
              </a:defRPr>
            </a:lvl1pPr>
            <a:lvl2pPr algn="r">
              <a:buFontTx/>
              <a:buNone/>
              <a:defRPr/>
            </a:lvl2pPr>
            <a:lvl3pPr marL="683268" indent="0" algn="r">
              <a:buFontTx/>
              <a:buNone/>
              <a:defRPr/>
            </a:lvl3pPr>
            <a:lvl4pPr marL="1138777" indent="0" algn="r">
              <a:buFontTx/>
              <a:buNone/>
              <a:defRPr/>
            </a:lvl4pPr>
            <a:lvl5pPr marL="1594288" indent="0" algn="r">
              <a:buFontTx/>
              <a:buNone/>
              <a:defRPr/>
            </a:lvl5pPr>
          </a:lstStyle>
          <a:p>
            <a:pPr lvl="0"/>
            <a:r>
              <a:rPr lang="en-US"/>
              <a:t>VERTICAL</a:t>
            </a:r>
          </a:p>
        </p:txBody>
      </p:sp>
      <p:sp>
        <p:nvSpPr>
          <p:cNvPr id="23" name="Text Placeholder 22">
            <a:extLst>
              <a:ext uri="{FF2B5EF4-FFF2-40B4-BE49-F238E27FC236}">
                <a16:creationId xmlns:a16="http://schemas.microsoft.com/office/drawing/2014/main" id="{98BE7A50-EC35-E7D2-384A-4C6A78CF0720}"/>
              </a:ext>
            </a:extLst>
          </p:cNvPr>
          <p:cNvSpPr>
            <a:spLocks noGrp="1"/>
          </p:cNvSpPr>
          <p:nvPr>
            <p:ph type="body" sz="quarter" idx="17" hasCustomPrompt="1"/>
          </p:nvPr>
        </p:nvSpPr>
        <p:spPr>
          <a:xfrm>
            <a:off x="907206" y="3842654"/>
            <a:ext cx="3664794" cy="457200"/>
          </a:xfrm>
        </p:spPr>
        <p:txBody>
          <a:bodyPr anchor="ctr">
            <a:normAutofit/>
          </a:bodyPr>
          <a:lstStyle>
            <a:lvl1pPr>
              <a:buFontTx/>
              <a:buNone/>
              <a:defRPr sz="2400">
                <a:solidFill>
                  <a:schemeClr val="bg1"/>
                </a:solidFill>
              </a:defRPr>
            </a:lvl1pPr>
            <a:lvl2pPr>
              <a:buFontTx/>
              <a:buNone/>
              <a:defRPr/>
            </a:lvl2pPr>
            <a:lvl3pPr marL="683268" indent="0">
              <a:buFontTx/>
              <a:buNone/>
              <a:defRPr/>
            </a:lvl3pPr>
            <a:lvl4pPr marL="1138777" indent="0">
              <a:buFontTx/>
              <a:buNone/>
              <a:defRPr/>
            </a:lvl4pPr>
            <a:lvl5pPr marL="1594288" indent="0">
              <a:buFontTx/>
              <a:buNone/>
              <a:defRPr/>
            </a:lvl5pPr>
          </a:lstStyle>
          <a:p>
            <a:pPr lvl="0"/>
            <a:r>
              <a:rPr lang="en-US"/>
              <a:t>HORIZONTAL</a:t>
            </a:r>
          </a:p>
        </p:txBody>
      </p:sp>
      <p:sp>
        <p:nvSpPr>
          <p:cNvPr id="25" name="Table Placeholder 24">
            <a:extLst>
              <a:ext uri="{FF2B5EF4-FFF2-40B4-BE49-F238E27FC236}">
                <a16:creationId xmlns:a16="http://schemas.microsoft.com/office/drawing/2014/main" id="{2A7DBB01-0E2D-1278-C533-59C928328E73}"/>
              </a:ext>
            </a:extLst>
          </p:cNvPr>
          <p:cNvSpPr>
            <a:spLocks noGrp="1"/>
          </p:cNvSpPr>
          <p:nvPr>
            <p:ph type="tbl" sz="quarter" idx="18"/>
          </p:nvPr>
        </p:nvSpPr>
        <p:spPr>
          <a:xfrm>
            <a:off x="1712739" y="804864"/>
            <a:ext cx="6840711" cy="2899036"/>
          </a:xfrm>
        </p:spPr>
        <p:txBody>
          <a:bodyPr/>
          <a:lstStyle/>
          <a:p>
            <a:r>
              <a:rPr lang="en-US"/>
              <a:t>Click icon to add table</a:t>
            </a:r>
          </a:p>
        </p:txBody>
      </p:sp>
      <p:cxnSp>
        <p:nvCxnSpPr>
          <p:cNvPr id="27" name="Straight Connector 26">
            <a:extLst>
              <a:ext uri="{FF2B5EF4-FFF2-40B4-BE49-F238E27FC236}">
                <a16:creationId xmlns:a16="http://schemas.microsoft.com/office/drawing/2014/main" id="{4E252284-F74B-105C-FA3A-FE695233C34D}"/>
              </a:ext>
            </a:extLst>
          </p:cNvPr>
          <p:cNvCxnSpPr>
            <a:cxnSpLocks/>
            <a:stCxn id="25" idx="0"/>
            <a:endCxn id="25" idx="2"/>
          </p:cNvCxnSpPr>
          <p:nvPr/>
        </p:nvCxnSpPr>
        <p:spPr>
          <a:xfrm>
            <a:off x="5133095" y="804864"/>
            <a:ext cx="0" cy="2899036"/>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C2FCCB77-5236-15FE-EF21-40C71BC1EEB7}"/>
              </a:ext>
            </a:extLst>
          </p:cNvPr>
          <p:cNvCxnSpPr>
            <a:cxnSpLocks/>
            <a:stCxn id="25" idx="1"/>
            <a:endCxn id="25" idx="3"/>
          </p:cNvCxnSpPr>
          <p:nvPr/>
        </p:nvCxnSpPr>
        <p:spPr>
          <a:xfrm>
            <a:off x="1712739" y="2254382"/>
            <a:ext cx="6840711"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a:extLst>
              <a:ext uri="{FF2B5EF4-FFF2-40B4-BE49-F238E27FC236}">
                <a16:creationId xmlns:a16="http://schemas.microsoft.com/office/drawing/2014/main" id="{F83106EC-7F7E-356B-F012-3821DFC17CDD}"/>
              </a:ext>
            </a:extLst>
          </p:cNvPr>
          <p:cNvSpPr>
            <a:spLocks noGrp="1"/>
          </p:cNvSpPr>
          <p:nvPr>
            <p:ph type="body" sz="quarter" idx="19" hasCustomPrompt="1"/>
          </p:nvPr>
        </p:nvSpPr>
        <p:spPr>
          <a:xfrm>
            <a:off x="84138" y="801688"/>
            <a:ext cx="814387" cy="716027"/>
          </a:xfrm>
        </p:spPr>
        <p:txBody>
          <a:bodyPr/>
          <a:lstStyle>
            <a:lvl1pPr algn="r">
              <a:defRPr/>
            </a:lvl1pPr>
          </a:lstStyle>
          <a:p>
            <a:pPr lvl="0"/>
            <a:r>
              <a:rPr lang="en-US"/>
              <a:t>Text</a:t>
            </a:r>
          </a:p>
        </p:txBody>
      </p:sp>
      <p:sp>
        <p:nvSpPr>
          <p:cNvPr id="5" name="Text Placeholder 3">
            <a:extLst>
              <a:ext uri="{FF2B5EF4-FFF2-40B4-BE49-F238E27FC236}">
                <a16:creationId xmlns:a16="http://schemas.microsoft.com/office/drawing/2014/main" id="{CD288202-C6A2-9BA9-D17F-FC743B1D957A}"/>
              </a:ext>
            </a:extLst>
          </p:cNvPr>
          <p:cNvSpPr>
            <a:spLocks noGrp="1"/>
          </p:cNvSpPr>
          <p:nvPr>
            <p:ph type="body" sz="quarter" idx="20" hasCustomPrompt="1"/>
          </p:nvPr>
        </p:nvSpPr>
        <p:spPr>
          <a:xfrm>
            <a:off x="84138" y="3832049"/>
            <a:ext cx="814387" cy="696406"/>
          </a:xfrm>
        </p:spPr>
        <p:txBody>
          <a:bodyPr anchor="b"/>
          <a:lstStyle>
            <a:lvl1pPr algn="r">
              <a:defRPr/>
            </a:lvl1pPr>
          </a:lstStyle>
          <a:p>
            <a:pPr lvl="0"/>
            <a:r>
              <a:rPr lang="en-US"/>
              <a:t>Text</a:t>
            </a:r>
          </a:p>
        </p:txBody>
      </p:sp>
      <p:sp>
        <p:nvSpPr>
          <p:cNvPr id="6" name="Text Placeholder 3">
            <a:extLst>
              <a:ext uri="{FF2B5EF4-FFF2-40B4-BE49-F238E27FC236}">
                <a16:creationId xmlns:a16="http://schemas.microsoft.com/office/drawing/2014/main" id="{1451125F-04B9-FD95-7F0B-0DEECE505BA9}"/>
              </a:ext>
            </a:extLst>
          </p:cNvPr>
          <p:cNvSpPr>
            <a:spLocks noGrp="1"/>
          </p:cNvSpPr>
          <p:nvPr>
            <p:ph type="body" sz="quarter" idx="21" hasCustomPrompt="1"/>
          </p:nvPr>
        </p:nvSpPr>
        <p:spPr>
          <a:xfrm>
            <a:off x="907206" y="4538393"/>
            <a:ext cx="2103120" cy="357187"/>
          </a:xfrm>
        </p:spPr>
        <p:txBody>
          <a:bodyPr/>
          <a:lstStyle>
            <a:lvl1pPr algn="l">
              <a:defRPr/>
            </a:lvl1pPr>
          </a:lstStyle>
          <a:p>
            <a:pPr lvl="0"/>
            <a:r>
              <a:rPr lang="en-US"/>
              <a:t>Text</a:t>
            </a:r>
          </a:p>
        </p:txBody>
      </p:sp>
      <p:sp>
        <p:nvSpPr>
          <p:cNvPr id="7" name="Text Placeholder 3">
            <a:extLst>
              <a:ext uri="{FF2B5EF4-FFF2-40B4-BE49-F238E27FC236}">
                <a16:creationId xmlns:a16="http://schemas.microsoft.com/office/drawing/2014/main" id="{4BFB5731-9768-BAF1-9BFC-3DCB7CD22490}"/>
              </a:ext>
            </a:extLst>
          </p:cNvPr>
          <p:cNvSpPr>
            <a:spLocks noGrp="1"/>
          </p:cNvSpPr>
          <p:nvPr>
            <p:ph type="body" sz="quarter" idx="22" hasCustomPrompt="1"/>
          </p:nvPr>
        </p:nvSpPr>
        <p:spPr>
          <a:xfrm>
            <a:off x="6429080" y="4528454"/>
            <a:ext cx="2103120" cy="357187"/>
          </a:xfrm>
        </p:spPr>
        <p:txBody>
          <a:bodyPr/>
          <a:lstStyle>
            <a:lvl1pPr algn="r">
              <a:defRPr/>
            </a:lvl1pPr>
          </a:lstStyle>
          <a:p>
            <a:pPr lvl="0"/>
            <a:r>
              <a:rPr lang="en-US"/>
              <a:t>Text</a:t>
            </a:r>
          </a:p>
        </p:txBody>
      </p:sp>
      <p:sp>
        <p:nvSpPr>
          <p:cNvPr id="3" name="Title 2">
            <a:extLst>
              <a:ext uri="{FF2B5EF4-FFF2-40B4-BE49-F238E27FC236}">
                <a16:creationId xmlns:a16="http://schemas.microsoft.com/office/drawing/2014/main" id="{4F57D527-56B7-CE9D-B688-48987AF94C40}"/>
              </a:ext>
            </a:extLst>
          </p:cNvPr>
          <p:cNvSpPr>
            <a:spLocks noGrp="1"/>
          </p:cNvSpPr>
          <p:nvPr>
            <p:ph type="title" hasCustomPrompt="1"/>
          </p:nvPr>
        </p:nvSpPr>
        <p:spPr/>
        <p:txBody>
          <a:bodyPr/>
          <a:lstStyle/>
          <a:p>
            <a:r>
              <a:rPr lang="en-US"/>
              <a:t>Title</a:t>
            </a:r>
          </a:p>
        </p:txBody>
      </p:sp>
    </p:spTree>
    <p:extLst>
      <p:ext uri="{BB962C8B-B14F-4D97-AF65-F5344CB8AC3E}">
        <p14:creationId xmlns:p14="http://schemas.microsoft.com/office/powerpoint/2010/main" val="90540863"/>
      </p:ext>
    </p:extLst>
  </p:cSld>
  <p:clrMapOvr>
    <a:masterClrMapping/>
  </p:clrMapOvr>
  <p:hf sldNum="0" hd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4-square grid-low-high low-high">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a:t>Title</a:t>
            </a:r>
          </a:p>
        </p:txBody>
      </p:sp>
      <p:sp>
        <p:nvSpPr>
          <p:cNvPr id="8" name="Triangle 7">
            <a:extLst>
              <a:ext uri="{FF2B5EF4-FFF2-40B4-BE49-F238E27FC236}">
                <a16:creationId xmlns:a16="http://schemas.microsoft.com/office/drawing/2014/main" id="{7F07DA8A-C3EE-47F6-B37D-DBD850BAF3F1}"/>
              </a:ext>
            </a:extLst>
          </p:cNvPr>
          <p:cNvSpPr/>
          <p:nvPr/>
        </p:nvSpPr>
        <p:spPr>
          <a:xfrm flipV="1">
            <a:off x="917385" y="801184"/>
            <a:ext cx="822960" cy="3727269"/>
          </a:xfrm>
          <a:prstGeom prst="triangle">
            <a:avLst>
              <a:gd name="adj" fmla="val 318"/>
            </a:avLst>
          </a:prstGeom>
          <a:solidFill>
            <a:schemeClr val="tx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9" name="Triangle 8">
            <a:extLst>
              <a:ext uri="{FF2B5EF4-FFF2-40B4-BE49-F238E27FC236}">
                <a16:creationId xmlns:a16="http://schemas.microsoft.com/office/drawing/2014/main" id="{77D71CA7-7994-D05E-6E62-F8665285BA20}"/>
              </a:ext>
            </a:extLst>
          </p:cNvPr>
          <p:cNvSpPr/>
          <p:nvPr/>
        </p:nvSpPr>
        <p:spPr>
          <a:xfrm rot="5400000" flipH="1" flipV="1">
            <a:off x="4304983" y="294066"/>
            <a:ext cx="822960" cy="7635875"/>
          </a:xfrm>
          <a:prstGeom prst="triangle">
            <a:avLst>
              <a:gd name="adj" fmla="val 318"/>
            </a:avLst>
          </a:prstGeom>
          <a:solidFill>
            <a:schemeClr val="tx2"/>
          </a:solidFill>
          <a:ln>
            <a:noFill/>
          </a:ln>
          <a:effectLst/>
        </p:spPr>
        <p:txBody>
          <a:bodyPr wrap="square" lIns="91440" tIns="45720" rIns="91440" bIns="45720" rtlCol="0" anchor="ctr">
            <a:noAutofit/>
          </a:bodyPr>
          <a:lstStyle/>
          <a:p>
            <a:pPr algn="ctr"/>
            <a:endParaRPr lang="en-US" b="0" cap="none" spc="0">
              <a:ln w="0">
                <a:noFill/>
              </a:ln>
              <a:solidFill>
                <a:schemeClr val="bg1"/>
              </a:solidFill>
              <a:latin typeface="+mn-lt"/>
            </a:endParaRPr>
          </a:p>
        </p:txBody>
      </p:sp>
      <p:sp>
        <p:nvSpPr>
          <p:cNvPr id="21" name="Text Placeholder 20">
            <a:extLst>
              <a:ext uri="{FF2B5EF4-FFF2-40B4-BE49-F238E27FC236}">
                <a16:creationId xmlns:a16="http://schemas.microsoft.com/office/drawing/2014/main" id="{CF9C8310-F844-EE4A-B33E-0A721CDDEA8F}"/>
              </a:ext>
            </a:extLst>
          </p:cNvPr>
          <p:cNvSpPr>
            <a:spLocks noGrp="1"/>
          </p:cNvSpPr>
          <p:nvPr>
            <p:ph type="body" sz="quarter" idx="16" hasCustomPrompt="1"/>
          </p:nvPr>
        </p:nvSpPr>
        <p:spPr>
          <a:xfrm rot="16200000">
            <a:off x="-36763" y="1759185"/>
            <a:ext cx="2365494" cy="457200"/>
          </a:xfrm>
        </p:spPr>
        <p:txBody>
          <a:bodyPr anchor="ctr">
            <a:normAutofit/>
          </a:bodyPr>
          <a:lstStyle>
            <a:lvl1pPr algn="r">
              <a:buFontTx/>
              <a:buNone/>
              <a:defRPr sz="2400">
                <a:solidFill>
                  <a:schemeClr val="bg1"/>
                </a:solidFill>
              </a:defRPr>
            </a:lvl1pPr>
            <a:lvl2pPr algn="r">
              <a:buFontTx/>
              <a:buNone/>
              <a:defRPr/>
            </a:lvl2pPr>
            <a:lvl3pPr marL="683268" indent="0" algn="r">
              <a:buFontTx/>
              <a:buNone/>
              <a:defRPr/>
            </a:lvl3pPr>
            <a:lvl4pPr marL="1138777" indent="0" algn="r">
              <a:buFontTx/>
              <a:buNone/>
              <a:defRPr/>
            </a:lvl4pPr>
            <a:lvl5pPr marL="1594288" indent="0" algn="r">
              <a:buFontTx/>
              <a:buNone/>
              <a:defRPr/>
            </a:lvl5pPr>
          </a:lstStyle>
          <a:p>
            <a:pPr lvl="0"/>
            <a:r>
              <a:rPr lang="en-US"/>
              <a:t>VERTICAL</a:t>
            </a:r>
          </a:p>
        </p:txBody>
      </p:sp>
      <p:sp>
        <p:nvSpPr>
          <p:cNvPr id="23" name="Text Placeholder 22">
            <a:extLst>
              <a:ext uri="{FF2B5EF4-FFF2-40B4-BE49-F238E27FC236}">
                <a16:creationId xmlns:a16="http://schemas.microsoft.com/office/drawing/2014/main" id="{98BE7A50-EC35-E7D2-384A-4C6A78CF0720}"/>
              </a:ext>
            </a:extLst>
          </p:cNvPr>
          <p:cNvSpPr>
            <a:spLocks noGrp="1"/>
          </p:cNvSpPr>
          <p:nvPr>
            <p:ph type="body" sz="quarter" idx="17" hasCustomPrompt="1"/>
          </p:nvPr>
        </p:nvSpPr>
        <p:spPr>
          <a:xfrm>
            <a:off x="4317278" y="4066284"/>
            <a:ext cx="4214921" cy="457200"/>
          </a:xfrm>
        </p:spPr>
        <p:txBody>
          <a:bodyPr anchor="ctr">
            <a:normAutofit/>
          </a:bodyPr>
          <a:lstStyle>
            <a:lvl1pPr algn="r">
              <a:buFontTx/>
              <a:buNone/>
              <a:defRPr sz="2400">
                <a:solidFill>
                  <a:schemeClr val="bg1"/>
                </a:solidFill>
              </a:defRPr>
            </a:lvl1pPr>
            <a:lvl2pPr>
              <a:buFontTx/>
              <a:buNone/>
              <a:defRPr/>
            </a:lvl2pPr>
            <a:lvl3pPr marL="683268" indent="0">
              <a:buFontTx/>
              <a:buNone/>
              <a:defRPr/>
            </a:lvl3pPr>
            <a:lvl4pPr marL="1138777" indent="0">
              <a:buFontTx/>
              <a:buNone/>
              <a:defRPr/>
            </a:lvl4pPr>
            <a:lvl5pPr marL="1594288" indent="0">
              <a:buFontTx/>
              <a:buNone/>
              <a:defRPr/>
            </a:lvl5pPr>
          </a:lstStyle>
          <a:p>
            <a:pPr lvl="0"/>
            <a:r>
              <a:rPr lang="en-US"/>
              <a:t>HORIZONTAL</a:t>
            </a:r>
          </a:p>
        </p:txBody>
      </p:sp>
      <p:sp>
        <p:nvSpPr>
          <p:cNvPr id="25" name="Table Placeholder 24">
            <a:extLst>
              <a:ext uri="{FF2B5EF4-FFF2-40B4-BE49-F238E27FC236}">
                <a16:creationId xmlns:a16="http://schemas.microsoft.com/office/drawing/2014/main" id="{2A7DBB01-0E2D-1278-C533-59C928328E73}"/>
              </a:ext>
            </a:extLst>
          </p:cNvPr>
          <p:cNvSpPr>
            <a:spLocks noGrp="1"/>
          </p:cNvSpPr>
          <p:nvPr>
            <p:ph type="tbl" sz="quarter" idx="18"/>
          </p:nvPr>
        </p:nvSpPr>
        <p:spPr>
          <a:xfrm>
            <a:off x="1740345" y="805038"/>
            <a:ext cx="6794055" cy="2890514"/>
          </a:xfrm>
        </p:spPr>
        <p:txBody>
          <a:bodyPr/>
          <a:lstStyle/>
          <a:p>
            <a:r>
              <a:rPr lang="en-US"/>
              <a:t>Click icon to add table</a:t>
            </a:r>
          </a:p>
        </p:txBody>
      </p:sp>
      <p:cxnSp>
        <p:nvCxnSpPr>
          <p:cNvPr id="27" name="Straight Connector 26">
            <a:extLst>
              <a:ext uri="{FF2B5EF4-FFF2-40B4-BE49-F238E27FC236}">
                <a16:creationId xmlns:a16="http://schemas.microsoft.com/office/drawing/2014/main" id="{4E252284-F74B-105C-FA3A-FE695233C34D}"/>
              </a:ext>
            </a:extLst>
          </p:cNvPr>
          <p:cNvCxnSpPr>
            <a:cxnSpLocks/>
            <a:stCxn id="25" idx="0"/>
            <a:endCxn id="25" idx="2"/>
          </p:cNvCxnSpPr>
          <p:nvPr/>
        </p:nvCxnSpPr>
        <p:spPr>
          <a:xfrm>
            <a:off x="5137373" y="805038"/>
            <a:ext cx="0" cy="2890514"/>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C2FCCB77-5236-15FE-EF21-40C71BC1EEB7}"/>
              </a:ext>
            </a:extLst>
          </p:cNvPr>
          <p:cNvCxnSpPr>
            <a:cxnSpLocks/>
            <a:stCxn id="25" idx="1"/>
            <a:endCxn id="25" idx="3"/>
          </p:cNvCxnSpPr>
          <p:nvPr/>
        </p:nvCxnSpPr>
        <p:spPr>
          <a:xfrm>
            <a:off x="1740345" y="2250295"/>
            <a:ext cx="6794055"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3" name="Text Placeholder 3">
            <a:extLst>
              <a:ext uri="{FF2B5EF4-FFF2-40B4-BE49-F238E27FC236}">
                <a16:creationId xmlns:a16="http://schemas.microsoft.com/office/drawing/2014/main" id="{57751958-496D-0717-82DA-4EF6FA3DF2A6}"/>
              </a:ext>
            </a:extLst>
          </p:cNvPr>
          <p:cNvSpPr>
            <a:spLocks noGrp="1"/>
          </p:cNvSpPr>
          <p:nvPr>
            <p:ph type="body" sz="quarter" idx="19" hasCustomPrompt="1"/>
          </p:nvPr>
        </p:nvSpPr>
        <p:spPr>
          <a:xfrm>
            <a:off x="84138" y="801688"/>
            <a:ext cx="814387" cy="716027"/>
          </a:xfrm>
        </p:spPr>
        <p:txBody>
          <a:bodyPr/>
          <a:lstStyle>
            <a:lvl1pPr algn="r">
              <a:defRPr/>
            </a:lvl1pPr>
          </a:lstStyle>
          <a:p>
            <a:pPr lvl="0"/>
            <a:r>
              <a:rPr lang="en-US"/>
              <a:t>Text</a:t>
            </a:r>
          </a:p>
        </p:txBody>
      </p:sp>
      <p:sp>
        <p:nvSpPr>
          <p:cNvPr id="4" name="Text Placeholder 3">
            <a:extLst>
              <a:ext uri="{FF2B5EF4-FFF2-40B4-BE49-F238E27FC236}">
                <a16:creationId xmlns:a16="http://schemas.microsoft.com/office/drawing/2014/main" id="{27F964D3-355A-54F2-7E26-FC041D9D3C7C}"/>
              </a:ext>
            </a:extLst>
          </p:cNvPr>
          <p:cNvSpPr>
            <a:spLocks noGrp="1"/>
          </p:cNvSpPr>
          <p:nvPr>
            <p:ph type="body" sz="quarter" idx="20" hasCustomPrompt="1"/>
          </p:nvPr>
        </p:nvSpPr>
        <p:spPr>
          <a:xfrm>
            <a:off x="84138" y="3832049"/>
            <a:ext cx="814387" cy="696406"/>
          </a:xfrm>
        </p:spPr>
        <p:txBody>
          <a:bodyPr anchor="b"/>
          <a:lstStyle>
            <a:lvl1pPr algn="r">
              <a:defRPr/>
            </a:lvl1pPr>
          </a:lstStyle>
          <a:p>
            <a:pPr lvl="0"/>
            <a:r>
              <a:rPr lang="en-US"/>
              <a:t>Text</a:t>
            </a:r>
          </a:p>
        </p:txBody>
      </p:sp>
      <p:sp>
        <p:nvSpPr>
          <p:cNvPr id="5" name="Text Placeholder 3">
            <a:extLst>
              <a:ext uri="{FF2B5EF4-FFF2-40B4-BE49-F238E27FC236}">
                <a16:creationId xmlns:a16="http://schemas.microsoft.com/office/drawing/2014/main" id="{385A2527-D9D7-3365-E876-3A7B611CF922}"/>
              </a:ext>
            </a:extLst>
          </p:cNvPr>
          <p:cNvSpPr>
            <a:spLocks noGrp="1"/>
          </p:cNvSpPr>
          <p:nvPr>
            <p:ph type="body" sz="quarter" idx="21" hasCustomPrompt="1"/>
          </p:nvPr>
        </p:nvSpPr>
        <p:spPr>
          <a:xfrm>
            <a:off x="907206" y="4538393"/>
            <a:ext cx="2103120" cy="357187"/>
          </a:xfrm>
        </p:spPr>
        <p:txBody>
          <a:bodyPr/>
          <a:lstStyle>
            <a:lvl1pPr algn="l">
              <a:defRPr/>
            </a:lvl1pPr>
          </a:lstStyle>
          <a:p>
            <a:pPr lvl="0"/>
            <a:r>
              <a:rPr lang="en-US"/>
              <a:t>Text</a:t>
            </a:r>
          </a:p>
        </p:txBody>
      </p:sp>
      <p:sp>
        <p:nvSpPr>
          <p:cNvPr id="6" name="Text Placeholder 3">
            <a:extLst>
              <a:ext uri="{FF2B5EF4-FFF2-40B4-BE49-F238E27FC236}">
                <a16:creationId xmlns:a16="http://schemas.microsoft.com/office/drawing/2014/main" id="{224C5AEB-78EA-C4A8-C27A-296D05D63EE8}"/>
              </a:ext>
            </a:extLst>
          </p:cNvPr>
          <p:cNvSpPr>
            <a:spLocks noGrp="1"/>
          </p:cNvSpPr>
          <p:nvPr>
            <p:ph type="body" sz="quarter" idx="22" hasCustomPrompt="1"/>
          </p:nvPr>
        </p:nvSpPr>
        <p:spPr>
          <a:xfrm>
            <a:off x="6429080" y="4528454"/>
            <a:ext cx="2103120" cy="357187"/>
          </a:xfrm>
        </p:spPr>
        <p:txBody>
          <a:bodyPr/>
          <a:lstStyle>
            <a:lvl1pPr algn="r">
              <a:defRPr/>
            </a:lvl1pPr>
          </a:lstStyle>
          <a:p>
            <a:pPr lvl="0"/>
            <a:r>
              <a:rPr lang="en-US"/>
              <a:t>Text</a:t>
            </a:r>
          </a:p>
        </p:txBody>
      </p:sp>
    </p:spTree>
    <p:extLst>
      <p:ext uri="{BB962C8B-B14F-4D97-AF65-F5344CB8AC3E}">
        <p14:creationId xmlns:p14="http://schemas.microsoft.com/office/powerpoint/2010/main" val="2018202813"/>
      </p:ext>
    </p:extLst>
  </p:cSld>
  <p:clrMapOvr>
    <a:masterClrMapping/>
  </p:clrMapOvr>
  <p:hf sldNum="0" hd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graph">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id="{19313A18-0670-1605-D69B-9EC12EFF87DD}"/>
              </a:ext>
            </a:extLst>
          </p:cNvPr>
          <p:cNvSpPr>
            <a:spLocks noGrp="1"/>
          </p:cNvSpPr>
          <p:nvPr>
            <p:ph sz="quarter" idx="1"/>
          </p:nvPr>
        </p:nvSpPr>
        <p:spPr>
          <a:xfrm>
            <a:off x="1308418" y="905062"/>
            <a:ext cx="7224399" cy="3261755"/>
          </a:xfrm>
        </p:spPr>
        <p:txBody>
          <a:bodyPr>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stStyle>
          <a:p>
            <a:pPr lvl="0"/>
            <a:r>
              <a:rPr lang="en-US"/>
              <a:t>Click to edit Master text styles</a:t>
            </a:r>
          </a:p>
          <a:p>
            <a:pPr lvl="1"/>
            <a:r>
              <a:rPr lang="en-US"/>
              <a:t>Second level</a:t>
            </a:r>
          </a:p>
        </p:txBody>
      </p:sp>
      <p:cxnSp>
        <p:nvCxnSpPr>
          <p:cNvPr id="3" name="Straight Arrow Connector 2">
            <a:extLst>
              <a:ext uri="{FF2B5EF4-FFF2-40B4-BE49-F238E27FC236}">
                <a16:creationId xmlns:a16="http://schemas.microsoft.com/office/drawing/2014/main" id="{2B1F0E6C-2269-BAD0-B5D9-6D868BA89885}"/>
              </a:ext>
            </a:extLst>
          </p:cNvPr>
          <p:cNvCxnSpPr>
            <a:cxnSpLocks/>
          </p:cNvCxnSpPr>
          <p:nvPr/>
        </p:nvCxnSpPr>
        <p:spPr>
          <a:xfrm flipV="1">
            <a:off x="1018237" y="1210281"/>
            <a:ext cx="0" cy="2627941"/>
          </a:xfrm>
          <a:prstGeom prst="straightConnector1">
            <a:avLst/>
          </a:prstGeom>
          <a:ln w="38100">
            <a:solidFill>
              <a:schemeClr val="tx1"/>
            </a:solidFill>
            <a:tailEnd type="triangle" w="lg" len="med"/>
          </a:ln>
          <a:effectLst/>
        </p:spPr>
        <p:style>
          <a:lnRef idx="2">
            <a:schemeClr val="accent1"/>
          </a:lnRef>
          <a:fillRef idx="0">
            <a:schemeClr val="accent1"/>
          </a:fillRef>
          <a:effectRef idx="1">
            <a:schemeClr val="accent1"/>
          </a:effectRef>
          <a:fontRef idx="minor">
            <a:schemeClr val="tx1"/>
          </a:fontRef>
        </p:style>
      </p:cxnSp>
      <p:sp>
        <p:nvSpPr>
          <p:cNvPr id="5" name="Text Placeholder 10">
            <a:extLst>
              <a:ext uri="{FF2B5EF4-FFF2-40B4-BE49-F238E27FC236}">
                <a16:creationId xmlns:a16="http://schemas.microsoft.com/office/drawing/2014/main" id="{E2869FAD-AFDF-0F55-7A67-2C9F2CAFF22D}"/>
              </a:ext>
            </a:extLst>
          </p:cNvPr>
          <p:cNvSpPr>
            <a:spLocks noGrp="1"/>
          </p:cNvSpPr>
          <p:nvPr>
            <p:ph type="body" sz="quarter" idx="15" hasCustomPrompt="1"/>
          </p:nvPr>
        </p:nvSpPr>
        <p:spPr>
          <a:xfrm rot="16200000">
            <a:off x="-290349" y="2334213"/>
            <a:ext cx="2627939" cy="380079"/>
          </a:xfrm>
          <a:noFill/>
        </p:spPr>
        <p:txBody>
          <a:bodyPr anchor="ctr">
            <a:noAutofit/>
          </a:bodyPr>
          <a:lstStyle>
            <a:lvl1pPr marL="0" indent="0" algn="ctr">
              <a:buFont typeface="Arial" panose="020B0604020202020204" pitchFamily="34" charset="0"/>
              <a:buNone/>
              <a:defRPr sz="1800" b="0" i="0">
                <a:solidFill>
                  <a:schemeClr val="tx1"/>
                </a:solidFill>
                <a:highlight>
                  <a:srgbClr val="FFFFFF"/>
                </a:highlight>
                <a:latin typeface="+mj-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Axis</a:t>
            </a:r>
          </a:p>
        </p:txBody>
      </p:sp>
      <p:cxnSp>
        <p:nvCxnSpPr>
          <p:cNvPr id="6" name="Straight Arrow Connector 5">
            <a:extLst>
              <a:ext uri="{FF2B5EF4-FFF2-40B4-BE49-F238E27FC236}">
                <a16:creationId xmlns:a16="http://schemas.microsoft.com/office/drawing/2014/main" id="{911FCD7C-1327-5423-808F-CBA16AC13649}"/>
              </a:ext>
            </a:extLst>
          </p:cNvPr>
          <p:cNvCxnSpPr>
            <a:cxnSpLocks/>
          </p:cNvCxnSpPr>
          <p:nvPr/>
        </p:nvCxnSpPr>
        <p:spPr>
          <a:xfrm flipV="1">
            <a:off x="2428281" y="4468617"/>
            <a:ext cx="5109882" cy="920"/>
          </a:xfrm>
          <a:prstGeom prst="straightConnector1">
            <a:avLst/>
          </a:prstGeom>
          <a:ln w="38100">
            <a:solidFill>
              <a:schemeClr val="tx1"/>
            </a:solidFill>
            <a:tailEnd type="triangle" w="lg" len="med"/>
          </a:ln>
          <a:effectLst/>
        </p:spPr>
        <p:style>
          <a:lnRef idx="2">
            <a:schemeClr val="accent1"/>
          </a:lnRef>
          <a:fillRef idx="0">
            <a:schemeClr val="accent1"/>
          </a:fillRef>
          <a:effectRef idx="1">
            <a:schemeClr val="accent1"/>
          </a:effectRef>
          <a:fontRef idx="minor">
            <a:schemeClr val="tx1"/>
          </a:fontRef>
        </p:style>
      </p:cxnSp>
      <p:sp>
        <p:nvSpPr>
          <p:cNvPr id="8" name="Text Placeholder 10">
            <a:extLst>
              <a:ext uri="{FF2B5EF4-FFF2-40B4-BE49-F238E27FC236}">
                <a16:creationId xmlns:a16="http://schemas.microsoft.com/office/drawing/2014/main" id="{181F4EC3-0435-02C3-4EE4-7161FC1F779B}"/>
              </a:ext>
            </a:extLst>
          </p:cNvPr>
          <p:cNvSpPr>
            <a:spLocks noGrp="1"/>
          </p:cNvSpPr>
          <p:nvPr>
            <p:ph type="body" sz="quarter" idx="13" hasCustomPrompt="1"/>
          </p:nvPr>
        </p:nvSpPr>
        <p:spPr>
          <a:xfrm>
            <a:off x="2420211" y="4258313"/>
            <a:ext cx="5117952" cy="394964"/>
          </a:xfrm>
          <a:noFill/>
        </p:spPr>
        <p:txBody>
          <a:bodyPr anchor="ctr">
            <a:noAutofit/>
          </a:bodyPr>
          <a:lstStyle>
            <a:lvl1pPr marL="0" indent="0" algn="ctr">
              <a:buFont typeface="Arial" panose="020B0604020202020204" pitchFamily="34" charset="0"/>
              <a:buNone/>
              <a:defRPr sz="1800" b="0" i="0">
                <a:solidFill>
                  <a:schemeClr val="tx1"/>
                </a:solidFill>
                <a:highlight>
                  <a:srgbClr val="FFFFFF"/>
                </a:highlight>
                <a:latin typeface="+mj-lt"/>
              </a:defRPr>
            </a:lvl1pPr>
            <a:lvl2pPr marL="363776" indent="0">
              <a:buFont typeface="Arial" panose="020B0604020202020204" pitchFamily="34" charset="0"/>
              <a:buNone/>
              <a:defRPr sz="1396"/>
            </a:lvl2pPr>
            <a:lvl3pPr marL="683267" indent="0">
              <a:buNone/>
              <a:defRPr sz="1396"/>
            </a:lvl3pPr>
            <a:lvl4pPr marL="1138778" indent="0">
              <a:buNone/>
              <a:defRPr sz="1396"/>
            </a:lvl4pPr>
            <a:lvl5pPr marL="1594289" indent="0">
              <a:buNone/>
              <a:defRPr sz="1396"/>
            </a:lvl5pPr>
          </a:lstStyle>
          <a:p>
            <a:pPr lvl="0"/>
            <a:r>
              <a:rPr lang="en-US"/>
              <a:t>Axis</a:t>
            </a:r>
          </a:p>
        </p:txBody>
      </p:sp>
      <p:sp>
        <p:nvSpPr>
          <p:cNvPr id="9" name="Text Placeholder 22">
            <a:extLst>
              <a:ext uri="{FF2B5EF4-FFF2-40B4-BE49-F238E27FC236}">
                <a16:creationId xmlns:a16="http://schemas.microsoft.com/office/drawing/2014/main" id="{B333BD78-6D4C-6918-DBAF-763CA63C72D2}"/>
              </a:ext>
            </a:extLst>
          </p:cNvPr>
          <p:cNvSpPr>
            <a:spLocks noGrp="1"/>
          </p:cNvSpPr>
          <p:nvPr>
            <p:ph type="body" sz="quarter" idx="16" hasCustomPrompt="1"/>
          </p:nvPr>
        </p:nvSpPr>
        <p:spPr>
          <a:xfrm>
            <a:off x="506990" y="860102"/>
            <a:ext cx="924150" cy="193675"/>
          </a:xfrm>
        </p:spPr>
        <p:txBody>
          <a:bodyPr anchor="ctr">
            <a:noAutofit/>
          </a:bodyPr>
          <a:lstStyle>
            <a:lvl1pPr algn="ctr">
              <a:defRPr sz="1397">
                <a:latin typeface="+mj-lt"/>
                <a:ea typeface="+mj-ea"/>
              </a:defRPr>
            </a:lvl1pPr>
            <a:lvl2pPr>
              <a:defRPr sz="1046"/>
            </a:lvl2pPr>
            <a:lvl3pPr>
              <a:defRPr sz="1046"/>
            </a:lvl3pPr>
            <a:lvl4pPr>
              <a:defRPr sz="1046"/>
            </a:lvl4pPr>
            <a:lvl5pPr>
              <a:defRPr sz="1046"/>
            </a:lvl5pPr>
          </a:lstStyle>
          <a:p>
            <a:pPr lvl="0"/>
            <a:r>
              <a:rPr lang="en-US"/>
              <a:t>VALUE</a:t>
            </a:r>
          </a:p>
        </p:txBody>
      </p:sp>
      <p:sp>
        <p:nvSpPr>
          <p:cNvPr id="10" name="Text Placeholder 22">
            <a:extLst>
              <a:ext uri="{FF2B5EF4-FFF2-40B4-BE49-F238E27FC236}">
                <a16:creationId xmlns:a16="http://schemas.microsoft.com/office/drawing/2014/main" id="{68ED15AA-F793-E94B-D0A7-8C0BAAF1223F}"/>
              </a:ext>
            </a:extLst>
          </p:cNvPr>
          <p:cNvSpPr>
            <a:spLocks noGrp="1"/>
          </p:cNvSpPr>
          <p:nvPr>
            <p:ph type="body" sz="quarter" idx="17" hasCustomPrompt="1"/>
          </p:nvPr>
        </p:nvSpPr>
        <p:spPr>
          <a:xfrm>
            <a:off x="506990" y="4047365"/>
            <a:ext cx="924150" cy="193675"/>
          </a:xfrm>
        </p:spPr>
        <p:txBody>
          <a:bodyPr anchor="ctr">
            <a:noAutofit/>
          </a:bodyPr>
          <a:lstStyle>
            <a:lvl1pPr algn="ctr">
              <a:defRPr sz="1397">
                <a:latin typeface="+mj-lt"/>
                <a:ea typeface="+mj-ea"/>
              </a:defRPr>
            </a:lvl1pPr>
            <a:lvl2pPr>
              <a:defRPr sz="1046"/>
            </a:lvl2pPr>
            <a:lvl3pPr>
              <a:defRPr sz="1046"/>
            </a:lvl3pPr>
            <a:lvl4pPr>
              <a:defRPr sz="1046"/>
            </a:lvl4pPr>
            <a:lvl5pPr>
              <a:defRPr sz="1046"/>
            </a:lvl5pPr>
          </a:lstStyle>
          <a:p>
            <a:pPr lvl="0"/>
            <a:r>
              <a:rPr lang="en-US"/>
              <a:t>VALUE</a:t>
            </a:r>
          </a:p>
        </p:txBody>
      </p:sp>
      <p:sp>
        <p:nvSpPr>
          <p:cNvPr id="11" name="Text Placeholder 22">
            <a:extLst>
              <a:ext uri="{FF2B5EF4-FFF2-40B4-BE49-F238E27FC236}">
                <a16:creationId xmlns:a16="http://schemas.microsoft.com/office/drawing/2014/main" id="{6632FC63-52D8-F9B0-2E3B-9E3BC9EBEC2E}"/>
              </a:ext>
            </a:extLst>
          </p:cNvPr>
          <p:cNvSpPr>
            <a:spLocks noGrp="1"/>
          </p:cNvSpPr>
          <p:nvPr>
            <p:ph type="body" sz="quarter" idx="18" hasCustomPrompt="1"/>
          </p:nvPr>
        </p:nvSpPr>
        <p:spPr>
          <a:xfrm>
            <a:off x="7604081" y="4368686"/>
            <a:ext cx="928741" cy="193675"/>
          </a:xfrm>
        </p:spPr>
        <p:txBody>
          <a:bodyPr anchor="ctr">
            <a:noAutofit/>
          </a:bodyPr>
          <a:lstStyle>
            <a:lvl1pPr algn="ctr">
              <a:defRPr sz="1397">
                <a:latin typeface="+mj-lt"/>
                <a:ea typeface="+mj-ea"/>
              </a:defRPr>
            </a:lvl1pPr>
            <a:lvl2pPr>
              <a:defRPr sz="1046"/>
            </a:lvl2pPr>
            <a:lvl3pPr>
              <a:defRPr sz="1046"/>
            </a:lvl3pPr>
            <a:lvl4pPr>
              <a:defRPr sz="1046"/>
            </a:lvl4pPr>
            <a:lvl5pPr>
              <a:defRPr sz="1046"/>
            </a:lvl5pPr>
          </a:lstStyle>
          <a:p>
            <a:pPr lvl="0"/>
            <a:r>
              <a:rPr lang="en-US"/>
              <a:t>VALUE</a:t>
            </a:r>
          </a:p>
        </p:txBody>
      </p:sp>
      <p:sp>
        <p:nvSpPr>
          <p:cNvPr id="12" name="Text Placeholder 22">
            <a:extLst>
              <a:ext uri="{FF2B5EF4-FFF2-40B4-BE49-F238E27FC236}">
                <a16:creationId xmlns:a16="http://schemas.microsoft.com/office/drawing/2014/main" id="{3EE86B62-78CA-03A4-E51D-DB06B94E94A2}"/>
              </a:ext>
            </a:extLst>
          </p:cNvPr>
          <p:cNvSpPr>
            <a:spLocks noGrp="1"/>
          </p:cNvSpPr>
          <p:nvPr>
            <p:ph type="body" sz="quarter" idx="19" hasCustomPrompt="1"/>
          </p:nvPr>
        </p:nvSpPr>
        <p:spPr>
          <a:xfrm>
            <a:off x="1430610" y="4371779"/>
            <a:ext cx="989602" cy="193675"/>
          </a:xfrm>
        </p:spPr>
        <p:txBody>
          <a:bodyPr anchor="ctr">
            <a:noAutofit/>
          </a:bodyPr>
          <a:lstStyle>
            <a:lvl1pPr algn="ctr">
              <a:defRPr sz="1397">
                <a:latin typeface="+mj-lt"/>
                <a:ea typeface="+mj-ea"/>
              </a:defRPr>
            </a:lvl1pPr>
            <a:lvl2pPr>
              <a:defRPr sz="1046"/>
            </a:lvl2pPr>
            <a:lvl3pPr>
              <a:defRPr sz="1046"/>
            </a:lvl3pPr>
            <a:lvl4pPr>
              <a:defRPr sz="1046"/>
            </a:lvl4pPr>
            <a:lvl5pPr>
              <a:defRPr sz="1046"/>
            </a:lvl5pPr>
          </a:lstStyle>
          <a:p>
            <a:pPr lvl="0"/>
            <a:r>
              <a:rPr lang="en-US"/>
              <a:t>VALUE</a:t>
            </a:r>
          </a:p>
        </p:txBody>
      </p:sp>
      <p:sp>
        <p:nvSpPr>
          <p:cNvPr id="7" name="Title 6">
            <a:extLst>
              <a:ext uri="{FF2B5EF4-FFF2-40B4-BE49-F238E27FC236}">
                <a16:creationId xmlns:a16="http://schemas.microsoft.com/office/drawing/2014/main" id="{F7804CA8-0E5C-BE65-0D41-546D3E383E3C}"/>
              </a:ext>
            </a:extLst>
          </p:cNvPr>
          <p:cNvSpPr>
            <a:spLocks noGrp="1"/>
          </p:cNvSpPr>
          <p:nvPr>
            <p:ph type="title" hasCustomPrompt="1"/>
          </p:nvPr>
        </p:nvSpPr>
        <p:spPr/>
        <p:txBody>
          <a:bodyPr/>
          <a:lstStyle/>
          <a:p>
            <a:r>
              <a:rPr lang="en-US"/>
              <a:t>Title</a:t>
            </a:r>
          </a:p>
        </p:txBody>
      </p:sp>
    </p:spTree>
    <p:extLst>
      <p:ext uri="{BB962C8B-B14F-4D97-AF65-F5344CB8AC3E}">
        <p14:creationId xmlns:p14="http://schemas.microsoft.com/office/powerpoint/2010/main" val="2812645905"/>
      </p:ext>
    </p:extLst>
  </p:cSld>
  <p:clrMapOvr>
    <a:masterClrMapping/>
  </p:clrMapOvr>
  <p:hf sldNum="0" hdr="0" dt="0"/>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mputer">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E1A16E-7CAC-2BCE-8C58-927AE4E63522}"/>
              </a:ext>
            </a:extLst>
          </p:cNvPr>
          <p:cNvSpPr>
            <a:spLocks noGrp="1"/>
          </p:cNvSpPr>
          <p:nvPr>
            <p:ph type="body" sz="quarter" idx="10"/>
          </p:nvPr>
        </p:nvSpPr>
        <p:spPr>
          <a:xfrm>
            <a:off x="426243" y="662609"/>
            <a:ext cx="8291513" cy="4002156"/>
          </a:xfrm>
        </p:spPr>
        <p:txBody>
          <a:bodyPr anchor="ctr">
            <a:normAutofit/>
          </a:bodyPr>
          <a:lstStyle>
            <a:lvl1pPr>
              <a:defRPr sz="2797">
                <a:latin typeface="Courier New" panose="02070309020205020404" pitchFamily="49" charset="0"/>
                <a:cs typeface="Courier New" panose="02070309020205020404" pitchFamily="49" charset="0"/>
              </a:defRPr>
            </a:lvl1pPr>
          </a:lstStyle>
          <a:p>
            <a:pPr lvl="0"/>
            <a:r>
              <a:rPr lang="en-US"/>
              <a:t>Click to edit Master text styles</a:t>
            </a:r>
          </a:p>
        </p:txBody>
      </p:sp>
      <p:pic>
        <p:nvPicPr>
          <p:cNvPr id="3" name="Picture 2">
            <a:extLst>
              <a:ext uri="{FF2B5EF4-FFF2-40B4-BE49-F238E27FC236}">
                <a16:creationId xmlns:a16="http://schemas.microsoft.com/office/drawing/2014/main" id="{BC7FB71A-D1F4-868D-4065-D541E3BAFFB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9144000" cy="271597"/>
          </a:xfrm>
          <a:prstGeom prst="rect">
            <a:avLst/>
          </a:prstGeom>
        </p:spPr>
      </p:pic>
    </p:spTree>
    <p:extLst>
      <p:ext uri="{BB962C8B-B14F-4D97-AF65-F5344CB8AC3E}">
        <p14:creationId xmlns:p14="http://schemas.microsoft.com/office/powerpoint/2010/main" val="4140740026"/>
      </p:ext>
    </p:extLst>
  </p:cSld>
  <p:clrMapOvr>
    <a:masterClrMapping/>
  </p:clrMapOvr>
  <p:hf sldNum="0" hd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trategicOpportunity-colored-llabelle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2852"/>
            <a:ext cx="4853434" cy="4594438"/>
            <a:chOff x="2370006" y="429946"/>
            <a:chExt cx="4192569" cy="4225340"/>
          </a:xfrm>
          <a:noFill/>
        </p:grpSpPr>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accent3">
                <a:alpha val="60000"/>
              </a:schemeClr>
            </a:solidFill>
            <a:ln w="57150">
              <a:noFill/>
            </a:ln>
            <a:effectLst/>
          </p:spPr>
          <p:txBody>
            <a:bodyPr wrap="square" lIns="91440" tIns="45720" rIns="91440" bIns="45720" rtlCol="0" anchor="ctr">
              <a:noAutofit/>
            </a:bodyPr>
            <a:lstStyle/>
            <a:p>
              <a:pPr algn="r"/>
              <a:r>
                <a:rPr lang="en-US" sz="2000" b="0" cap="none" spc="0">
                  <a:ln w="0">
                    <a:noFill/>
                  </a:ln>
                  <a:latin typeface="Calibri" panose="020F0502020204030204" pitchFamily="34" charset="0"/>
                  <a:cs typeface="Calibri" panose="020F0502020204030204" pitchFamily="34" charset="0"/>
                </a:rPr>
                <a:t>Competitive Alternatives</a:t>
              </a:r>
            </a:p>
          </p:txBody>
        </p:sp>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accent1">
                <a:alpha val="60000"/>
              </a:schemeClr>
            </a:solidFill>
            <a:ln w="57150">
              <a:noFill/>
            </a:ln>
            <a:effectLst/>
          </p:spPr>
          <p:txBody>
            <a:bodyPr wrap="square" lIns="91440" tIns="45720" rIns="91440" bIns="45720" rtlCol="0" anchor="ctr">
              <a:noAutofit/>
            </a:bodyPr>
            <a:lstStyle/>
            <a:p>
              <a:pPr algn="l"/>
              <a:r>
                <a:rPr lang="en-US" sz="2000" b="0" cap="none" spc="0">
                  <a:ln w="0">
                    <a:noFill/>
                  </a:ln>
                  <a:latin typeface="Calibri" panose="020F0502020204030204" pitchFamily="34" charset="0"/>
                  <a:cs typeface="Calibri" panose="020F0502020204030204" pitchFamily="34" charset="0"/>
                </a:rPr>
                <a:t>Organization Capabilities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accent4">
                <a:alpha val="60000"/>
              </a:schemeClr>
            </a:solidFill>
            <a:ln w="57150">
              <a:noFill/>
            </a:ln>
            <a:effectLst/>
          </p:spPr>
          <p:txBody>
            <a:bodyPr wrap="square" lIns="91440" tIns="45720" rIns="91440" bIns="45720" rtlCol="0" anchor="ctr">
              <a:noAutofit/>
            </a:bodyPr>
            <a:lstStyle/>
            <a:p>
              <a:pPr algn="ctr"/>
              <a:r>
                <a:rPr lang="en-US" sz="2000" b="0" cap="none" spc="0">
                  <a:ln w="0">
                    <a:noFill/>
                  </a:ln>
                  <a:latin typeface="Calibri" panose="020F0502020204030204" pitchFamily="34" charset="0"/>
                  <a:cs typeface="Calibri" panose="020F0502020204030204" pitchFamily="34" charset="0"/>
                </a:rPr>
                <a:t>Market Problems</a:t>
              </a:r>
            </a:p>
          </p:txBody>
        </p:sp>
      </p:grpSp>
    </p:spTree>
    <p:extLst>
      <p:ext uri="{BB962C8B-B14F-4D97-AF65-F5344CB8AC3E}">
        <p14:creationId xmlns:p14="http://schemas.microsoft.com/office/powerpoint/2010/main" val="38091719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trategicOpportunity-grey-labelle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2852"/>
            <a:ext cx="4853434" cy="4594438"/>
            <a:chOff x="2370006" y="429946"/>
            <a:chExt cx="4192569" cy="4225340"/>
          </a:xfrm>
          <a:noFill/>
        </p:grpSpPr>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2000" b="0" cap="none" spc="0">
                  <a:ln w="0">
                    <a:noFill/>
                  </a:ln>
                  <a:solidFill>
                    <a:schemeClr val="bg1">
                      <a:lumMod val="65000"/>
                    </a:schemeClr>
                  </a:solidFill>
                  <a:latin typeface="Calibri" panose="020F0502020204030204" pitchFamily="34" charset="0"/>
                  <a:cs typeface="Calibri" panose="020F0502020204030204" pitchFamily="34" charset="0"/>
                </a:rPr>
                <a:t>Competitive Alternatives</a:t>
              </a:r>
            </a:p>
          </p:txBody>
        </p:sp>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2000" b="0" cap="none" spc="0">
                  <a:ln w="0">
                    <a:noFill/>
                  </a:ln>
                  <a:solidFill>
                    <a:schemeClr val="bg1">
                      <a:lumMod val="65000"/>
                    </a:schemeClr>
                  </a:solidFill>
                  <a:latin typeface="Calibri" panose="020F0502020204030204" pitchFamily="34" charset="0"/>
                  <a:cs typeface="Calibri" panose="020F0502020204030204" pitchFamily="34" charset="0"/>
                </a:rPr>
                <a:t>Organization Capabilities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2000" b="0" cap="none" spc="0">
                  <a:ln w="0">
                    <a:noFill/>
                  </a:ln>
                  <a:solidFill>
                    <a:schemeClr val="bg1">
                      <a:lumMod val="65000"/>
                    </a:schemeClr>
                  </a:solidFill>
                  <a:latin typeface="Calibri" panose="020F0502020204030204" pitchFamily="34" charset="0"/>
                  <a:cs typeface="Calibri" panose="020F0502020204030204" pitchFamily="34" charset="0"/>
                </a:rPr>
                <a:t>Market Problems</a:t>
              </a:r>
            </a:p>
          </p:txBody>
        </p:sp>
      </p:grpSp>
    </p:spTree>
    <p:extLst>
      <p:ext uri="{BB962C8B-B14F-4D97-AF65-F5344CB8AC3E}">
        <p14:creationId xmlns:p14="http://schemas.microsoft.com/office/powerpoint/2010/main" val="274266021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opportunitie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2852"/>
            <a:ext cx="4853434" cy="4594438"/>
            <a:chOff x="2370006" y="429946"/>
            <a:chExt cx="4192569" cy="4225340"/>
          </a:xfrm>
          <a:noFill/>
        </p:grpSpPr>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2000" b="0" cap="none" spc="0">
                  <a:ln w="0">
                    <a:noFill/>
                  </a:ln>
                  <a:solidFill>
                    <a:schemeClr val="bg1">
                      <a:lumMod val="65000"/>
                    </a:schemeClr>
                  </a:solidFill>
                  <a:latin typeface="Calibri" panose="020F0502020204030204" pitchFamily="34" charset="0"/>
                  <a:cs typeface="Calibri" panose="020F0502020204030204" pitchFamily="34" charset="0"/>
                </a:rPr>
                <a:t>Competitive Alternatives</a:t>
              </a:r>
            </a:p>
          </p:txBody>
        </p:sp>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2000" b="0" cap="none" spc="0">
                  <a:ln w="0">
                    <a:noFill/>
                  </a:ln>
                  <a:solidFill>
                    <a:schemeClr val="bg1">
                      <a:lumMod val="65000"/>
                    </a:schemeClr>
                  </a:solidFill>
                  <a:latin typeface="Calibri" panose="020F0502020204030204" pitchFamily="34" charset="0"/>
                  <a:cs typeface="Calibri" panose="020F0502020204030204" pitchFamily="34" charset="0"/>
                </a:rPr>
                <a:t>Organization Capabilities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2000" b="0" cap="none" spc="0">
                  <a:ln w="0">
                    <a:noFill/>
                  </a:ln>
                  <a:solidFill>
                    <a:schemeClr val="bg1">
                      <a:lumMod val="65000"/>
                    </a:schemeClr>
                  </a:solidFill>
                  <a:latin typeface="Calibri" panose="020F0502020204030204" pitchFamily="34" charset="0"/>
                  <a:cs typeface="Calibri" panose="020F0502020204030204" pitchFamily="34" charset="0"/>
                </a:rPr>
                <a:t>Market Problems</a:t>
              </a:r>
            </a:p>
          </p:txBody>
        </p:sp>
      </p:grpSp>
      <p:sp>
        <p:nvSpPr>
          <p:cNvPr id="8" name="Freeform 7">
            <a:extLst>
              <a:ext uri="{FF2B5EF4-FFF2-40B4-BE49-F238E27FC236}">
                <a16:creationId xmlns:a16="http://schemas.microsoft.com/office/drawing/2014/main" id="{D37950FB-8376-8268-E026-6415D56C6C4E}"/>
              </a:ext>
            </a:extLst>
          </p:cNvPr>
          <p:cNvSpPr>
            <a:spLocks noChangeAspect="1"/>
          </p:cNvSpPr>
          <p:nvPr/>
        </p:nvSpPr>
        <p:spPr>
          <a:xfrm>
            <a:off x="3295458" y="2094090"/>
            <a:ext cx="1276542" cy="872490"/>
          </a:xfrm>
          <a:custGeom>
            <a:avLst/>
            <a:gdLst>
              <a:gd name="connsiteX0" fmla="*/ 221425 w 1276542"/>
              <a:gd name="connsiteY0" fmla="*/ 0 h 872490"/>
              <a:gd name="connsiteX1" fmla="*/ 1191293 w 1276542"/>
              <a:gd name="connsiteY1" fmla="*/ 401732 h 872490"/>
              <a:gd name="connsiteX2" fmla="*/ 1276542 w 1276542"/>
              <a:gd name="connsiteY2" fmla="*/ 495531 h 872490"/>
              <a:gd name="connsiteX3" fmla="*/ 1273266 w 1276542"/>
              <a:gd name="connsiteY3" fmla="*/ 499135 h 872490"/>
              <a:gd name="connsiteX4" fmla="*/ 1067846 w 1276542"/>
              <a:gd name="connsiteY4" fmla="*/ 837711 h 872490"/>
              <a:gd name="connsiteX5" fmla="*/ 1055117 w 1276542"/>
              <a:gd name="connsiteY5" fmla="*/ 872490 h 872490"/>
              <a:gd name="connsiteX6" fmla="*/ 1000117 w 1276542"/>
              <a:gd name="connsiteY6" fmla="*/ 864096 h 872490"/>
              <a:gd name="connsiteX7" fmla="*/ 12729 w 1276542"/>
              <a:gd name="connsiteY7" fmla="*/ 54251 h 872490"/>
              <a:gd name="connsiteX8" fmla="*/ 0 w 1276542"/>
              <a:gd name="connsiteY8" fmla="*/ 19472 h 872490"/>
              <a:gd name="connsiteX9" fmla="*/ 81187 w 1276542"/>
              <a:gd name="connsiteY9" fmla="*/ 7081 h 872490"/>
              <a:gd name="connsiteX10" fmla="*/ 221425 w 1276542"/>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2" h="872490">
                <a:moveTo>
                  <a:pt x="221425" y="0"/>
                </a:moveTo>
                <a:cubicBezTo>
                  <a:pt x="600182" y="0"/>
                  <a:pt x="943082" y="153522"/>
                  <a:pt x="1191293" y="401732"/>
                </a:cubicBezTo>
                <a:lnTo>
                  <a:pt x="1276542" y="495531"/>
                </a:lnTo>
                <a:lnTo>
                  <a:pt x="1273266" y="499135"/>
                </a:lnTo>
                <a:cubicBezTo>
                  <a:pt x="1189409" y="600746"/>
                  <a:pt x="1119901" y="714639"/>
                  <a:pt x="1067846" y="837711"/>
                </a:cubicBezTo>
                <a:lnTo>
                  <a:pt x="1055117" y="872490"/>
                </a:lnTo>
                <a:lnTo>
                  <a:pt x="1000117" y="864096"/>
                </a:lnTo>
                <a:cubicBezTo>
                  <a:pt x="553677" y="772741"/>
                  <a:pt x="186246" y="464491"/>
                  <a:pt x="12729" y="54251"/>
                </a:cubicBezTo>
                <a:lnTo>
                  <a:pt x="0" y="19472"/>
                </a:lnTo>
                <a:lnTo>
                  <a:pt x="81187" y="7081"/>
                </a:lnTo>
                <a:cubicBezTo>
                  <a:pt x="127296" y="2399"/>
                  <a:pt x="174081" y="0"/>
                  <a:pt x="221425" y="0"/>
                </a:cubicBezTo>
                <a:close/>
              </a:path>
            </a:pathLst>
          </a:custGeom>
          <a:solidFill>
            <a:srgbClr val="FFFFFF"/>
          </a:solidFill>
          <a:ln w="57150">
            <a:solidFill>
              <a:schemeClr val="accent1"/>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
        <p:nvSpPr>
          <p:cNvPr id="9" name="Freeform 8">
            <a:extLst>
              <a:ext uri="{FF2B5EF4-FFF2-40B4-BE49-F238E27FC236}">
                <a16:creationId xmlns:a16="http://schemas.microsoft.com/office/drawing/2014/main" id="{029D0F5A-8F02-57D7-9033-3543BE8539EB}"/>
              </a:ext>
            </a:extLst>
          </p:cNvPr>
          <p:cNvSpPr>
            <a:spLocks noChangeAspect="1"/>
          </p:cNvSpPr>
          <p:nvPr/>
        </p:nvSpPr>
        <p:spPr>
          <a:xfrm>
            <a:off x="4572001" y="2094090"/>
            <a:ext cx="1276543" cy="872490"/>
          </a:xfrm>
          <a:custGeom>
            <a:avLst/>
            <a:gdLst>
              <a:gd name="connsiteX0" fmla="*/ 1055117 w 1276543"/>
              <a:gd name="connsiteY0" fmla="*/ 0 h 872490"/>
              <a:gd name="connsiteX1" fmla="*/ 1195355 w 1276543"/>
              <a:gd name="connsiteY1" fmla="*/ 7081 h 872490"/>
              <a:gd name="connsiteX2" fmla="*/ 1276543 w 1276543"/>
              <a:gd name="connsiteY2" fmla="*/ 19472 h 872490"/>
              <a:gd name="connsiteX3" fmla="*/ 1263813 w 1276543"/>
              <a:gd name="connsiteY3" fmla="*/ 54251 h 872490"/>
              <a:gd name="connsiteX4" fmla="*/ 276425 w 1276543"/>
              <a:gd name="connsiteY4" fmla="*/ 864096 h 872490"/>
              <a:gd name="connsiteX5" fmla="*/ 221426 w 1276543"/>
              <a:gd name="connsiteY5" fmla="*/ 872490 h 872490"/>
              <a:gd name="connsiteX6" fmla="*/ 208696 w 1276543"/>
              <a:gd name="connsiteY6" fmla="*/ 837711 h 872490"/>
              <a:gd name="connsiteX7" fmla="*/ 3276 w 1276543"/>
              <a:gd name="connsiteY7" fmla="*/ 499135 h 872490"/>
              <a:gd name="connsiteX8" fmla="*/ 0 w 1276543"/>
              <a:gd name="connsiteY8" fmla="*/ 495531 h 872490"/>
              <a:gd name="connsiteX9" fmla="*/ 85249 w 1276543"/>
              <a:gd name="connsiteY9" fmla="*/ 401732 h 872490"/>
              <a:gd name="connsiteX10" fmla="*/ 1055117 w 1276543"/>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3" h="872490">
                <a:moveTo>
                  <a:pt x="1055117" y="0"/>
                </a:moveTo>
                <a:cubicBezTo>
                  <a:pt x="1102462" y="0"/>
                  <a:pt x="1149246" y="2399"/>
                  <a:pt x="1195355" y="7081"/>
                </a:cubicBezTo>
                <a:lnTo>
                  <a:pt x="1276543" y="19472"/>
                </a:lnTo>
                <a:lnTo>
                  <a:pt x="1263813" y="54251"/>
                </a:lnTo>
                <a:cubicBezTo>
                  <a:pt x="1090296" y="464491"/>
                  <a:pt x="722865" y="772741"/>
                  <a:pt x="276425" y="864096"/>
                </a:cubicBezTo>
                <a:lnTo>
                  <a:pt x="221426" y="872490"/>
                </a:lnTo>
                <a:lnTo>
                  <a:pt x="208696" y="837711"/>
                </a:lnTo>
                <a:cubicBezTo>
                  <a:pt x="156641" y="714639"/>
                  <a:pt x="87134" y="600746"/>
                  <a:pt x="3276" y="499135"/>
                </a:cubicBezTo>
                <a:lnTo>
                  <a:pt x="0" y="495531"/>
                </a:lnTo>
                <a:lnTo>
                  <a:pt x="85249" y="401732"/>
                </a:lnTo>
                <a:cubicBezTo>
                  <a:pt x="333460" y="153522"/>
                  <a:pt x="676360" y="0"/>
                  <a:pt x="1055117" y="0"/>
                </a:cubicBezTo>
                <a:close/>
              </a:path>
            </a:pathLst>
          </a:custGeom>
          <a:solidFill>
            <a:srgbClr val="FFFFFF"/>
          </a:solidFill>
          <a:ln w="57150">
            <a:solidFill>
              <a:schemeClr val="accent3"/>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C2AF7F2-D7C4-366B-3B82-988ADE3ECFF1}"/>
              </a:ext>
            </a:extLst>
          </p:cNvPr>
          <p:cNvSpPr txBox="1"/>
          <p:nvPr/>
        </p:nvSpPr>
        <p:spPr>
          <a:xfrm>
            <a:off x="1421964" y="1792618"/>
            <a:ext cx="1778436" cy="369332"/>
          </a:xfrm>
          <a:prstGeom prst="rect">
            <a:avLst/>
          </a:prstGeom>
          <a:noFill/>
        </p:spPr>
        <p:txBody>
          <a:bodyPr wrap="square" rtlCol="0">
            <a:spAutoFit/>
          </a:bodyPr>
          <a:lstStyle/>
          <a:p>
            <a:pPr algn="r"/>
            <a:r>
              <a:rPr lang="en-US" sz="1800"/>
              <a:t>Your opportunity</a:t>
            </a:r>
          </a:p>
        </p:txBody>
      </p:sp>
      <p:sp>
        <p:nvSpPr>
          <p:cNvPr id="7" name="TextBox 6">
            <a:extLst>
              <a:ext uri="{FF2B5EF4-FFF2-40B4-BE49-F238E27FC236}">
                <a16:creationId xmlns:a16="http://schemas.microsoft.com/office/drawing/2014/main" id="{9C330517-6DCC-6B2C-1648-E96F5CA2E858}"/>
              </a:ext>
            </a:extLst>
          </p:cNvPr>
          <p:cNvSpPr txBox="1"/>
          <p:nvPr/>
        </p:nvSpPr>
        <p:spPr>
          <a:xfrm>
            <a:off x="5941970" y="1792618"/>
            <a:ext cx="1842171" cy="369332"/>
          </a:xfrm>
          <a:prstGeom prst="rect">
            <a:avLst/>
          </a:prstGeom>
          <a:noFill/>
        </p:spPr>
        <p:txBody>
          <a:bodyPr wrap="none" rtlCol="0">
            <a:spAutoFit/>
          </a:bodyPr>
          <a:lstStyle/>
          <a:p>
            <a:pPr algn="l"/>
            <a:r>
              <a:rPr lang="en-US" sz="1800"/>
              <a:t>Their opportunity</a:t>
            </a:r>
          </a:p>
        </p:txBody>
      </p:sp>
    </p:spTree>
    <p:extLst>
      <p:ext uri="{BB962C8B-B14F-4D97-AF65-F5344CB8AC3E}">
        <p14:creationId xmlns:p14="http://schemas.microsoft.com/office/powerpoint/2010/main" val="27885827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strategicOpportunity-marketProblems-labelle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7650"/>
            <a:ext cx="4853434" cy="4594438"/>
            <a:chOff x="2370006" y="429946"/>
            <a:chExt cx="4192569" cy="4225340"/>
          </a:xfrm>
          <a:noFill/>
        </p:grpSpPr>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2000" b="0" cap="none" spc="0">
                  <a:ln w="0">
                    <a:noFill/>
                  </a:ln>
                  <a:solidFill>
                    <a:schemeClr val="bg1">
                      <a:lumMod val="65000"/>
                    </a:schemeClr>
                  </a:solidFill>
                  <a:latin typeface="Calibri" panose="020F0502020204030204" pitchFamily="34" charset="0"/>
                  <a:cs typeface="Calibri" panose="020F0502020204030204" pitchFamily="34" charset="0"/>
                </a:rPr>
                <a:t>Competitive Alternatives</a:t>
              </a:r>
            </a:p>
          </p:txBody>
        </p:sp>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2000" b="0" cap="none" spc="0">
                  <a:ln w="0">
                    <a:noFill/>
                  </a:ln>
                  <a:solidFill>
                    <a:schemeClr val="bg1">
                      <a:lumMod val="65000"/>
                    </a:schemeClr>
                  </a:solidFill>
                  <a:latin typeface="Calibri" panose="020F0502020204030204" pitchFamily="34" charset="0"/>
                  <a:cs typeface="Calibri" panose="020F0502020204030204" pitchFamily="34" charset="0"/>
                </a:rPr>
                <a:t>Organization Capabilities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accent4">
                <a:alpha val="60000"/>
              </a:schemeClr>
            </a:solidFill>
            <a:ln w="57150">
              <a:noFill/>
            </a:ln>
            <a:effectLst/>
          </p:spPr>
          <p:txBody>
            <a:bodyPr wrap="square" lIns="91440" tIns="45720" rIns="91440" bIns="45720" rtlCol="0" anchor="ctr">
              <a:noAutofit/>
            </a:bodyPr>
            <a:lstStyle/>
            <a:p>
              <a:pPr algn="ctr"/>
              <a:r>
                <a:rPr lang="en-US" sz="2000" b="0" cap="none" spc="0">
                  <a:ln w="0">
                    <a:noFill/>
                  </a:ln>
                  <a:solidFill>
                    <a:schemeClr val="tx1"/>
                  </a:solidFill>
                  <a:latin typeface="Calibri" panose="020F0502020204030204" pitchFamily="34" charset="0"/>
                  <a:cs typeface="Calibri" panose="020F0502020204030204" pitchFamily="34" charset="0"/>
                </a:rPr>
                <a:t>Market Problems</a:t>
              </a:r>
            </a:p>
          </p:txBody>
        </p:sp>
      </p:grpSp>
    </p:spTree>
    <p:extLst>
      <p:ext uri="{BB962C8B-B14F-4D97-AF65-F5344CB8AC3E}">
        <p14:creationId xmlns:p14="http://schemas.microsoft.com/office/powerpoint/2010/main" val="12736794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strategicOpportunity-org-labelle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2852"/>
            <a:ext cx="4853434" cy="4594438"/>
            <a:chOff x="2370006" y="429946"/>
            <a:chExt cx="4192569" cy="4225340"/>
          </a:xfrm>
          <a:noFill/>
        </p:grpSpPr>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2000" b="0" cap="none" spc="0">
                  <a:ln w="0">
                    <a:noFill/>
                  </a:ln>
                  <a:solidFill>
                    <a:schemeClr val="bg1">
                      <a:lumMod val="65000"/>
                    </a:schemeClr>
                  </a:solidFill>
                  <a:latin typeface="Calibri" panose="020F0502020204030204" pitchFamily="34" charset="0"/>
                  <a:cs typeface="Calibri" panose="020F0502020204030204" pitchFamily="34" charset="0"/>
                </a:rPr>
                <a:t>Competitive Alternatives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2000" b="0" cap="none" spc="0">
                  <a:ln w="0">
                    <a:noFill/>
                  </a:ln>
                  <a:solidFill>
                    <a:schemeClr val="bg1">
                      <a:lumMod val="65000"/>
                    </a:schemeClr>
                  </a:solidFill>
                  <a:latin typeface="Calibri" panose="020F0502020204030204" pitchFamily="34" charset="0"/>
                  <a:cs typeface="Calibri" panose="020F0502020204030204" pitchFamily="34" charset="0"/>
                </a:rPr>
                <a:t>Market Problems</a:t>
              </a:r>
            </a:p>
          </p:txBody>
        </p:sp>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accent1">
                <a:alpha val="60000"/>
              </a:schemeClr>
            </a:solidFill>
            <a:ln w="57150">
              <a:noFill/>
            </a:ln>
            <a:effectLst/>
          </p:spPr>
          <p:txBody>
            <a:bodyPr wrap="square" lIns="91440" tIns="45720" rIns="91440" bIns="45720" rtlCol="0" anchor="ctr">
              <a:noAutofit/>
            </a:bodyPr>
            <a:lstStyle/>
            <a:p>
              <a:pPr algn="l"/>
              <a:r>
                <a:rPr lang="en-US" sz="2000" b="0" cap="none" spc="0">
                  <a:ln w="0">
                    <a:noFill/>
                  </a:ln>
                  <a:solidFill>
                    <a:schemeClr val="tx1"/>
                  </a:solidFill>
                  <a:latin typeface="Calibri" panose="020F0502020204030204" pitchFamily="34" charset="0"/>
                  <a:cs typeface="Calibri" panose="020F0502020204030204" pitchFamily="34" charset="0"/>
                </a:rPr>
                <a:t>Organization Capabilities</a:t>
              </a:r>
            </a:p>
          </p:txBody>
        </p:sp>
      </p:grpSp>
    </p:spTree>
    <p:extLst>
      <p:ext uri="{BB962C8B-B14F-4D97-AF65-F5344CB8AC3E}">
        <p14:creationId xmlns:p14="http://schemas.microsoft.com/office/powerpoint/2010/main" val="1400530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strategicOpportunity-competitive-labelle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76E96B-C5B5-3A78-15AB-BEEA0A5EE60B}"/>
              </a:ext>
            </a:extLst>
          </p:cNvPr>
          <p:cNvGrpSpPr/>
          <p:nvPr/>
        </p:nvGrpSpPr>
        <p:grpSpPr>
          <a:xfrm>
            <a:off x="2145283" y="242852"/>
            <a:ext cx="4853434" cy="4594438"/>
            <a:chOff x="2370006" y="429946"/>
            <a:chExt cx="4192569" cy="4225340"/>
          </a:xfrm>
          <a:noFill/>
        </p:grpSpPr>
        <p:sp>
          <p:nvSpPr>
            <p:cNvPr id="5" name="Oval 4">
              <a:extLst>
                <a:ext uri="{FF2B5EF4-FFF2-40B4-BE49-F238E27FC236}">
                  <a16:creationId xmlns:a16="http://schemas.microsoft.com/office/drawing/2014/main" id="{C06D1CE9-14F6-3556-BF0C-671EAFEC01C3}"/>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2000" b="0" cap="none" spc="0">
                  <a:ln w="0">
                    <a:noFill/>
                  </a:ln>
                  <a:solidFill>
                    <a:schemeClr val="bg1">
                      <a:lumMod val="65000"/>
                    </a:schemeClr>
                  </a:solidFill>
                  <a:latin typeface="Calibri" panose="020F0502020204030204" pitchFamily="34" charset="0"/>
                  <a:cs typeface="Calibri" panose="020F0502020204030204" pitchFamily="34" charset="0"/>
                </a:rPr>
                <a:t>Organization Capabilities</a:t>
              </a:r>
            </a:p>
          </p:txBody>
        </p:sp>
        <p:sp>
          <p:nvSpPr>
            <p:cNvPr id="6" name="Oval 5">
              <a:extLst>
                <a:ext uri="{FF2B5EF4-FFF2-40B4-BE49-F238E27FC236}">
                  <a16:creationId xmlns:a16="http://schemas.microsoft.com/office/drawing/2014/main" id="{832F32C7-EEF8-B969-9EB9-F25693C2827F}"/>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2000" b="0" cap="none" spc="0">
                  <a:ln w="0">
                    <a:noFill/>
                  </a:ln>
                  <a:solidFill>
                    <a:schemeClr val="bg1">
                      <a:lumMod val="65000"/>
                    </a:schemeClr>
                  </a:solidFill>
                  <a:latin typeface="Calibri" panose="020F0502020204030204" pitchFamily="34" charset="0"/>
                  <a:cs typeface="Calibri" panose="020F0502020204030204" pitchFamily="34" charset="0"/>
                </a:rPr>
                <a:t>Market Problems</a:t>
              </a:r>
            </a:p>
          </p:txBody>
        </p:sp>
        <p:sp>
          <p:nvSpPr>
            <p:cNvPr id="4" name="Oval 3">
              <a:extLst>
                <a:ext uri="{FF2B5EF4-FFF2-40B4-BE49-F238E27FC236}">
                  <a16:creationId xmlns:a16="http://schemas.microsoft.com/office/drawing/2014/main" id="{7CCBBD50-8339-D339-BC96-D18FD99DA284}"/>
                </a:ext>
              </a:extLst>
            </p:cNvPr>
            <p:cNvSpPr>
              <a:spLocks noChangeAspect="1"/>
            </p:cNvSpPr>
            <p:nvPr/>
          </p:nvSpPr>
          <p:spPr>
            <a:xfrm>
              <a:off x="4192901" y="2132463"/>
              <a:ext cx="2369674" cy="2522823"/>
            </a:xfrm>
            <a:prstGeom prst="ellipse">
              <a:avLst/>
            </a:prstGeom>
            <a:solidFill>
              <a:schemeClr val="accent3">
                <a:alpha val="60000"/>
              </a:schemeClr>
            </a:solidFill>
            <a:ln w="57150">
              <a:noFill/>
            </a:ln>
            <a:effectLst/>
          </p:spPr>
          <p:txBody>
            <a:bodyPr wrap="square" lIns="91440" tIns="45720" rIns="91440" bIns="45720" rtlCol="0" anchor="ctr">
              <a:noAutofit/>
            </a:bodyPr>
            <a:lstStyle/>
            <a:p>
              <a:pPr algn="r"/>
              <a:r>
                <a:rPr lang="en-US" sz="2000" b="0" cap="none" spc="0">
                  <a:ln w="0">
                    <a:noFill/>
                  </a:ln>
                  <a:solidFill>
                    <a:schemeClr val="tx1"/>
                  </a:solidFill>
                  <a:latin typeface="Calibri" panose="020F0502020204030204" pitchFamily="34" charset="0"/>
                  <a:cs typeface="Calibri" panose="020F0502020204030204" pitchFamily="34" charset="0"/>
                </a:rPr>
                <a:t>Competitive Alternatives</a:t>
              </a:r>
            </a:p>
          </p:txBody>
        </p:sp>
      </p:grpSp>
    </p:spTree>
    <p:extLst>
      <p:ext uri="{BB962C8B-B14F-4D97-AF65-F5344CB8AC3E}">
        <p14:creationId xmlns:p14="http://schemas.microsoft.com/office/powerpoint/2010/main" val="3163297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38500" y="977900"/>
            <a:ext cx="7894320" cy="3536950"/>
          </a:xfrm>
        </p:spPr>
        <p:txBody>
          <a:bodyPr>
            <a:normAutofit/>
          </a:bodyPr>
          <a:lstStyle>
            <a:lvl1pPr marL="0" indent="0">
              <a:buFont typeface="Arial" panose="020B0604020202020204" pitchFamily="34" charset="0"/>
              <a:buNone/>
              <a:defRPr sz="2000" b="0" i="0"/>
            </a:lvl1pPr>
            <a:lvl2pPr marL="363776" indent="0">
              <a:buFont typeface="Arial" panose="020B0604020202020204" pitchFamily="34" charset="0"/>
              <a:buNone/>
              <a:defRPr sz="1800" b="0" i="0"/>
            </a:lvl2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68B9E0DF-2E38-B14B-2192-B07EB881B9B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868421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Opportunity-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a:xfrm>
            <a:off x="457200" y="274638"/>
            <a:ext cx="8229600" cy="457200"/>
          </a:xfrm>
        </p:spPr>
        <p:txBody>
          <a:bodyPr/>
          <a:lstStyle/>
          <a:p>
            <a:r>
              <a:rPr lang="en-US"/>
              <a:t>Click to edit Master title style</a:t>
            </a:r>
          </a:p>
        </p:txBody>
      </p:sp>
      <p:sp>
        <p:nvSpPr>
          <p:cNvPr id="4" name="Content Placeholder 3">
            <a:extLst>
              <a:ext uri="{FF2B5EF4-FFF2-40B4-BE49-F238E27FC236}">
                <a16:creationId xmlns:a16="http://schemas.microsoft.com/office/drawing/2014/main" id="{A1232994-78D4-E378-EF17-89DD063168EE}"/>
              </a:ext>
            </a:extLst>
          </p:cNvPr>
          <p:cNvSpPr>
            <a:spLocks noGrp="1"/>
          </p:cNvSpPr>
          <p:nvPr>
            <p:ph sz="half" idx="2"/>
          </p:nvPr>
        </p:nvSpPr>
        <p:spPr>
          <a:xfrm>
            <a:off x="4572000" y="1030224"/>
            <a:ext cx="4114800" cy="346039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grpSp>
        <p:nvGrpSpPr>
          <p:cNvPr id="3" name="Group 2">
            <a:extLst>
              <a:ext uri="{FF2B5EF4-FFF2-40B4-BE49-F238E27FC236}">
                <a16:creationId xmlns:a16="http://schemas.microsoft.com/office/drawing/2014/main" id="{4ED3F363-4148-2C12-770C-B4BE76E2B309}"/>
              </a:ext>
            </a:extLst>
          </p:cNvPr>
          <p:cNvGrpSpPr>
            <a:grpSpLocks noChangeAspect="1"/>
          </p:cNvGrpSpPr>
          <p:nvPr/>
        </p:nvGrpSpPr>
        <p:grpSpPr>
          <a:xfrm>
            <a:off x="457200" y="1167072"/>
            <a:ext cx="3429000" cy="3246017"/>
            <a:chOff x="2370006" y="429946"/>
            <a:chExt cx="4192569" cy="4225340"/>
          </a:xfrm>
          <a:noFill/>
        </p:grpSpPr>
        <p:sp>
          <p:nvSpPr>
            <p:cNvPr id="5" name="Oval 4">
              <a:extLst>
                <a:ext uri="{FF2B5EF4-FFF2-40B4-BE49-F238E27FC236}">
                  <a16:creationId xmlns:a16="http://schemas.microsoft.com/office/drawing/2014/main" id="{A2507BCF-97DC-F573-02DC-1316A6BE4AD5}"/>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1600" b="0" cap="none" spc="0">
                  <a:ln w="0">
                    <a:noFill/>
                  </a:ln>
                  <a:solidFill>
                    <a:schemeClr val="tx1"/>
                  </a:solidFill>
                  <a:latin typeface="Calibri" panose="020F0502020204030204" pitchFamily="34" charset="0"/>
                  <a:cs typeface="Calibri" panose="020F0502020204030204" pitchFamily="34" charset="0"/>
                </a:rPr>
                <a:t>Competitive Alternatives</a:t>
              </a:r>
            </a:p>
          </p:txBody>
        </p:sp>
        <p:sp>
          <p:nvSpPr>
            <p:cNvPr id="6" name="Oval 5">
              <a:extLst>
                <a:ext uri="{FF2B5EF4-FFF2-40B4-BE49-F238E27FC236}">
                  <a16:creationId xmlns:a16="http://schemas.microsoft.com/office/drawing/2014/main" id="{7B934B24-4252-4913-D7B3-EC523150C5B6}"/>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1600" b="0" cap="none" spc="0">
                  <a:ln w="0">
                    <a:noFill/>
                  </a:ln>
                  <a:solidFill>
                    <a:schemeClr val="tx1"/>
                  </a:solidFill>
                  <a:latin typeface="Calibri" panose="020F0502020204030204" pitchFamily="34" charset="0"/>
                  <a:cs typeface="Calibri" panose="020F0502020204030204" pitchFamily="34" charset="0"/>
                </a:rPr>
                <a:t>Organization Capabilities</a:t>
              </a:r>
            </a:p>
          </p:txBody>
        </p:sp>
        <p:sp>
          <p:nvSpPr>
            <p:cNvPr id="7" name="Oval 6">
              <a:extLst>
                <a:ext uri="{FF2B5EF4-FFF2-40B4-BE49-F238E27FC236}">
                  <a16:creationId xmlns:a16="http://schemas.microsoft.com/office/drawing/2014/main" id="{DE952F09-BCD6-0F90-86A3-B02D050159F4}"/>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1600" b="0" cap="none" spc="0">
                  <a:ln w="0">
                    <a:noFill/>
                  </a:ln>
                  <a:solidFill>
                    <a:schemeClr val="tx1"/>
                  </a:solidFill>
                  <a:latin typeface="Calibri" panose="020F0502020204030204" pitchFamily="34" charset="0"/>
                  <a:cs typeface="Calibri" panose="020F0502020204030204" pitchFamily="34" charset="0"/>
                </a:rPr>
                <a:t>Market Problems</a:t>
              </a:r>
            </a:p>
          </p:txBody>
        </p:sp>
      </p:grpSp>
      <p:sp>
        <p:nvSpPr>
          <p:cNvPr id="15" name="Freeform 14">
            <a:extLst>
              <a:ext uri="{FF2B5EF4-FFF2-40B4-BE49-F238E27FC236}">
                <a16:creationId xmlns:a16="http://schemas.microsoft.com/office/drawing/2014/main" id="{4E1579E7-7AF5-8761-E4B6-2A88FC1EA494}"/>
              </a:ext>
            </a:extLst>
          </p:cNvPr>
          <p:cNvSpPr>
            <a:spLocks noChangeAspect="1"/>
          </p:cNvSpPr>
          <p:nvPr/>
        </p:nvSpPr>
        <p:spPr>
          <a:xfrm>
            <a:off x="1691494" y="-827159"/>
            <a:ext cx="901890" cy="616423"/>
          </a:xfrm>
          <a:custGeom>
            <a:avLst/>
            <a:gdLst>
              <a:gd name="connsiteX0" fmla="*/ 221425 w 1276542"/>
              <a:gd name="connsiteY0" fmla="*/ 0 h 872490"/>
              <a:gd name="connsiteX1" fmla="*/ 1191293 w 1276542"/>
              <a:gd name="connsiteY1" fmla="*/ 401732 h 872490"/>
              <a:gd name="connsiteX2" fmla="*/ 1276542 w 1276542"/>
              <a:gd name="connsiteY2" fmla="*/ 495531 h 872490"/>
              <a:gd name="connsiteX3" fmla="*/ 1273266 w 1276542"/>
              <a:gd name="connsiteY3" fmla="*/ 499135 h 872490"/>
              <a:gd name="connsiteX4" fmla="*/ 1067846 w 1276542"/>
              <a:gd name="connsiteY4" fmla="*/ 837711 h 872490"/>
              <a:gd name="connsiteX5" fmla="*/ 1055117 w 1276542"/>
              <a:gd name="connsiteY5" fmla="*/ 872490 h 872490"/>
              <a:gd name="connsiteX6" fmla="*/ 1000117 w 1276542"/>
              <a:gd name="connsiteY6" fmla="*/ 864096 h 872490"/>
              <a:gd name="connsiteX7" fmla="*/ 12729 w 1276542"/>
              <a:gd name="connsiteY7" fmla="*/ 54251 h 872490"/>
              <a:gd name="connsiteX8" fmla="*/ 0 w 1276542"/>
              <a:gd name="connsiteY8" fmla="*/ 19472 h 872490"/>
              <a:gd name="connsiteX9" fmla="*/ 81187 w 1276542"/>
              <a:gd name="connsiteY9" fmla="*/ 7081 h 872490"/>
              <a:gd name="connsiteX10" fmla="*/ 221425 w 1276542"/>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2" h="872490">
                <a:moveTo>
                  <a:pt x="221425" y="0"/>
                </a:moveTo>
                <a:cubicBezTo>
                  <a:pt x="600182" y="0"/>
                  <a:pt x="943082" y="153522"/>
                  <a:pt x="1191293" y="401732"/>
                </a:cubicBezTo>
                <a:lnTo>
                  <a:pt x="1276542" y="495531"/>
                </a:lnTo>
                <a:lnTo>
                  <a:pt x="1273266" y="499135"/>
                </a:lnTo>
                <a:cubicBezTo>
                  <a:pt x="1189409" y="600746"/>
                  <a:pt x="1119901" y="714639"/>
                  <a:pt x="1067846" y="837711"/>
                </a:cubicBezTo>
                <a:lnTo>
                  <a:pt x="1055117" y="872490"/>
                </a:lnTo>
                <a:lnTo>
                  <a:pt x="1000117" y="864096"/>
                </a:lnTo>
                <a:cubicBezTo>
                  <a:pt x="553677" y="772741"/>
                  <a:pt x="186246" y="464491"/>
                  <a:pt x="12729" y="54251"/>
                </a:cubicBezTo>
                <a:lnTo>
                  <a:pt x="0" y="19472"/>
                </a:lnTo>
                <a:lnTo>
                  <a:pt x="81187" y="7081"/>
                </a:lnTo>
                <a:cubicBezTo>
                  <a:pt x="127296" y="2399"/>
                  <a:pt x="174081" y="0"/>
                  <a:pt x="221425" y="0"/>
                </a:cubicBezTo>
                <a:close/>
              </a:path>
            </a:pathLst>
          </a:custGeom>
          <a:solidFill>
            <a:srgbClr val="FFFFFF"/>
          </a:solidFill>
          <a:ln w="57150">
            <a:solidFill>
              <a:schemeClr val="accent1"/>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AA3F7FCC-AC8F-D19B-963E-4524C8161F5B}"/>
              </a:ext>
            </a:extLst>
          </p:cNvPr>
          <p:cNvSpPr>
            <a:spLocks noChangeAspect="1"/>
          </p:cNvSpPr>
          <p:nvPr/>
        </p:nvSpPr>
        <p:spPr>
          <a:xfrm>
            <a:off x="2593384" y="-827159"/>
            <a:ext cx="901890" cy="616423"/>
          </a:xfrm>
          <a:custGeom>
            <a:avLst/>
            <a:gdLst>
              <a:gd name="connsiteX0" fmla="*/ 1055117 w 1276543"/>
              <a:gd name="connsiteY0" fmla="*/ 0 h 872490"/>
              <a:gd name="connsiteX1" fmla="*/ 1195355 w 1276543"/>
              <a:gd name="connsiteY1" fmla="*/ 7081 h 872490"/>
              <a:gd name="connsiteX2" fmla="*/ 1276543 w 1276543"/>
              <a:gd name="connsiteY2" fmla="*/ 19472 h 872490"/>
              <a:gd name="connsiteX3" fmla="*/ 1263813 w 1276543"/>
              <a:gd name="connsiteY3" fmla="*/ 54251 h 872490"/>
              <a:gd name="connsiteX4" fmla="*/ 276425 w 1276543"/>
              <a:gd name="connsiteY4" fmla="*/ 864096 h 872490"/>
              <a:gd name="connsiteX5" fmla="*/ 221426 w 1276543"/>
              <a:gd name="connsiteY5" fmla="*/ 872490 h 872490"/>
              <a:gd name="connsiteX6" fmla="*/ 208696 w 1276543"/>
              <a:gd name="connsiteY6" fmla="*/ 837711 h 872490"/>
              <a:gd name="connsiteX7" fmla="*/ 3276 w 1276543"/>
              <a:gd name="connsiteY7" fmla="*/ 499135 h 872490"/>
              <a:gd name="connsiteX8" fmla="*/ 0 w 1276543"/>
              <a:gd name="connsiteY8" fmla="*/ 495531 h 872490"/>
              <a:gd name="connsiteX9" fmla="*/ 85249 w 1276543"/>
              <a:gd name="connsiteY9" fmla="*/ 401732 h 872490"/>
              <a:gd name="connsiteX10" fmla="*/ 1055117 w 1276543"/>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3" h="872490">
                <a:moveTo>
                  <a:pt x="1055117" y="0"/>
                </a:moveTo>
                <a:cubicBezTo>
                  <a:pt x="1102462" y="0"/>
                  <a:pt x="1149246" y="2399"/>
                  <a:pt x="1195355" y="7081"/>
                </a:cubicBezTo>
                <a:lnTo>
                  <a:pt x="1276543" y="19472"/>
                </a:lnTo>
                <a:lnTo>
                  <a:pt x="1263813" y="54251"/>
                </a:lnTo>
                <a:cubicBezTo>
                  <a:pt x="1090296" y="464491"/>
                  <a:pt x="722865" y="772741"/>
                  <a:pt x="276425" y="864096"/>
                </a:cubicBezTo>
                <a:lnTo>
                  <a:pt x="221426" y="872490"/>
                </a:lnTo>
                <a:lnTo>
                  <a:pt x="208696" y="837711"/>
                </a:lnTo>
                <a:cubicBezTo>
                  <a:pt x="156641" y="714639"/>
                  <a:pt x="87134" y="600746"/>
                  <a:pt x="3276" y="499135"/>
                </a:cubicBezTo>
                <a:lnTo>
                  <a:pt x="0" y="495531"/>
                </a:lnTo>
                <a:lnTo>
                  <a:pt x="85249" y="401732"/>
                </a:lnTo>
                <a:cubicBezTo>
                  <a:pt x="333460" y="153522"/>
                  <a:pt x="676360" y="0"/>
                  <a:pt x="1055117" y="0"/>
                </a:cubicBezTo>
                <a:close/>
              </a:path>
            </a:pathLst>
          </a:custGeom>
          <a:solidFill>
            <a:srgbClr val="FFFFFF"/>
          </a:solidFill>
          <a:ln w="57150">
            <a:solidFill>
              <a:schemeClr val="accent3"/>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3720127"/>
      </p:ext>
    </p:extLst>
  </p:cSld>
  <p:clrMapOvr>
    <a:masterClrMapping/>
  </p:clrMapOvr>
  <p:hf sldNum="0" hd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Opportunity-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22017-CC0C-A2EB-927A-4B0F41DA48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CBFF9D-F1DF-D236-AD2C-59E6783FEBFA}"/>
              </a:ext>
            </a:extLst>
          </p:cNvPr>
          <p:cNvSpPr>
            <a:spLocks noGrp="1"/>
          </p:cNvSpPr>
          <p:nvPr>
            <p:ph sz="half" idx="1"/>
          </p:nvPr>
        </p:nvSpPr>
        <p:spPr>
          <a:xfrm>
            <a:off x="640080" y="1033272"/>
            <a:ext cx="3931920" cy="345643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t>Click to edit Master text styles</a:t>
            </a:r>
          </a:p>
          <a:p>
            <a:pPr lvl="1"/>
            <a:r>
              <a:rPr lang="en-US"/>
              <a:t>Second level</a:t>
            </a:r>
          </a:p>
        </p:txBody>
      </p:sp>
      <p:grpSp>
        <p:nvGrpSpPr>
          <p:cNvPr id="12" name="Group 11">
            <a:extLst>
              <a:ext uri="{FF2B5EF4-FFF2-40B4-BE49-F238E27FC236}">
                <a16:creationId xmlns:a16="http://schemas.microsoft.com/office/drawing/2014/main" id="{A713699E-FCBC-C233-D416-B9FE8854CC08}"/>
              </a:ext>
            </a:extLst>
          </p:cNvPr>
          <p:cNvGrpSpPr>
            <a:grpSpLocks noChangeAspect="1"/>
          </p:cNvGrpSpPr>
          <p:nvPr/>
        </p:nvGrpSpPr>
        <p:grpSpPr>
          <a:xfrm>
            <a:off x="5103929" y="1142929"/>
            <a:ext cx="3429000" cy="3246017"/>
            <a:chOff x="2370006" y="429946"/>
            <a:chExt cx="4192569" cy="4225340"/>
          </a:xfrm>
          <a:noFill/>
        </p:grpSpPr>
        <p:sp>
          <p:nvSpPr>
            <p:cNvPr id="15" name="Oval 14">
              <a:extLst>
                <a:ext uri="{FF2B5EF4-FFF2-40B4-BE49-F238E27FC236}">
                  <a16:creationId xmlns:a16="http://schemas.microsoft.com/office/drawing/2014/main" id="{73BA511A-8ACB-82C5-412F-9E94E1DD56D2}"/>
                </a:ext>
              </a:extLst>
            </p:cNvPr>
            <p:cNvSpPr>
              <a:spLocks noChangeAspect="1"/>
            </p:cNvSpPr>
            <p:nvPr/>
          </p:nvSpPr>
          <p:spPr>
            <a:xfrm>
              <a:off x="4192901"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r"/>
              <a:r>
                <a:rPr lang="en-US" sz="1600" b="0" cap="none" spc="0">
                  <a:ln w="0">
                    <a:noFill/>
                  </a:ln>
                  <a:solidFill>
                    <a:schemeClr val="tx1"/>
                  </a:solidFill>
                  <a:latin typeface="Calibri" panose="020F0502020204030204" pitchFamily="34" charset="0"/>
                  <a:cs typeface="Calibri" panose="020F0502020204030204" pitchFamily="34" charset="0"/>
                </a:rPr>
                <a:t>Competitive Alternatives</a:t>
              </a:r>
            </a:p>
          </p:txBody>
        </p:sp>
        <p:sp>
          <p:nvSpPr>
            <p:cNvPr id="16" name="Oval 15">
              <a:extLst>
                <a:ext uri="{FF2B5EF4-FFF2-40B4-BE49-F238E27FC236}">
                  <a16:creationId xmlns:a16="http://schemas.microsoft.com/office/drawing/2014/main" id="{A5FE4E02-2140-B5D1-35EA-865EAD249364}"/>
                </a:ext>
              </a:extLst>
            </p:cNvPr>
            <p:cNvSpPr>
              <a:spLocks noChangeAspect="1"/>
            </p:cNvSpPr>
            <p:nvPr/>
          </p:nvSpPr>
          <p:spPr>
            <a:xfrm>
              <a:off x="2370006" y="2132463"/>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l"/>
              <a:r>
                <a:rPr lang="en-US" sz="1600" b="0" cap="none" spc="0">
                  <a:ln w="0">
                    <a:noFill/>
                  </a:ln>
                  <a:solidFill>
                    <a:schemeClr val="tx1"/>
                  </a:solidFill>
                  <a:latin typeface="Calibri" panose="020F0502020204030204" pitchFamily="34" charset="0"/>
                  <a:cs typeface="Calibri" panose="020F0502020204030204" pitchFamily="34" charset="0"/>
                </a:rPr>
                <a:t>Organization Capabilities</a:t>
              </a:r>
            </a:p>
          </p:txBody>
        </p:sp>
        <p:sp>
          <p:nvSpPr>
            <p:cNvPr id="17" name="Oval 16">
              <a:extLst>
                <a:ext uri="{FF2B5EF4-FFF2-40B4-BE49-F238E27FC236}">
                  <a16:creationId xmlns:a16="http://schemas.microsoft.com/office/drawing/2014/main" id="{96EF8506-9EC3-31D4-7A44-D457A1C5AC3B}"/>
                </a:ext>
              </a:extLst>
            </p:cNvPr>
            <p:cNvSpPr>
              <a:spLocks noChangeAspect="1"/>
            </p:cNvSpPr>
            <p:nvPr/>
          </p:nvSpPr>
          <p:spPr>
            <a:xfrm>
              <a:off x="3281454" y="429946"/>
              <a:ext cx="2369674" cy="2522823"/>
            </a:xfrm>
            <a:prstGeom prst="ellipse">
              <a:avLst/>
            </a:prstGeom>
            <a:solidFill>
              <a:schemeClr val="bg1">
                <a:lumMod val="85000"/>
                <a:alpha val="60000"/>
              </a:schemeClr>
            </a:solidFill>
            <a:ln w="57150">
              <a:noFill/>
            </a:ln>
            <a:effectLst/>
          </p:spPr>
          <p:txBody>
            <a:bodyPr wrap="square" lIns="91440" tIns="45720" rIns="91440" bIns="45720" rtlCol="0" anchor="ctr">
              <a:noAutofit/>
            </a:bodyPr>
            <a:lstStyle/>
            <a:p>
              <a:pPr algn="ctr"/>
              <a:r>
                <a:rPr lang="en-US" sz="1600" b="0" cap="none" spc="0">
                  <a:ln w="0">
                    <a:noFill/>
                  </a:ln>
                  <a:solidFill>
                    <a:schemeClr val="tx1"/>
                  </a:solidFill>
                  <a:latin typeface="Calibri" panose="020F0502020204030204" pitchFamily="34" charset="0"/>
                  <a:cs typeface="Calibri" panose="020F0502020204030204" pitchFamily="34" charset="0"/>
                </a:rPr>
                <a:t>Market Problems</a:t>
              </a:r>
            </a:p>
          </p:txBody>
        </p:sp>
      </p:grpSp>
      <p:sp>
        <p:nvSpPr>
          <p:cNvPr id="13" name="Freeform 12">
            <a:extLst>
              <a:ext uri="{FF2B5EF4-FFF2-40B4-BE49-F238E27FC236}">
                <a16:creationId xmlns:a16="http://schemas.microsoft.com/office/drawing/2014/main" id="{766096C3-301D-B794-D945-97395FE65DFE}"/>
              </a:ext>
            </a:extLst>
          </p:cNvPr>
          <p:cNvSpPr>
            <a:spLocks noChangeAspect="1"/>
          </p:cNvSpPr>
          <p:nvPr/>
        </p:nvSpPr>
        <p:spPr>
          <a:xfrm>
            <a:off x="6102255" y="-796492"/>
            <a:ext cx="901890" cy="616423"/>
          </a:xfrm>
          <a:custGeom>
            <a:avLst/>
            <a:gdLst>
              <a:gd name="connsiteX0" fmla="*/ 221425 w 1276542"/>
              <a:gd name="connsiteY0" fmla="*/ 0 h 872490"/>
              <a:gd name="connsiteX1" fmla="*/ 1191293 w 1276542"/>
              <a:gd name="connsiteY1" fmla="*/ 401732 h 872490"/>
              <a:gd name="connsiteX2" fmla="*/ 1276542 w 1276542"/>
              <a:gd name="connsiteY2" fmla="*/ 495531 h 872490"/>
              <a:gd name="connsiteX3" fmla="*/ 1273266 w 1276542"/>
              <a:gd name="connsiteY3" fmla="*/ 499135 h 872490"/>
              <a:gd name="connsiteX4" fmla="*/ 1067846 w 1276542"/>
              <a:gd name="connsiteY4" fmla="*/ 837711 h 872490"/>
              <a:gd name="connsiteX5" fmla="*/ 1055117 w 1276542"/>
              <a:gd name="connsiteY5" fmla="*/ 872490 h 872490"/>
              <a:gd name="connsiteX6" fmla="*/ 1000117 w 1276542"/>
              <a:gd name="connsiteY6" fmla="*/ 864096 h 872490"/>
              <a:gd name="connsiteX7" fmla="*/ 12729 w 1276542"/>
              <a:gd name="connsiteY7" fmla="*/ 54251 h 872490"/>
              <a:gd name="connsiteX8" fmla="*/ 0 w 1276542"/>
              <a:gd name="connsiteY8" fmla="*/ 19472 h 872490"/>
              <a:gd name="connsiteX9" fmla="*/ 81187 w 1276542"/>
              <a:gd name="connsiteY9" fmla="*/ 7081 h 872490"/>
              <a:gd name="connsiteX10" fmla="*/ 221425 w 1276542"/>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2" h="872490">
                <a:moveTo>
                  <a:pt x="221425" y="0"/>
                </a:moveTo>
                <a:cubicBezTo>
                  <a:pt x="600182" y="0"/>
                  <a:pt x="943082" y="153522"/>
                  <a:pt x="1191293" y="401732"/>
                </a:cubicBezTo>
                <a:lnTo>
                  <a:pt x="1276542" y="495531"/>
                </a:lnTo>
                <a:lnTo>
                  <a:pt x="1273266" y="499135"/>
                </a:lnTo>
                <a:cubicBezTo>
                  <a:pt x="1189409" y="600746"/>
                  <a:pt x="1119901" y="714639"/>
                  <a:pt x="1067846" y="837711"/>
                </a:cubicBezTo>
                <a:lnTo>
                  <a:pt x="1055117" y="872490"/>
                </a:lnTo>
                <a:lnTo>
                  <a:pt x="1000117" y="864096"/>
                </a:lnTo>
                <a:cubicBezTo>
                  <a:pt x="553677" y="772741"/>
                  <a:pt x="186246" y="464491"/>
                  <a:pt x="12729" y="54251"/>
                </a:cubicBezTo>
                <a:lnTo>
                  <a:pt x="0" y="19472"/>
                </a:lnTo>
                <a:lnTo>
                  <a:pt x="81187" y="7081"/>
                </a:lnTo>
                <a:cubicBezTo>
                  <a:pt x="127296" y="2399"/>
                  <a:pt x="174081" y="0"/>
                  <a:pt x="221425" y="0"/>
                </a:cubicBezTo>
                <a:close/>
              </a:path>
            </a:pathLst>
          </a:custGeom>
          <a:solidFill>
            <a:srgbClr val="FFFFFF"/>
          </a:solidFill>
          <a:ln w="57150">
            <a:solidFill>
              <a:schemeClr val="accent1"/>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
        <p:nvSpPr>
          <p:cNvPr id="14" name="Freeform 13">
            <a:extLst>
              <a:ext uri="{FF2B5EF4-FFF2-40B4-BE49-F238E27FC236}">
                <a16:creationId xmlns:a16="http://schemas.microsoft.com/office/drawing/2014/main" id="{D6A3E219-2F9B-892F-1BE4-B3CF888BB02F}"/>
              </a:ext>
            </a:extLst>
          </p:cNvPr>
          <p:cNvSpPr>
            <a:spLocks noChangeAspect="1"/>
          </p:cNvSpPr>
          <p:nvPr/>
        </p:nvSpPr>
        <p:spPr>
          <a:xfrm>
            <a:off x="6987421" y="-809822"/>
            <a:ext cx="901890" cy="616423"/>
          </a:xfrm>
          <a:custGeom>
            <a:avLst/>
            <a:gdLst>
              <a:gd name="connsiteX0" fmla="*/ 1055117 w 1276543"/>
              <a:gd name="connsiteY0" fmla="*/ 0 h 872490"/>
              <a:gd name="connsiteX1" fmla="*/ 1195355 w 1276543"/>
              <a:gd name="connsiteY1" fmla="*/ 7081 h 872490"/>
              <a:gd name="connsiteX2" fmla="*/ 1276543 w 1276543"/>
              <a:gd name="connsiteY2" fmla="*/ 19472 h 872490"/>
              <a:gd name="connsiteX3" fmla="*/ 1263813 w 1276543"/>
              <a:gd name="connsiteY3" fmla="*/ 54251 h 872490"/>
              <a:gd name="connsiteX4" fmla="*/ 276425 w 1276543"/>
              <a:gd name="connsiteY4" fmla="*/ 864096 h 872490"/>
              <a:gd name="connsiteX5" fmla="*/ 221426 w 1276543"/>
              <a:gd name="connsiteY5" fmla="*/ 872490 h 872490"/>
              <a:gd name="connsiteX6" fmla="*/ 208696 w 1276543"/>
              <a:gd name="connsiteY6" fmla="*/ 837711 h 872490"/>
              <a:gd name="connsiteX7" fmla="*/ 3276 w 1276543"/>
              <a:gd name="connsiteY7" fmla="*/ 499135 h 872490"/>
              <a:gd name="connsiteX8" fmla="*/ 0 w 1276543"/>
              <a:gd name="connsiteY8" fmla="*/ 495531 h 872490"/>
              <a:gd name="connsiteX9" fmla="*/ 85249 w 1276543"/>
              <a:gd name="connsiteY9" fmla="*/ 401732 h 872490"/>
              <a:gd name="connsiteX10" fmla="*/ 1055117 w 1276543"/>
              <a:gd name="connsiteY10" fmla="*/ 0 h 872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543" h="872490">
                <a:moveTo>
                  <a:pt x="1055117" y="0"/>
                </a:moveTo>
                <a:cubicBezTo>
                  <a:pt x="1102462" y="0"/>
                  <a:pt x="1149246" y="2399"/>
                  <a:pt x="1195355" y="7081"/>
                </a:cubicBezTo>
                <a:lnTo>
                  <a:pt x="1276543" y="19472"/>
                </a:lnTo>
                <a:lnTo>
                  <a:pt x="1263813" y="54251"/>
                </a:lnTo>
                <a:cubicBezTo>
                  <a:pt x="1090296" y="464491"/>
                  <a:pt x="722865" y="772741"/>
                  <a:pt x="276425" y="864096"/>
                </a:cubicBezTo>
                <a:lnTo>
                  <a:pt x="221426" y="872490"/>
                </a:lnTo>
                <a:lnTo>
                  <a:pt x="208696" y="837711"/>
                </a:lnTo>
                <a:cubicBezTo>
                  <a:pt x="156641" y="714639"/>
                  <a:pt x="87134" y="600746"/>
                  <a:pt x="3276" y="499135"/>
                </a:cubicBezTo>
                <a:lnTo>
                  <a:pt x="0" y="495531"/>
                </a:lnTo>
                <a:lnTo>
                  <a:pt x="85249" y="401732"/>
                </a:lnTo>
                <a:cubicBezTo>
                  <a:pt x="333460" y="153522"/>
                  <a:pt x="676360" y="0"/>
                  <a:pt x="1055117" y="0"/>
                </a:cubicBezTo>
                <a:close/>
              </a:path>
            </a:pathLst>
          </a:custGeom>
          <a:solidFill>
            <a:srgbClr val="FFFFFF"/>
          </a:solidFill>
          <a:ln w="57150">
            <a:solidFill>
              <a:schemeClr val="accent3"/>
            </a:solidFill>
          </a:ln>
          <a:effectLst/>
        </p:spPr>
        <p:txBody>
          <a:bodyPr wrap="square" lIns="91440" tIns="45720" rIns="91440" bIns="45720" rtlCol="0" anchor="ctr">
            <a:noAutofit/>
          </a:bodyPr>
          <a:lstStyle/>
          <a:p>
            <a:pPr algn="ctr"/>
            <a:endParaRPr lang="en-US" sz="2000" b="0" cap="none" spc="0">
              <a:ln w="0">
                <a:noFill/>
              </a:ln>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95847541"/>
      </p:ext>
    </p:extLst>
  </p:cSld>
  <p:clrMapOvr>
    <a:masterClrMapping/>
  </p:clrMapOvr>
  <p:hf sldNum="0" hd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heMarket-animate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grpSp>
        <p:nvGrpSpPr>
          <p:cNvPr id="55" name="BUYERS">
            <a:extLst>
              <a:ext uri="{FF2B5EF4-FFF2-40B4-BE49-F238E27FC236}">
                <a16:creationId xmlns:a16="http://schemas.microsoft.com/office/drawing/2014/main" id="{A3B6C174-9753-79AF-6C77-18F791AACFBC}"/>
              </a:ext>
            </a:extLst>
          </p:cNvPr>
          <p:cNvGrpSpPr/>
          <p:nvPr/>
        </p:nvGrpSpPr>
        <p:grpSpPr>
          <a:xfrm>
            <a:off x="4080601" y="942649"/>
            <a:ext cx="747431" cy="3430580"/>
            <a:chOff x="4080601" y="942649"/>
            <a:chExt cx="747431" cy="3430580"/>
          </a:xfrm>
        </p:grpSpPr>
        <p:grpSp>
          <p:nvGrpSpPr>
            <p:cNvPr id="56" name="Group 55">
              <a:extLst>
                <a:ext uri="{FF2B5EF4-FFF2-40B4-BE49-F238E27FC236}">
                  <a16:creationId xmlns:a16="http://schemas.microsoft.com/office/drawing/2014/main" id="{C6B8DB52-2032-4D46-2582-44C6AD27D371}"/>
                </a:ext>
              </a:extLst>
            </p:cNvPr>
            <p:cNvGrpSpPr/>
            <p:nvPr/>
          </p:nvGrpSpPr>
          <p:grpSpPr>
            <a:xfrm>
              <a:off x="4080601" y="1461324"/>
              <a:ext cx="747431" cy="2805537"/>
              <a:chOff x="682105" y="3812859"/>
              <a:chExt cx="747431" cy="2805537"/>
            </a:xfrm>
          </p:grpSpPr>
          <p:pic>
            <p:nvPicPr>
              <p:cNvPr id="60" name="Picture 292">
                <a:extLst>
                  <a:ext uri="{FF2B5EF4-FFF2-40B4-BE49-F238E27FC236}">
                    <a16:creationId xmlns:a16="http://schemas.microsoft.com/office/drawing/2014/main" id="{7A8C880F-3CEF-74BB-3DD6-54185687B16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2105" y="3812859"/>
                <a:ext cx="457200" cy="457200"/>
              </a:xfrm>
              <a:prstGeom prst="rect">
                <a:avLst/>
              </a:prstGeom>
            </p:spPr>
          </p:pic>
          <p:pic>
            <p:nvPicPr>
              <p:cNvPr id="61" name="Picture 292">
                <a:extLst>
                  <a:ext uri="{FF2B5EF4-FFF2-40B4-BE49-F238E27FC236}">
                    <a16:creationId xmlns:a16="http://schemas.microsoft.com/office/drawing/2014/main" id="{F7889814-DEC3-2814-E1CB-CFFDC913435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72336" y="3812859"/>
                <a:ext cx="457200" cy="457200"/>
              </a:xfrm>
              <a:prstGeom prst="rect">
                <a:avLst/>
              </a:prstGeom>
            </p:spPr>
          </p:pic>
          <p:pic>
            <p:nvPicPr>
              <p:cNvPr id="62" name="Picture 292">
                <a:extLst>
                  <a:ext uri="{FF2B5EF4-FFF2-40B4-BE49-F238E27FC236}">
                    <a16:creationId xmlns:a16="http://schemas.microsoft.com/office/drawing/2014/main" id="{798FFAD6-AD08-75F7-0463-2520FD8A7C6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2105" y="4397702"/>
                <a:ext cx="457200" cy="457200"/>
              </a:xfrm>
              <a:prstGeom prst="rect">
                <a:avLst/>
              </a:prstGeom>
            </p:spPr>
          </p:pic>
          <p:pic>
            <p:nvPicPr>
              <p:cNvPr id="63" name="Picture 292">
                <a:extLst>
                  <a:ext uri="{FF2B5EF4-FFF2-40B4-BE49-F238E27FC236}">
                    <a16:creationId xmlns:a16="http://schemas.microsoft.com/office/drawing/2014/main" id="{9D5CC83F-7F97-55DA-EB53-8DAF7099D5B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72336" y="4397702"/>
                <a:ext cx="457200" cy="457200"/>
              </a:xfrm>
              <a:prstGeom prst="rect">
                <a:avLst/>
              </a:prstGeom>
            </p:spPr>
          </p:pic>
          <p:pic>
            <p:nvPicPr>
              <p:cNvPr id="67" name="Picture 292">
                <a:extLst>
                  <a:ext uri="{FF2B5EF4-FFF2-40B4-BE49-F238E27FC236}">
                    <a16:creationId xmlns:a16="http://schemas.microsoft.com/office/drawing/2014/main" id="{F85084E7-0721-53B7-A994-94DC187905D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2105" y="4985007"/>
                <a:ext cx="457200" cy="457200"/>
              </a:xfrm>
              <a:prstGeom prst="rect">
                <a:avLst/>
              </a:prstGeom>
            </p:spPr>
          </p:pic>
          <p:pic>
            <p:nvPicPr>
              <p:cNvPr id="68" name="Picture 292">
                <a:extLst>
                  <a:ext uri="{FF2B5EF4-FFF2-40B4-BE49-F238E27FC236}">
                    <a16:creationId xmlns:a16="http://schemas.microsoft.com/office/drawing/2014/main" id="{AFF1716D-9DB2-DB38-891F-A9B5604B089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72336" y="4985007"/>
                <a:ext cx="457200" cy="457200"/>
              </a:xfrm>
              <a:prstGeom prst="rect">
                <a:avLst/>
              </a:prstGeom>
            </p:spPr>
          </p:pic>
          <p:pic>
            <p:nvPicPr>
              <p:cNvPr id="69" name="Picture 292">
                <a:extLst>
                  <a:ext uri="{FF2B5EF4-FFF2-40B4-BE49-F238E27FC236}">
                    <a16:creationId xmlns:a16="http://schemas.microsoft.com/office/drawing/2014/main" id="{3EC87E2A-A2C4-C4CB-E66E-5277A8D7999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2105" y="5579367"/>
                <a:ext cx="457200" cy="457200"/>
              </a:xfrm>
              <a:prstGeom prst="rect">
                <a:avLst/>
              </a:prstGeom>
            </p:spPr>
          </p:pic>
          <p:pic>
            <p:nvPicPr>
              <p:cNvPr id="70" name="Picture 292">
                <a:extLst>
                  <a:ext uri="{FF2B5EF4-FFF2-40B4-BE49-F238E27FC236}">
                    <a16:creationId xmlns:a16="http://schemas.microsoft.com/office/drawing/2014/main" id="{96E0A88F-567E-2A85-2D2E-2C383A19904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72336" y="5579367"/>
                <a:ext cx="457200" cy="457200"/>
              </a:xfrm>
              <a:prstGeom prst="rect">
                <a:avLst/>
              </a:prstGeom>
            </p:spPr>
          </p:pic>
          <p:pic>
            <p:nvPicPr>
              <p:cNvPr id="71" name="Picture 292">
                <a:extLst>
                  <a:ext uri="{FF2B5EF4-FFF2-40B4-BE49-F238E27FC236}">
                    <a16:creationId xmlns:a16="http://schemas.microsoft.com/office/drawing/2014/main" id="{53FEB023-F670-EB7A-620D-B86244CE6F3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2105" y="6161196"/>
                <a:ext cx="457200" cy="457200"/>
              </a:xfrm>
              <a:prstGeom prst="rect">
                <a:avLst/>
              </a:prstGeom>
            </p:spPr>
          </p:pic>
          <p:pic>
            <p:nvPicPr>
              <p:cNvPr id="72" name="Picture 292">
                <a:extLst>
                  <a:ext uri="{FF2B5EF4-FFF2-40B4-BE49-F238E27FC236}">
                    <a16:creationId xmlns:a16="http://schemas.microsoft.com/office/drawing/2014/main" id="{D6B76435-BC6C-2E18-B0D9-7FDB2315574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72336" y="6161196"/>
                <a:ext cx="457200" cy="457200"/>
              </a:xfrm>
              <a:prstGeom prst="rect">
                <a:avLst/>
              </a:prstGeom>
            </p:spPr>
          </p:pic>
        </p:grpSp>
        <p:sp>
          <p:nvSpPr>
            <p:cNvPr id="57" name="TextBox 56">
              <a:extLst>
                <a:ext uri="{FF2B5EF4-FFF2-40B4-BE49-F238E27FC236}">
                  <a16:creationId xmlns:a16="http://schemas.microsoft.com/office/drawing/2014/main" id="{85683A92-3506-FC8D-34E2-A0ED067646ED}"/>
                </a:ext>
              </a:extLst>
            </p:cNvPr>
            <p:cNvSpPr txBox="1"/>
            <p:nvPr/>
          </p:nvSpPr>
          <p:spPr>
            <a:xfrm>
              <a:off x="4220229" y="942649"/>
              <a:ext cx="471425"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BUYERS</a:t>
              </a:r>
            </a:p>
          </p:txBody>
        </p:sp>
        <p:cxnSp>
          <p:nvCxnSpPr>
            <p:cNvPr id="58" name="Straight Connector 57">
              <a:extLst>
                <a:ext uri="{FF2B5EF4-FFF2-40B4-BE49-F238E27FC236}">
                  <a16:creationId xmlns:a16="http://schemas.microsoft.com/office/drawing/2014/main" id="{F372816D-6109-F870-AF44-A36203FE008E}"/>
                </a:ext>
              </a:extLst>
            </p:cNvPr>
            <p:cNvCxnSpPr>
              <a:cxnSpLocks/>
            </p:cNvCxnSpPr>
            <p:nvPr/>
          </p:nvCxnSpPr>
          <p:spPr>
            <a:xfrm>
              <a:off x="4135458" y="4373229"/>
              <a:ext cx="640966"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262AF2AD-6DF3-4A5E-6D7C-3046A6B36463}"/>
                </a:ext>
              </a:extLst>
            </p:cNvPr>
            <p:cNvCxnSpPr>
              <a:cxnSpLocks/>
            </p:cNvCxnSpPr>
            <p:nvPr/>
          </p:nvCxnSpPr>
          <p:spPr>
            <a:xfrm>
              <a:off x="4135458" y="1371193"/>
              <a:ext cx="640966"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grpSp>
        <p:nvGrpSpPr>
          <p:cNvPr id="73" name="OURS text">
            <a:extLst>
              <a:ext uri="{FF2B5EF4-FFF2-40B4-BE49-F238E27FC236}">
                <a16:creationId xmlns:a16="http://schemas.microsoft.com/office/drawing/2014/main" id="{834DD233-0333-AC99-1113-8BFF5545A358}"/>
              </a:ext>
            </a:extLst>
          </p:cNvPr>
          <p:cNvGrpSpPr/>
          <p:nvPr/>
        </p:nvGrpSpPr>
        <p:grpSpPr>
          <a:xfrm>
            <a:off x="7725084" y="1471066"/>
            <a:ext cx="1247730" cy="457200"/>
            <a:chOff x="7646702" y="1471063"/>
            <a:chExt cx="1247730" cy="457200"/>
          </a:xfrm>
        </p:grpSpPr>
        <p:sp>
          <p:nvSpPr>
            <p:cNvPr id="74" name="TextBox 73">
              <a:extLst>
                <a:ext uri="{FF2B5EF4-FFF2-40B4-BE49-F238E27FC236}">
                  <a16:creationId xmlns:a16="http://schemas.microsoft.com/office/drawing/2014/main" id="{E270CC8B-FCB1-0FEF-6957-CBFE8079B61F}"/>
                </a:ext>
              </a:extLst>
            </p:cNvPr>
            <p:cNvSpPr txBox="1"/>
            <p:nvPr/>
          </p:nvSpPr>
          <p:spPr>
            <a:xfrm>
              <a:off x="7681649" y="1499730"/>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Ours</a:t>
              </a:r>
            </a:p>
          </p:txBody>
        </p:sp>
        <p:cxnSp>
          <p:nvCxnSpPr>
            <p:cNvPr id="75" name="Straight Connector 74">
              <a:extLst>
                <a:ext uri="{FF2B5EF4-FFF2-40B4-BE49-F238E27FC236}">
                  <a16:creationId xmlns:a16="http://schemas.microsoft.com/office/drawing/2014/main" id="{460F22DA-BA17-19F4-D350-9556AFFF6AF3}"/>
                </a:ext>
              </a:extLst>
            </p:cNvPr>
            <p:cNvCxnSpPr>
              <a:cxnSpLocks/>
            </p:cNvCxnSpPr>
            <p:nvPr/>
          </p:nvCxnSpPr>
          <p:spPr>
            <a:xfrm>
              <a:off x="7646702" y="1471063"/>
              <a:ext cx="0" cy="4572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cxnSp>
        <p:nvCxnSpPr>
          <p:cNvPr id="76" name="Straight Connector 75">
            <a:extLst>
              <a:ext uri="{FF2B5EF4-FFF2-40B4-BE49-F238E27FC236}">
                <a16:creationId xmlns:a16="http://schemas.microsoft.com/office/drawing/2014/main" id="{9EF87672-B351-2F2F-C322-F69C0B208C79}"/>
              </a:ext>
            </a:extLst>
          </p:cNvPr>
          <p:cNvCxnSpPr>
            <a:cxnSpLocks/>
          </p:cNvCxnSpPr>
          <p:nvPr/>
        </p:nvCxnSpPr>
        <p:spPr>
          <a:xfrm>
            <a:off x="5103380" y="4373231"/>
            <a:ext cx="2504345" cy="103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77" name="TextBox 76">
            <a:extLst>
              <a:ext uri="{FF2B5EF4-FFF2-40B4-BE49-F238E27FC236}">
                <a16:creationId xmlns:a16="http://schemas.microsoft.com/office/drawing/2014/main" id="{75B5CBC1-A71B-587D-7FDE-02A17CF28A4A}"/>
              </a:ext>
            </a:extLst>
          </p:cNvPr>
          <p:cNvSpPr txBox="1"/>
          <p:nvPr/>
        </p:nvSpPr>
        <p:spPr>
          <a:xfrm>
            <a:off x="5103380" y="933045"/>
            <a:ext cx="2504345"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CUSTOMERS</a:t>
            </a:r>
          </a:p>
        </p:txBody>
      </p:sp>
      <p:cxnSp>
        <p:nvCxnSpPr>
          <p:cNvPr id="78" name="Straight Connector 77">
            <a:extLst>
              <a:ext uri="{FF2B5EF4-FFF2-40B4-BE49-F238E27FC236}">
                <a16:creationId xmlns:a16="http://schemas.microsoft.com/office/drawing/2014/main" id="{01FEE17B-CA0C-1650-C455-3AE9451C1EE0}"/>
              </a:ext>
            </a:extLst>
          </p:cNvPr>
          <p:cNvCxnSpPr>
            <a:cxnSpLocks/>
          </p:cNvCxnSpPr>
          <p:nvPr/>
        </p:nvCxnSpPr>
        <p:spPr>
          <a:xfrm>
            <a:off x="5103380" y="1371196"/>
            <a:ext cx="2504345" cy="103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2" name="OURS">
            <a:extLst>
              <a:ext uri="{FF2B5EF4-FFF2-40B4-BE49-F238E27FC236}">
                <a16:creationId xmlns:a16="http://schemas.microsoft.com/office/drawing/2014/main" id="{0AD5B45D-622E-14CA-A2AC-ACB940E27095}"/>
              </a:ext>
            </a:extLst>
          </p:cNvPr>
          <p:cNvGrpSpPr/>
          <p:nvPr/>
        </p:nvGrpSpPr>
        <p:grpSpPr>
          <a:xfrm>
            <a:off x="5099449" y="1463641"/>
            <a:ext cx="2500219" cy="457200"/>
            <a:chOff x="682105" y="1461324"/>
            <a:chExt cx="2500219" cy="457200"/>
          </a:xfrm>
        </p:grpSpPr>
        <p:pic>
          <p:nvPicPr>
            <p:cNvPr id="4" name="Picture 5">
              <a:extLst>
                <a:ext uri="{FF2B5EF4-FFF2-40B4-BE49-F238E27FC236}">
                  <a16:creationId xmlns:a16="http://schemas.microsoft.com/office/drawing/2014/main" id="{E7F34A87-9AF5-39C1-E740-963A89AB0EA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725124" y="1461324"/>
              <a:ext cx="457200" cy="457200"/>
            </a:xfrm>
            <a:prstGeom prst="rect">
              <a:avLst/>
            </a:prstGeom>
          </p:spPr>
        </p:pic>
        <p:pic>
          <p:nvPicPr>
            <p:cNvPr id="6" name="Picture 5">
              <a:extLst>
                <a:ext uri="{FF2B5EF4-FFF2-40B4-BE49-F238E27FC236}">
                  <a16:creationId xmlns:a16="http://schemas.microsoft.com/office/drawing/2014/main" id="{26A6D0C3-30B0-623B-1C58-AA398ADD67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1461324"/>
              <a:ext cx="457200" cy="457200"/>
            </a:xfrm>
            <a:prstGeom prst="rect">
              <a:avLst/>
            </a:prstGeom>
          </p:spPr>
        </p:pic>
        <p:pic>
          <p:nvPicPr>
            <p:cNvPr id="8" name="Picture 5">
              <a:extLst>
                <a:ext uri="{FF2B5EF4-FFF2-40B4-BE49-F238E27FC236}">
                  <a16:creationId xmlns:a16="http://schemas.microsoft.com/office/drawing/2014/main" id="{147AA9EE-212B-B540-04C4-2B82AEBB8E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3965" y="1461324"/>
              <a:ext cx="457200" cy="457200"/>
            </a:xfrm>
            <a:prstGeom prst="rect">
              <a:avLst/>
            </a:prstGeom>
          </p:spPr>
        </p:pic>
        <p:pic>
          <p:nvPicPr>
            <p:cNvPr id="10" name="Picture 5">
              <a:extLst>
                <a:ext uri="{FF2B5EF4-FFF2-40B4-BE49-F238E27FC236}">
                  <a16:creationId xmlns:a16="http://schemas.microsoft.com/office/drawing/2014/main" id="{C90882A9-1F38-B069-95DB-CACCF5032A2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265825" y="1461324"/>
              <a:ext cx="457200" cy="457200"/>
            </a:xfrm>
            <a:prstGeom prst="rect">
              <a:avLst/>
            </a:prstGeom>
          </p:spPr>
        </p:pic>
        <p:pic>
          <p:nvPicPr>
            <p:cNvPr id="12" name="Picture 5">
              <a:extLst>
                <a:ext uri="{FF2B5EF4-FFF2-40B4-BE49-F238E27FC236}">
                  <a16:creationId xmlns:a16="http://schemas.microsoft.com/office/drawing/2014/main" id="{99243CFE-87D5-1E9E-5CB7-564AFAB5D22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557685" y="1461324"/>
              <a:ext cx="457200" cy="457200"/>
            </a:xfrm>
            <a:prstGeom prst="rect">
              <a:avLst/>
            </a:prstGeom>
          </p:spPr>
        </p:pic>
        <p:pic>
          <p:nvPicPr>
            <p:cNvPr id="14" name="Picture 5">
              <a:extLst>
                <a:ext uri="{FF2B5EF4-FFF2-40B4-BE49-F238E27FC236}">
                  <a16:creationId xmlns:a16="http://schemas.microsoft.com/office/drawing/2014/main" id="{C4814C09-7739-5454-C279-CD0FD582E8F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849545" y="1461324"/>
              <a:ext cx="457200" cy="457200"/>
            </a:xfrm>
            <a:prstGeom prst="rect">
              <a:avLst/>
            </a:prstGeom>
          </p:spPr>
        </p:pic>
        <p:pic>
          <p:nvPicPr>
            <p:cNvPr id="15" name="Picture 5">
              <a:extLst>
                <a:ext uri="{FF2B5EF4-FFF2-40B4-BE49-F238E27FC236}">
                  <a16:creationId xmlns:a16="http://schemas.microsoft.com/office/drawing/2014/main" id="{F11E3B06-CC67-4329-B929-18BCE80C969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141405" y="1461324"/>
              <a:ext cx="457200" cy="457200"/>
            </a:xfrm>
            <a:prstGeom prst="rect">
              <a:avLst/>
            </a:prstGeom>
          </p:spPr>
        </p:pic>
        <p:pic>
          <p:nvPicPr>
            <p:cNvPr id="16" name="Picture 5">
              <a:extLst>
                <a:ext uri="{FF2B5EF4-FFF2-40B4-BE49-F238E27FC236}">
                  <a16:creationId xmlns:a16="http://schemas.microsoft.com/office/drawing/2014/main" id="{BAACE1C7-185F-84CD-F299-A73DA214AF1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33265" y="1461324"/>
              <a:ext cx="457200" cy="457200"/>
            </a:xfrm>
            <a:prstGeom prst="rect">
              <a:avLst/>
            </a:prstGeom>
          </p:spPr>
        </p:pic>
      </p:grpSp>
      <p:grpSp>
        <p:nvGrpSpPr>
          <p:cNvPr id="17" name="THEIRS">
            <a:extLst>
              <a:ext uri="{FF2B5EF4-FFF2-40B4-BE49-F238E27FC236}">
                <a16:creationId xmlns:a16="http://schemas.microsoft.com/office/drawing/2014/main" id="{3C83F9CC-21A9-1064-B864-BDB04D376B4E}"/>
              </a:ext>
            </a:extLst>
          </p:cNvPr>
          <p:cNvGrpSpPr/>
          <p:nvPr/>
        </p:nvGrpSpPr>
        <p:grpSpPr>
          <a:xfrm>
            <a:off x="5099449" y="2048256"/>
            <a:ext cx="3872969" cy="1636776"/>
            <a:chOff x="5099843" y="2048256"/>
            <a:chExt cx="3872969" cy="1636776"/>
          </a:xfrm>
        </p:grpSpPr>
        <p:grpSp>
          <p:nvGrpSpPr>
            <p:cNvPr id="18" name="Group 17">
              <a:extLst>
                <a:ext uri="{FF2B5EF4-FFF2-40B4-BE49-F238E27FC236}">
                  <a16:creationId xmlns:a16="http://schemas.microsoft.com/office/drawing/2014/main" id="{E472C6EA-74E2-8847-8764-9292911CAB8A}"/>
                </a:ext>
              </a:extLst>
            </p:cNvPr>
            <p:cNvGrpSpPr/>
            <p:nvPr/>
          </p:nvGrpSpPr>
          <p:grpSpPr>
            <a:xfrm>
              <a:off x="5099843" y="2048256"/>
              <a:ext cx="2499215" cy="1636776"/>
              <a:chOff x="5099843" y="1463106"/>
              <a:chExt cx="2499215" cy="1636776"/>
            </a:xfrm>
          </p:grpSpPr>
          <p:pic>
            <p:nvPicPr>
              <p:cNvPr id="21" name="Picture 11">
                <a:extLst>
                  <a:ext uri="{FF2B5EF4-FFF2-40B4-BE49-F238E27FC236}">
                    <a16:creationId xmlns:a16="http://schemas.microsoft.com/office/drawing/2014/main" id="{58F0DE0D-C219-52D5-442F-3049F658E54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2642682"/>
                <a:ext cx="457200" cy="457200"/>
              </a:xfrm>
              <a:prstGeom prst="rect">
                <a:avLst/>
              </a:prstGeom>
            </p:spPr>
          </p:pic>
          <p:pic>
            <p:nvPicPr>
              <p:cNvPr id="22" name="Picture 11">
                <a:extLst>
                  <a:ext uri="{FF2B5EF4-FFF2-40B4-BE49-F238E27FC236}">
                    <a16:creationId xmlns:a16="http://schemas.microsoft.com/office/drawing/2014/main" id="{0F1A3E8F-E8EC-DC08-9E6A-C7DB725A87B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2642682"/>
                <a:ext cx="457200" cy="457200"/>
              </a:xfrm>
              <a:prstGeom prst="rect">
                <a:avLst/>
              </a:prstGeom>
            </p:spPr>
          </p:pic>
          <p:pic>
            <p:nvPicPr>
              <p:cNvPr id="23" name="Picture 11">
                <a:extLst>
                  <a:ext uri="{FF2B5EF4-FFF2-40B4-BE49-F238E27FC236}">
                    <a16:creationId xmlns:a16="http://schemas.microsoft.com/office/drawing/2014/main" id="{60AC559D-34C4-F2F3-968D-25655835CCC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2642682"/>
                <a:ext cx="457200" cy="457200"/>
              </a:xfrm>
              <a:prstGeom prst="rect">
                <a:avLst/>
              </a:prstGeom>
            </p:spPr>
          </p:pic>
          <p:pic>
            <p:nvPicPr>
              <p:cNvPr id="24" name="Picture 11">
                <a:extLst>
                  <a:ext uri="{FF2B5EF4-FFF2-40B4-BE49-F238E27FC236}">
                    <a16:creationId xmlns:a16="http://schemas.microsoft.com/office/drawing/2014/main" id="{8EAEF4EF-E61C-8A37-356B-9B496D985C4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2642682"/>
                <a:ext cx="457200" cy="457200"/>
              </a:xfrm>
              <a:prstGeom prst="rect">
                <a:avLst/>
              </a:prstGeom>
            </p:spPr>
          </p:pic>
          <p:pic>
            <p:nvPicPr>
              <p:cNvPr id="26" name="Picture 11">
                <a:extLst>
                  <a:ext uri="{FF2B5EF4-FFF2-40B4-BE49-F238E27FC236}">
                    <a16:creationId xmlns:a16="http://schemas.microsoft.com/office/drawing/2014/main" id="{B3BFA058-B0F6-2B1E-A769-F332768EAB6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2642682"/>
                <a:ext cx="457200" cy="457200"/>
              </a:xfrm>
              <a:prstGeom prst="rect">
                <a:avLst/>
              </a:prstGeom>
            </p:spPr>
          </p:pic>
          <p:pic>
            <p:nvPicPr>
              <p:cNvPr id="27" name="Picture 11">
                <a:extLst>
                  <a:ext uri="{FF2B5EF4-FFF2-40B4-BE49-F238E27FC236}">
                    <a16:creationId xmlns:a16="http://schemas.microsoft.com/office/drawing/2014/main" id="{A3A4BB04-FA33-C0A4-6C4A-289115E7D58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2051499"/>
                <a:ext cx="457200" cy="457200"/>
              </a:xfrm>
              <a:prstGeom prst="rect">
                <a:avLst/>
              </a:prstGeom>
            </p:spPr>
          </p:pic>
          <p:pic>
            <p:nvPicPr>
              <p:cNvPr id="28" name="Picture 11">
                <a:extLst>
                  <a:ext uri="{FF2B5EF4-FFF2-40B4-BE49-F238E27FC236}">
                    <a16:creationId xmlns:a16="http://schemas.microsoft.com/office/drawing/2014/main" id="{78060167-4158-3DAE-1703-4A2013DC88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2051499"/>
                <a:ext cx="457200" cy="457200"/>
              </a:xfrm>
              <a:prstGeom prst="rect">
                <a:avLst/>
              </a:prstGeom>
            </p:spPr>
          </p:pic>
          <p:pic>
            <p:nvPicPr>
              <p:cNvPr id="29" name="Picture 11">
                <a:extLst>
                  <a:ext uri="{FF2B5EF4-FFF2-40B4-BE49-F238E27FC236}">
                    <a16:creationId xmlns:a16="http://schemas.microsoft.com/office/drawing/2014/main" id="{13D6ABCB-0B8B-B989-CB5B-6B6C203E4A9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2051499"/>
                <a:ext cx="457200" cy="457200"/>
              </a:xfrm>
              <a:prstGeom prst="rect">
                <a:avLst/>
              </a:prstGeom>
            </p:spPr>
          </p:pic>
          <p:pic>
            <p:nvPicPr>
              <p:cNvPr id="30" name="Picture 11">
                <a:extLst>
                  <a:ext uri="{FF2B5EF4-FFF2-40B4-BE49-F238E27FC236}">
                    <a16:creationId xmlns:a16="http://schemas.microsoft.com/office/drawing/2014/main" id="{7F55BC40-D22A-E9ED-A00B-5977B75CDD4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2051499"/>
                <a:ext cx="457200" cy="457200"/>
              </a:xfrm>
              <a:prstGeom prst="rect">
                <a:avLst/>
              </a:prstGeom>
            </p:spPr>
          </p:pic>
          <p:pic>
            <p:nvPicPr>
              <p:cNvPr id="31" name="Picture 11">
                <a:extLst>
                  <a:ext uri="{FF2B5EF4-FFF2-40B4-BE49-F238E27FC236}">
                    <a16:creationId xmlns:a16="http://schemas.microsoft.com/office/drawing/2014/main" id="{BF6DA586-E08E-FC21-D078-B99BCE7E8A7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2051499"/>
                <a:ext cx="457200" cy="457200"/>
              </a:xfrm>
              <a:prstGeom prst="rect">
                <a:avLst/>
              </a:prstGeom>
            </p:spPr>
          </p:pic>
          <p:pic>
            <p:nvPicPr>
              <p:cNvPr id="32" name="Picture 11">
                <a:extLst>
                  <a:ext uri="{FF2B5EF4-FFF2-40B4-BE49-F238E27FC236}">
                    <a16:creationId xmlns:a16="http://schemas.microsoft.com/office/drawing/2014/main" id="{61E5AE76-1B59-FFD9-D73C-172CFF2DBEF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2051499"/>
                <a:ext cx="457200" cy="457200"/>
              </a:xfrm>
              <a:prstGeom prst="rect">
                <a:avLst/>
              </a:prstGeom>
            </p:spPr>
          </p:pic>
          <p:pic>
            <p:nvPicPr>
              <p:cNvPr id="33" name="Picture 11">
                <a:extLst>
                  <a:ext uri="{FF2B5EF4-FFF2-40B4-BE49-F238E27FC236}">
                    <a16:creationId xmlns:a16="http://schemas.microsoft.com/office/drawing/2014/main" id="{407530E4-2DAF-A870-79A1-8F53236605F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2051499"/>
                <a:ext cx="457200" cy="457200"/>
              </a:xfrm>
              <a:prstGeom prst="rect">
                <a:avLst/>
              </a:prstGeom>
            </p:spPr>
          </p:pic>
          <p:pic>
            <p:nvPicPr>
              <p:cNvPr id="34" name="Picture 11">
                <a:extLst>
                  <a:ext uri="{FF2B5EF4-FFF2-40B4-BE49-F238E27FC236}">
                    <a16:creationId xmlns:a16="http://schemas.microsoft.com/office/drawing/2014/main" id="{1F802704-E78E-BD86-86E5-BADED40B4B9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2051499"/>
                <a:ext cx="457200" cy="457200"/>
              </a:xfrm>
              <a:prstGeom prst="rect">
                <a:avLst/>
              </a:prstGeom>
            </p:spPr>
          </p:pic>
          <p:pic>
            <p:nvPicPr>
              <p:cNvPr id="35" name="Picture 11">
                <a:extLst>
                  <a:ext uri="{FF2B5EF4-FFF2-40B4-BE49-F238E27FC236}">
                    <a16:creationId xmlns:a16="http://schemas.microsoft.com/office/drawing/2014/main" id="{0E41E25D-4D64-C330-7250-34108F3FB29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1463106"/>
                <a:ext cx="457200" cy="457200"/>
              </a:xfrm>
              <a:prstGeom prst="rect">
                <a:avLst/>
              </a:prstGeom>
            </p:spPr>
          </p:pic>
          <p:pic>
            <p:nvPicPr>
              <p:cNvPr id="36" name="Picture 11">
                <a:extLst>
                  <a:ext uri="{FF2B5EF4-FFF2-40B4-BE49-F238E27FC236}">
                    <a16:creationId xmlns:a16="http://schemas.microsoft.com/office/drawing/2014/main" id="{2324BE5E-88E0-AE61-056F-390BBE22F9D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1463106"/>
                <a:ext cx="457200" cy="457200"/>
              </a:xfrm>
              <a:prstGeom prst="rect">
                <a:avLst/>
              </a:prstGeom>
            </p:spPr>
          </p:pic>
          <p:pic>
            <p:nvPicPr>
              <p:cNvPr id="37" name="Picture 11">
                <a:extLst>
                  <a:ext uri="{FF2B5EF4-FFF2-40B4-BE49-F238E27FC236}">
                    <a16:creationId xmlns:a16="http://schemas.microsoft.com/office/drawing/2014/main" id="{BC6E2CD0-B96E-0325-EC83-26FD9BCF3D6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1463106"/>
                <a:ext cx="457200" cy="457200"/>
              </a:xfrm>
              <a:prstGeom prst="rect">
                <a:avLst/>
              </a:prstGeom>
            </p:spPr>
          </p:pic>
          <p:pic>
            <p:nvPicPr>
              <p:cNvPr id="38" name="Picture 11">
                <a:extLst>
                  <a:ext uri="{FF2B5EF4-FFF2-40B4-BE49-F238E27FC236}">
                    <a16:creationId xmlns:a16="http://schemas.microsoft.com/office/drawing/2014/main" id="{42DD2C3E-ABED-CB49-0503-E949FC4557A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1463106"/>
                <a:ext cx="457200" cy="457200"/>
              </a:xfrm>
              <a:prstGeom prst="rect">
                <a:avLst/>
              </a:prstGeom>
            </p:spPr>
          </p:pic>
          <p:pic>
            <p:nvPicPr>
              <p:cNvPr id="39" name="Picture 11">
                <a:extLst>
                  <a:ext uri="{FF2B5EF4-FFF2-40B4-BE49-F238E27FC236}">
                    <a16:creationId xmlns:a16="http://schemas.microsoft.com/office/drawing/2014/main" id="{5BFBA392-335C-723D-E8FF-487AC61F391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1463106"/>
                <a:ext cx="457200" cy="457200"/>
              </a:xfrm>
              <a:prstGeom prst="rect">
                <a:avLst/>
              </a:prstGeom>
            </p:spPr>
          </p:pic>
          <p:pic>
            <p:nvPicPr>
              <p:cNvPr id="40" name="Picture 11">
                <a:extLst>
                  <a:ext uri="{FF2B5EF4-FFF2-40B4-BE49-F238E27FC236}">
                    <a16:creationId xmlns:a16="http://schemas.microsoft.com/office/drawing/2014/main" id="{F820C83D-FBF5-D20B-45AF-42D1CE32ADA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1463106"/>
                <a:ext cx="457200" cy="457200"/>
              </a:xfrm>
              <a:prstGeom prst="rect">
                <a:avLst/>
              </a:prstGeom>
            </p:spPr>
          </p:pic>
          <p:pic>
            <p:nvPicPr>
              <p:cNvPr id="41" name="Picture 11">
                <a:extLst>
                  <a:ext uri="{FF2B5EF4-FFF2-40B4-BE49-F238E27FC236}">
                    <a16:creationId xmlns:a16="http://schemas.microsoft.com/office/drawing/2014/main" id="{6B387A42-1968-92C5-1E5B-49B8D79F7F6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1463106"/>
                <a:ext cx="457200" cy="457200"/>
              </a:xfrm>
              <a:prstGeom prst="rect">
                <a:avLst/>
              </a:prstGeom>
            </p:spPr>
          </p:pic>
          <p:pic>
            <p:nvPicPr>
              <p:cNvPr id="42" name="Picture 11">
                <a:extLst>
                  <a:ext uri="{FF2B5EF4-FFF2-40B4-BE49-F238E27FC236}">
                    <a16:creationId xmlns:a16="http://schemas.microsoft.com/office/drawing/2014/main" id="{2B9CDEC5-3DC4-E54C-F004-8F2BD9CECA3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1463106"/>
                <a:ext cx="457200" cy="457200"/>
              </a:xfrm>
              <a:prstGeom prst="rect">
                <a:avLst/>
              </a:prstGeom>
            </p:spPr>
          </p:pic>
          <p:pic>
            <p:nvPicPr>
              <p:cNvPr id="43" name="Picture 11">
                <a:extLst>
                  <a:ext uri="{FF2B5EF4-FFF2-40B4-BE49-F238E27FC236}">
                    <a16:creationId xmlns:a16="http://schemas.microsoft.com/office/drawing/2014/main" id="{63AFF195-E5FA-DC06-799E-16713E3D443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2642682"/>
                <a:ext cx="457200" cy="457200"/>
              </a:xfrm>
              <a:prstGeom prst="rect">
                <a:avLst/>
              </a:prstGeom>
            </p:spPr>
          </p:pic>
          <p:pic>
            <p:nvPicPr>
              <p:cNvPr id="44" name="Picture 11">
                <a:extLst>
                  <a:ext uri="{FF2B5EF4-FFF2-40B4-BE49-F238E27FC236}">
                    <a16:creationId xmlns:a16="http://schemas.microsoft.com/office/drawing/2014/main" id="{739666FF-AA2D-8550-90F5-A32281B9C76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2642682"/>
                <a:ext cx="457200" cy="457200"/>
              </a:xfrm>
              <a:prstGeom prst="rect">
                <a:avLst/>
              </a:prstGeom>
            </p:spPr>
          </p:pic>
          <p:pic>
            <p:nvPicPr>
              <p:cNvPr id="45" name="Picture 11">
                <a:extLst>
                  <a:ext uri="{FF2B5EF4-FFF2-40B4-BE49-F238E27FC236}">
                    <a16:creationId xmlns:a16="http://schemas.microsoft.com/office/drawing/2014/main" id="{6FA40A76-042D-51F2-D419-2687C3D17D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2642682"/>
                <a:ext cx="457200" cy="457200"/>
              </a:xfrm>
              <a:prstGeom prst="rect">
                <a:avLst/>
              </a:prstGeom>
            </p:spPr>
          </p:pic>
        </p:grpSp>
        <p:cxnSp>
          <p:nvCxnSpPr>
            <p:cNvPr id="19" name="Straight Connector 18">
              <a:extLst>
                <a:ext uri="{FF2B5EF4-FFF2-40B4-BE49-F238E27FC236}">
                  <a16:creationId xmlns:a16="http://schemas.microsoft.com/office/drawing/2014/main" id="{2EA0355D-ECEA-33D6-A3DF-64A4742B3BD9}"/>
                </a:ext>
              </a:extLst>
            </p:cNvPr>
            <p:cNvCxnSpPr>
              <a:cxnSpLocks/>
            </p:cNvCxnSpPr>
            <p:nvPr/>
          </p:nvCxnSpPr>
          <p:spPr>
            <a:xfrm>
              <a:off x="7725083" y="2063242"/>
              <a:ext cx="0" cy="1609022"/>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39783B44-9C18-863B-B638-0C88887B316B}"/>
                </a:ext>
              </a:extLst>
            </p:cNvPr>
            <p:cNvSpPr txBox="1"/>
            <p:nvPr/>
          </p:nvSpPr>
          <p:spPr>
            <a:xfrm>
              <a:off x="7760029" y="2667820"/>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Theirs</a:t>
              </a:r>
            </a:p>
          </p:txBody>
        </p:sp>
      </p:grpSp>
      <p:grpSp>
        <p:nvGrpSpPr>
          <p:cNvPr id="46" name="DIY">
            <a:extLst>
              <a:ext uri="{FF2B5EF4-FFF2-40B4-BE49-F238E27FC236}">
                <a16:creationId xmlns:a16="http://schemas.microsoft.com/office/drawing/2014/main" id="{2999EB7D-7870-7079-6322-2D0EB8DB585A}"/>
              </a:ext>
            </a:extLst>
          </p:cNvPr>
          <p:cNvGrpSpPr/>
          <p:nvPr/>
        </p:nvGrpSpPr>
        <p:grpSpPr>
          <a:xfrm>
            <a:off x="5099449" y="3809661"/>
            <a:ext cx="3873372" cy="460694"/>
            <a:chOff x="5099449" y="3809661"/>
            <a:chExt cx="3873372" cy="460694"/>
          </a:xfrm>
        </p:grpSpPr>
        <p:grpSp>
          <p:nvGrpSpPr>
            <p:cNvPr id="47" name="Group 46">
              <a:extLst>
                <a:ext uri="{FF2B5EF4-FFF2-40B4-BE49-F238E27FC236}">
                  <a16:creationId xmlns:a16="http://schemas.microsoft.com/office/drawing/2014/main" id="{A974F56F-D3DA-1124-AC29-CC3FC2CAB401}"/>
                </a:ext>
              </a:extLst>
            </p:cNvPr>
            <p:cNvGrpSpPr/>
            <p:nvPr/>
          </p:nvGrpSpPr>
          <p:grpSpPr>
            <a:xfrm>
              <a:off x="5099449" y="3809661"/>
              <a:ext cx="2511078" cy="457200"/>
              <a:chOff x="5099449" y="3221129"/>
              <a:chExt cx="2511078" cy="457200"/>
            </a:xfrm>
          </p:grpSpPr>
          <p:pic>
            <p:nvPicPr>
              <p:cNvPr id="53" name="Picture 13">
                <a:extLst>
                  <a:ext uri="{FF2B5EF4-FFF2-40B4-BE49-F238E27FC236}">
                    <a16:creationId xmlns:a16="http://schemas.microsoft.com/office/drawing/2014/main" id="{6F3540E9-956D-F703-DCA8-AE224B94AA1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678424" y="3221129"/>
                <a:ext cx="457200" cy="457200"/>
              </a:xfrm>
              <a:prstGeom prst="rect">
                <a:avLst/>
              </a:prstGeom>
            </p:spPr>
          </p:pic>
          <p:pic>
            <p:nvPicPr>
              <p:cNvPr id="64" name="Picture 13">
                <a:extLst>
                  <a:ext uri="{FF2B5EF4-FFF2-40B4-BE49-F238E27FC236}">
                    <a16:creationId xmlns:a16="http://schemas.microsoft.com/office/drawing/2014/main" id="{B444637F-93D7-C8DC-A7A1-52C56187069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099449" y="3221129"/>
                <a:ext cx="457200" cy="457200"/>
              </a:xfrm>
              <a:prstGeom prst="rect">
                <a:avLst/>
              </a:prstGeom>
            </p:spPr>
          </p:pic>
          <p:pic>
            <p:nvPicPr>
              <p:cNvPr id="65" name="Picture 13">
                <a:extLst>
                  <a:ext uri="{FF2B5EF4-FFF2-40B4-BE49-F238E27FC236}">
                    <a16:creationId xmlns:a16="http://schemas.microsoft.com/office/drawing/2014/main" id="{608A5D74-776E-AF78-B1D7-393B2CFD748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153327" y="3221129"/>
                <a:ext cx="457200" cy="457200"/>
              </a:xfrm>
              <a:prstGeom prst="rect">
                <a:avLst/>
              </a:prstGeom>
            </p:spPr>
          </p:pic>
          <p:pic>
            <p:nvPicPr>
              <p:cNvPr id="66" name="Picture 13">
                <a:extLst>
                  <a:ext uri="{FF2B5EF4-FFF2-40B4-BE49-F238E27FC236}">
                    <a16:creationId xmlns:a16="http://schemas.microsoft.com/office/drawing/2014/main" id="{B6273BB7-6630-81BA-CA11-10F4B69670C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392860" y="3221129"/>
                <a:ext cx="457200" cy="457200"/>
              </a:xfrm>
              <a:prstGeom prst="rect">
                <a:avLst/>
              </a:prstGeom>
            </p:spPr>
          </p:pic>
          <p:pic>
            <p:nvPicPr>
              <p:cNvPr id="83" name="Picture 13">
                <a:extLst>
                  <a:ext uri="{FF2B5EF4-FFF2-40B4-BE49-F238E27FC236}">
                    <a16:creationId xmlns:a16="http://schemas.microsoft.com/office/drawing/2014/main" id="{9FA86923-D59D-90E1-A15C-CA3160631D2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979682" y="3221129"/>
                <a:ext cx="457200" cy="457200"/>
              </a:xfrm>
              <a:prstGeom prst="rect">
                <a:avLst/>
              </a:prstGeom>
            </p:spPr>
          </p:pic>
          <p:pic>
            <p:nvPicPr>
              <p:cNvPr id="84" name="Picture 13">
                <a:extLst>
                  <a:ext uri="{FF2B5EF4-FFF2-40B4-BE49-F238E27FC236}">
                    <a16:creationId xmlns:a16="http://schemas.microsoft.com/office/drawing/2014/main" id="{3E104C1C-08D1-D3FF-EC38-3390B67B54C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273093" y="3221129"/>
                <a:ext cx="457200" cy="457200"/>
              </a:xfrm>
              <a:prstGeom prst="rect">
                <a:avLst/>
              </a:prstGeom>
            </p:spPr>
          </p:pic>
          <p:pic>
            <p:nvPicPr>
              <p:cNvPr id="85" name="Picture 13">
                <a:extLst>
                  <a:ext uri="{FF2B5EF4-FFF2-40B4-BE49-F238E27FC236}">
                    <a16:creationId xmlns:a16="http://schemas.microsoft.com/office/drawing/2014/main" id="{0ECCB4CD-3A13-473E-70CC-FBAD43DFD5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566504" y="3221129"/>
                <a:ext cx="457200" cy="457200"/>
              </a:xfrm>
              <a:prstGeom prst="rect">
                <a:avLst/>
              </a:prstGeom>
            </p:spPr>
          </p:pic>
          <p:pic>
            <p:nvPicPr>
              <p:cNvPr id="141" name="Picture 13">
                <a:extLst>
                  <a:ext uri="{FF2B5EF4-FFF2-40B4-BE49-F238E27FC236}">
                    <a16:creationId xmlns:a16="http://schemas.microsoft.com/office/drawing/2014/main" id="{46D3D6C1-7E5E-3890-9D8D-942D4B4AE87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859915" y="3221129"/>
                <a:ext cx="457200" cy="457200"/>
              </a:xfrm>
              <a:prstGeom prst="rect">
                <a:avLst/>
              </a:prstGeom>
            </p:spPr>
          </p:pic>
        </p:grpSp>
        <p:grpSp>
          <p:nvGrpSpPr>
            <p:cNvPr id="48" name="Group 47">
              <a:extLst>
                <a:ext uri="{FF2B5EF4-FFF2-40B4-BE49-F238E27FC236}">
                  <a16:creationId xmlns:a16="http://schemas.microsoft.com/office/drawing/2014/main" id="{E880A0F9-46DE-93EE-E92B-5FD5B15FB385}"/>
                </a:ext>
              </a:extLst>
            </p:cNvPr>
            <p:cNvGrpSpPr/>
            <p:nvPr/>
          </p:nvGrpSpPr>
          <p:grpSpPr>
            <a:xfrm>
              <a:off x="7725091" y="3813156"/>
              <a:ext cx="1247730" cy="457199"/>
              <a:chOff x="7646703" y="2085420"/>
              <a:chExt cx="1247730" cy="457200"/>
            </a:xfrm>
          </p:grpSpPr>
          <p:sp>
            <p:nvSpPr>
              <p:cNvPr id="51" name="TextBox 50">
                <a:extLst>
                  <a:ext uri="{FF2B5EF4-FFF2-40B4-BE49-F238E27FC236}">
                    <a16:creationId xmlns:a16="http://schemas.microsoft.com/office/drawing/2014/main" id="{4A51449E-F580-E226-FF06-38E3C17D8D5E}"/>
                  </a:ext>
                </a:extLst>
              </p:cNvPr>
              <p:cNvSpPr txBox="1"/>
              <p:nvPr/>
            </p:nvSpPr>
            <p:spPr>
              <a:xfrm>
                <a:off x="7681650" y="2114086"/>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DIY</a:t>
                </a:r>
              </a:p>
            </p:txBody>
          </p:sp>
          <p:cxnSp>
            <p:nvCxnSpPr>
              <p:cNvPr id="52" name="Straight Connector 51">
                <a:extLst>
                  <a:ext uri="{FF2B5EF4-FFF2-40B4-BE49-F238E27FC236}">
                    <a16:creationId xmlns:a16="http://schemas.microsoft.com/office/drawing/2014/main" id="{F71A422C-D9F3-B6D7-D60E-4E7367E9988D}"/>
                  </a:ext>
                </a:extLst>
              </p:cNvPr>
              <p:cNvCxnSpPr>
                <a:cxnSpLocks/>
              </p:cNvCxnSpPr>
              <p:nvPr/>
            </p:nvCxnSpPr>
            <p:spPr>
              <a:xfrm>
                <a:off x="7646703" y="2085420"/>
                <a:ext cx="0" cy="4572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grpSp>
      <p:grpSp>
        <p:nvGrpSpPr>
          <p:cNvPr id="142" name="Non-customers">
            <a:extLst>
              <a:ext uri="{FF2B5EF4-FFF2-40B4-BE49-F238E27FC236}">
                <a16:creationId xmlns:a16="http://schemas.microsoft.com/office/drawing/2014/main" id="{D3EE7C0F-254A-9E79-D7D8-EE9C7FBDFB6C}"/>
              </a:ext>
            </a:extLst>
          </p:cNvPr>
          <p:cNvGrpSpPr/>
          <p:nvPr/>
        </p:nvGrpSpPr>
        <p:grpSpPr>
          <a:xfrm>
            <a:off x="641675" y="932267"/>
            <a:ext cx="3182112" cy="3440962"/>
            <a:chOff x="641675" y="932267"/>
            <a:chExt cx="3182112" cy="3440962"/>
          </a:xfrm>
        </p:grpSpPr>
        <p:sp>
          <p:nvSpPr>
            <p:cNvPr id="143" name="TextBox 142">
              <a:extLst>
                <a:ext uri="{FF2B5EF4-FFF2-40B4-BE49-F238E27FC236}">
                  <a16:creationId xmlns:a16="http://schemas.microsoft.com/office/drawing/2014/main" id="{3EAFF9BC-C0DB-96D7-21E0-EA83B65C4964}"/>
                </a:ext>
              </a:extLst>
            </p:cNvPr>
            <p:cNvSpPr txBox="1"/>
            <p:nvPr/>
          </p:nvSpPr>
          <p:spPr>
            <a:xfrm>
              <a:off x="657433" y="932267"/>
              <a:ext cx="3154549"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NON-CUSTOMERS</a:t>
              </a:r>
            </a:p>
          </p:txBody>
        </p:sp>
        <p:cxnSp>
          <p:nvCxnSpPr>
            <p:cNvPr id="146" name="Straight Connector 145">
              <a:extLst>
                <a:ext uri="{FF2B5EF4-FFF2-40B4-BE49-F238E27FC236}">
                  <a16:creationId xmlns:a16="http://schemas.microsoft.com/office/drawing/2014/main" id="{8BA8AD40-2FD4-F67C-2820-EE2F7AF7FDB3}"/>
                </a:ext>
              </a:extLst>
            </p:cNvPr>
            <p:cNvCxnSpPr>
              <a:cxnSpLocks/>
            </p:cNvCxnSpPr>
            <p:nvPr/>
          </p:nvCxnSpPr>
          <p:spPr>
            <a:xfrm>
              <a:off x="641675" y="4373229"/>
              <a:ext cx="3182112"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7" name="Straight Connector 146">
              <a:extLst>
                <a:ext uri="{FF2B5EF4-FFF2-40B4-BE49-F238E27FC236}">
                  <a16:creationId xmlns:a16="http://schemas.microsoft.com/office/drawing/2014/main" id="{A2E41D6D-68A5-8D4B-6080-89E90C2D7F3D}"/>
                </a:ext>
              </a:extLst>
            </p:cNvPr>
            <p:cNvCxnSpPr>
              <a:cxnSpLocks/>
            </p:cNvCxnSpPr>
            <p:nvPr/>
          </p:nvCxnSpPr>
          <p:spPr>
            <a:xfrm>
              <a:off x="641675" y="1371194"/>
              <a:ext cx="3182112"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148" name="Group 147">
              <a:extLst>
                <a:ext uri="{FF2B5EF4-FFF2-40B4-BE49-F238E27FC236}">
                  <a16:creationId xmlns:a16="http://schemas.microsoft.com/office/drawing/2014/main" id="{5A521FB4-FF8D-151E-A06B-88C24F92D0F3}"/>
                </a:ext>
              </a:extLst>
            </p:cNvPr>
            <p:cNvGrpSpPr/>
            <p:nvPr/>
          </p:nvGrpSpPr>
          <p:grpSpPr>
            <a:xfrm>
              <a:off x="686770" y="1461324"/>
              <a:ext cx="3089268" cy="2807068"/>
              <a:chOff x="3752988" y="-695241"/>
              <a:chExt cx="3089268" cy="2807068"/>
            </a:xfrm>
          </p:grpSpPr>
          <p:pic>
            <p:nvPicPr>
              <p:cNvPr id="161" name="Picture 14">
                <a:extLst>
                  <a:ext uri="{FF2B5EF4-FFF2-40B4-BE49-F238E27FC236}">
                    <a16:creationId xmlns:a16="http://schemas.microsoft.com/office/drawing/2014/main" id="{FC80E7B9-27D3-1079-AAEA-0AB51E567D4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4718" y="-695241"/>
                <a:ext cx="457200" cy="457200"/>
              </a:xfrm>
              <a:prstGeom prst="rect">
                <a:avLst/>
              </a:prstGeom>
            </p:spPr>
          </p:pic>
          <p:pic>
            <p:nvPicPr>
              <p:cNvPr id="162" name="Picture 15">
                <a:extLst>
                  <a:ext uri="{FF2B5EF4-FFF2-40B4-BE49-F238E27FC236}">
                    <a16:creationId xmlns:a16="http://schemas.microsoft.com/office/drawing/2014/main" id="{D9D9AE30-906A-E887-C3C5-EEB3B83F8D4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6448" y="-695241"/>
                <a:ext cx="457200" cy="457200"/>
              </a:xfrm>
              <a:prstGeom prst="rect">
                <a:avLst/>
              </a:prstGeom>
            </p:spPr>
          </p:pic>
          <p:pic>
            <p:nvPicPr>
              <p:cNvPr id="187" name="Picture 186" descr="Icon&#10;&#10;Description automatically generated">
                <a:extLst>
                  <a:ext uri="{FF2B5EF4-FFF2-40B4-BE49-F238E27FC236}">
                    <a16:creationId xmlns:a16="http://schemas.microsoft.com/office/drawing/2014/main" id="{41614F81-3C53-143E-31F3-35628697774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84612" y="-695241"/>
                <a:ext cx="457200" cy="457200"/>
              </a:xfrm>
              <a:prstGeom prst="rect">
                <a:avLst/>
              </a:prstGeom>
            </p:spPr>
          </p:pic>
          <p:pic>
            <p:nvPicPr>
              <p:cNvPr id="188" name="Picture 15">
                <a:extLst>
                  <a:ext uri="{FF2B5EF4-FFF2-40B4-BE49-F238E27FC236}">
                    <a16:creationId xmlns:a16="http://schemas.microsoft.com/office/drawing/2014/main" id="{ED4E849A-65B7-4929-BA1E-C4550FFEF27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558" y="-695241"/>
                <a:ext cx="457200" cy="457200"/>
              </a:xfrm>
              <a:prstGeom prst="rect">
                <a:avLst/>
              </a:prstGeom>
            </p:spPr>
          </p:pic>
          <p:pic>
            <p:nvPicPr>
              <p:cNvPr id="189" name="Picture 14">
                <a:extLst>
                  <a:ext uri="{FF2B5EF4-FFF2-40B4-BE49-F238E27FC236}">
                    <a16:creationId xmlns:a16="http://schemas.microsoft.com/office/drawing/2014/main" id="{F2D1ADBA-CE65-0DF2-73DF-A95B707B0F9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19908" y="-695241"/>
                <a:ext cx="457200" cy="457200"/>
              </a:xfrm>
              <a:prstGeom prst="rect">
                <a:avLst/>
              </a:prstGeom>
            </p:spPr>
          </p:pic>
          <p:pic>
            <p:nvPicPr>
              <p:cNvPr id="190" name="Picture 15">
                <a:extLst>
                  <a:ext uri="{FF2B5EF4-FFF2-40B4-BE49-F238E27FC236}">
                    <a16:creationId xmlns:a16="http://schemas.microsoft.com/office/drawing/2014/main" id="{EC0B0792-96B4-E797-609B-E22DA3DE201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1638" y="-695241"/>
                <a:ext cx="457200" cy="457200"/>
              </a:xfrm>
              <a:prstGeom prst="rect">
                <a:avLst/>
              </a:prstGeom>
            </p:spPr>
          </p:pic>
          <p:pic>
            <p:nvPicPr>
              <p:cNvPr id="191" name="Picture 14">
                <a:extLst>
                  <a:ext uri="{FF2B5EF4-FFF2-40B4-BE49-F238E27FC236}">
                    <a16:creationId xmlns:a16="http://schemas.microsoft.com/office/drawing/2014/main" id="{22FF51D7-ACA1-C7B2-FAB2-938BE495DD7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5098" y="-695241"/>
                <a:ext cx="457200" cy="457200"/>
              </a:xfrm>
              <a:prstGeom prst="rect">
                <a:avLst/>
              </a:prstGeom>
            </p:spPr>
          </p:pic>
          <p:pic>
            <p:nvPicPr>
              <p:cNvPr id="192" name="Picture 15">
                <a:extLst>
                  <a:ext uri="{FF2B5EF4-FFF2-40B4-BE49-F238E27FC236}">
                    <a16:creationId xmlns:a16="http://schemas.microsoft.com/office/drawing/2014/main" id="{F5700F1D-BF67-3217-6532-61F8B056D26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6828" y="-695241"/>
                <a:ext cx="457200" cy="457200"/>
              </a:xfrm>
              <a:prstGeom prst="rect">
                <a:avLst/>
              </a:prstGeom>
            </p:spPr>
          </p:pic>
          <p:pic>
            <p:nvPicPr>
              <p:cNvPr id="193" name="Picture 14">
                <a:extLst>
                  <a:ext uri="{FF2B5EF4-FFF2-40B4-BE49-F238E27FC236}">
                    <a16:creationId xmlns:a16="http://schemas.microsoft.com/office/drawing/2014/main" id="{B322280C-32F4-49BE-4C83-FCF0DBBD612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4760" y="-103785"/>
                <a:ext cx="457200" cy="457200"/>
              </a:xfrm>
              <a:prstGeom prst="rect">
                <a:avLst/>
              </a:prstGeom>
            </p:spPr>
          </p:pic>
          <p:pic>
            <p:nvPicPr>
              <p:cNvPr id="194" name="Picture 15">
                <a:extLst>
                  <a:ext uri="{FF2B5EF4-FFF2-40B4-BE49-F238E27FC236}">
                    <a16:creationId xmlns:a16="http://schemas.microsoft.com/office/drawing/2014/main" id="{65BF468E-2A12-2DC4-EF78-21C5DD02559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6532" y="-103785"/>
                <a:ext cx="457200" cy="457200"/>
              </a:xfrm>
              <a:prstGeom prst="rect">
                <a:avLst/>
              </a:prstGeom>
            </p:spPr>
          </p:pic>
          <p:pic>
            <p:nvPicPr>
              <p:cNvPr id="195" name="Picture 15">
                <a:extLst>
                  <a:ext uri="{FF2B5EF4-FFF2-40B4-BE49-F238E27FC236}">
                    <a16:creationId xmlns:a16="http://schemas.microsoft.com/office/drawing/2014/main" id="{5A5B485B-8E7C-F144-62B8-9FE794576A1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940" y="-103785"/>
                <a:ext cx="457200" cy="457200"/>
              </a:xfrm>
              <a:prstGeom prst="rect">
                <a:avLst/>
              </a:prstGeom>
            </p:spPr>
          </p:pic>
          <p:pic>
            <p:nvPicPr>
              <p:cNvPr id="196" name="Picture 14">
                <a:extLst>
                  <a:ext uri="{FF2B5EF4-FFF2-40B4-BE49-F238E27FC236}">
                    <a16:creationId xmlns:a16="http://schemas.microsoft.com/office/drawing/2014/main" id="{F8ED0669-0681-BF4D-A129-D1FCB9A1551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0076" y="-103785"/>
                <a:ext cx="457200" cy="457200"/>
              </a:xfrm>
              <a:prstGeom prst="rect">
                <a:avLst/>
              </a:prstGeom>
            </p:spPr>
          </p:pic>
          <p:pic>
            <p:nvPicPr>
              <p:cNvPr id="197" name="Picture 15">
                <a:extLst>
                  <a:ext uri="{FF2B5EF4-FFF2-40B4-BE49-F238E27FC236}">
                    <a16:creationId xmlns:a16="http://schemas.microsoft.com/office/drawing/2014/main" id="{8EBDF9F4-F463-E92C-4C68-795C07F57980}"/>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1848" y="-103785"/>
                <a:ext cx="457200" cy="457200"/>
              </a:xfrm>
              <a:prstGeom prst="rect">
                <a:avLst/>
              </a:prstGeom>
            </p:spPr>
          </p:pic>
          <p:pic>
            <p:nvPicPr>
              <p:cNvPr id="198" name="Picture 14">
                <a:extLst>
                  <a:ext uri="{FF2B5EF4-FFF2-40B4-BE49-F238E27FC236}">
                    <a16:creationId xmlns:a16="http://schemas.microsoft.com/office/drawing/2014/main" id="{8951A792-220D-E587-3216-2AD6E93EE74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5392" y="-103785"/>
                <a:ext cx="457200" cy="457200"/>
              </a:xfrm>
              <a:prstGeom prst="rect">
                <a:avLst/>
              </a:prstGeom>
            </p:spPr>
          </p:pic>
          <p:pic>
            <p:nvPicPr>
              <p:cNvPr id="199" name="Picture 15">
                <a:extLst>
                  <a:ext uri="{FF2B5EF4-FFF2-40B4-BE49-F238E27FC236}">
                    <a16:creationId xmlns:a16="http://schemas.microsoft.com/office/drawing/2014/main" id="{6B63C065-56E4-DA39-8303-B563B158D27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7164" y="-103785"/>
                <a:ext cx="457200" cy="457200"/>
              </a:xfrm>
              <a:prstGeom prst="rect">
                <a:avLst/>
              </a:prstGeom>
            </p:spPr>
          </p:pic>
          <p:pic>
            <p:nvPicPr>
              <p:cNvPr id="200" name="Picture 14">
                <a:extLst>
                  <a:ext uri="{FF2B5EF4-FFF2-40B4-BE49-F238E27FC236}">
                    <a16:creationId xmlns:a16="http://schemas.microsoft.com/office/drawing/2014/main" id="{2300E8FE-D516-52E6-CF2A-88BC1FCFF93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7069" y="476907"/>
                <a:ext cx="457200" cy="457200"/>
              </a:xfrm>
              <a:prstGeom prst="rect">
                <a:avLst/>
              </a:prstGeom>
            </p:spPr>
          </p:pic>
          <p:pic>
            <p:nvPicPr>
              <p:cNvPr id="201" name="Picture 15">
                <a:extLst>
                  <a:ext uri="{FF2B5EF4-FFF2-40B4-BE49-F238E27FC236}">
                    <a16:creationId xmlns:a16="http://schemas.microsoft.com/office/drawing/2014/main" id="{A8DE4BD3-8F2F-190A-EFA7-C5C5AFE3D2F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9317" y="476907"/>
                <a:ext cx="457200" cy="457200"/>
              </a:xfrm>
              <a:prstGeom prst="rect">
                <a:avLst/>
              </a:prstGeom>
            </p:spPr>
          </p:pic>
          <p:pic>
            <p:nvPicPr>
              <p:cNvPr id="202" name="Picture 15">
                <a:extLst>
                  <a:ext uri="{FF2B5EF4-FFF2-40B4-BE49-F238E27FC236}">
                    <a16:creationId xmlns:a16="http://schemas.microsoft.com/office/drawing/2014/main" id="{FE291F71-7934-2164-CA3A-EFDC795B4FA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85056" y="476907"/>
                <a:ext cx="457200" cy="457200"/>
              </a:xfrm>
              <a:prstGeom prst="rect">
                <a:avLst/>
              </a:prstGeom>
            </p:spPr>
          </p:pic>
          <p:pic>
            <p:nvPicPr>
              <p:cNvPr id="203" name="Picture 14">
                <a:extLst>
                  <a:ext uri="{FF2B5EF4-FFF2-40B4-BE49-F238E27FC236}">
                    <a16:creationId xmlns:a16="http://schemas.microsoft.com/office/drawing/2014/main" id="{46C8A157-A531-58DB-A498-2A75BE8F56A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3813" y="476907"/>
                <a:ext cx="457200" cy="457200"/>
              </a:xfrm>
              <a:prstGeom prst="rect">
                <a:avLst/>
              </a:prstGeom>
            </p:spPr>
          </p:pic>
          <p:pic>
            <p:nvPicPr>
              <p:cNvPr id="204" name="Picture 15">
                <a:extLst>
                  <a:ext uri="{FF2B5EF4-FFF2-40B4-BE49-F238E27FC236}">
                    <a16:creationId xmlns:a16="http://schemas.microsoft.com/office/drawing/2014/main" id="{96B0A118-4780-9F24-295D-7CE25D2D190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6061" y="476907"/>
                <a:ext cx="457200" cy="457200"/>
              </a:xfrm>
              <a:prstGeom prst="rect">
                <a:avLst/>
              </a:prstGeom>
            </p:spPr>
          </p:pic>
          <p:pic>
            <p:nvPicPr>
              <p:cNvPr id="205" name="Picture 14">
                <a:extLst>
                  <a:ext uri="{FF2B5EF4-FFF2-40B4-BE49-F238E27FC236}">
                    <a16:creationId xmlns:a16="http://schemas.microsoft.com/office/drawing/2014/main" id="{68537033-4791-1CA5-24ED-5D7283EC6ED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800557" y="476907"/>
                <a:ext cx="457200" cy="457200"/>
              </a:xfrm>
              <a:prstGeom prst="rect">
                <a:avLst/>
              </a:prstGeom>
            </p:spPr>
          </p:pic>
          <p:pic>
            <p:nvPicPr>
              <p:cNvPr id="206" name="Picture 15">
                <a:extLst>
                  <a:ext uri="{FF2B5EF4-FFF2-40B4-BE49-F238E27FC236}">
                    <a16:creationId xmlns:a16="http://schemas.microsoft.com/office/drawing/2014/main" id="{49038C41-8625-D2A9-9A95-F105B5E3CDB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92805" y="476907"/>
                <a:ext cx="457200" cy="457200"/>
              </a:xfrm>
              <a:prstGeom prst="rect">
                <a:avLst/>
              </a:prstGeom>
            </p:spPr>
          </p:pic>
          <p:pic>
            <p:nvPicPr>
              <p:cNvPr id="207" name="Picture 14">
                <a:extLst>
                  <a:ext uri="{FF2B5EF4-FFF2-40B4-BE49-F238E27FC236}">
                    <a16:creationId xmlns:a16="http://schemas.microsoft.com/office/drawing/2014/main" id="{5675BC78-A88D-7D09-1859-0DB8DE3407E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0038" y="1070163"/>
                <a:ext cx="457200" cy="457200"/>
              </a:xfrm>
              <a:prstGeom prst="rect">
                <a:avLst/>
              </a:prstGeom>
            </p:spPr>
          </p:pic>
          <p:pic>
            <p:nvPicPr>
              <p:cNvPr id="208" name="Picture 15">
                <a:extLst>
                  <a:ext uri="{FF2B5EF4-FFF2-40B4-BE49-F238E27FC236}">
                    <a16:creationId xmlns:a16="http://schemas.microsoft.com/office/drawing/2014/main" id="{5FAFEE10-D679-2933-DAD0-010FA59E846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2286" y="1070163"/>
                <a:ext cx="457200" cy="457200"/>
              </a:xfrm>
              <a:prstGeom prst="rect">
                <a:avLst/>
              </a:prstGeom>
            </p:spPr>
          </p:pic>
          <p:pic>
            <p:nvPicPr>
              <p:cNvPr id="209" name="Picture 15">
                <a:extLst>
                  <a:ext uri="{FF2B5EF4-FFF2-40B4-BE49-F238E27FC236}">
                    <a16:creationId xmlns:a16="http://schemas.microsoft.com/office/drawing/2014/main" id="{BE1FD3F8-A1C4-BB7E-5439-F19F62ADAB20}"/>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025" y="1070163"/>
                <a:ext cx="457200" cy="457200"/>
              </a:xfrm>
              <a:prstGeom prst="rect">
                <a:avLst/>
              </a:prstGeom>
            </p:spPr>
          </p:pic>
          <p:pic>
            <p:nvPicPr>
              <p:cNvPr id="210" name="Picture 14">
                <a:extLst>
                  <a:ext uri="{FF2B5EF4-FFF2-40B4-BE49-F238E27FC236}">
                    <a16:creationId xmlns:a16="http://schemas.microsoft.com/office/drawing/2014/main" id="{597928BD-1CF9-288D-31D7-F390C038FBB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16782" y="1070163"/>
                <a:ext cx="457200" cy="457200"/>
              </a:xfrm>
              <a:prstGeom prst="rect">
                <a:avLst/>
              </a:prstGeom>
            </p:spPr>
          </p:pic>
          <p:pic>
            <p:nvPicPr>
              <p:cNvPr id="211" name="Picture 15">
                <a:extLst>
                  <a:ext uri="{FF2B5EF4-FFF2-40B4-BE49-F238E27FC236}">
                    <a16:creationId xmlns:a16="http://schemas.microsoft.com/office/drawing/2014/main" id="{4677067A-33DE-43A9-8AB6-33F8732C062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09030" y="1070163"/>
                <a:ext cx="457200" cy="457200"/>
              </a:xfrm>
              <a:prstGeom prst="rect">
                <a:avLst/>
              </a:prstGeom>
            </p:spPr>
          </p:pic>
          <p:pic>
            <p:nvPicPr>
              <p:cNvPr id="212" name="Picture 14">
                <a:extLst>
                  <a:ext uri="{FF2B5EF4-FFF2-40B4-BE49-F238E27FC236}">
                    <a16:creationId xmlns:a16="http://schemas.microsoft.com/office/drawing/2014/main" id="{180DF782-6AA4-6BFD-5789-42F5C32625C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3526" y="1070163"/>
                <a:ext cx="457200" cy="457200"/>
              </a:xfrm>
              <a:prstGeom prst="rect">
                <a:avLst/>
              </a:prstGeom>
            </p:spPr>
          </p:pic>
          <p:pic>
            <p:nvPicPr>
              <p:cNvPr id="213" name="Picture 15">
                <a:extLst>
                  <a:ext uri="{FF2B5EF4-FFF2-40B4-BE49-F238E27FC236}">
                    <a16:creationId xmlns:a16="http://schemas.microsoft.com/office/drawing/2014/main" id="{5EC3ED31-AF0E-182E-7ED5-2959AC10AFA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5774" y="1070163"/>
                <a:ext cx="457200" cy="457200"/>
              </a:xfrm>
              <a:prstGeom prst="rect">
                <a:avLst/>
              </a:prstGeom>
            </p:spPr>
          </p:pic>
          <p:pic>
            <p:nvPicPr>
              <p:cNvPr id="214" name="Picture 14">
                <a:extLst>
                  <a:ext uri="{FF2B5EF4-FFF2-40B4-BE49-F238E27FC236}">
                    <a16:creationId xmlns:a16="http://schemas.microsoft.com/office/drawing/2014/main" id="{08C6EC23-8528-DCCD-F4DA-B3DD5C4AE0B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5418" y="1654627"/>
                <a:ext cx="457200" cy="457200"/>
              </a:xfrm>
              <a:prstGeom prst="rect">
                <a:avLst/>
              </a:prstGeom>
            </p:spPr>
          </p:pic>
          <p:pic>
            <p:nvPicPr>
              <p:cNvPr id="215" name="Picture 15">
                <a:extLst>
                  <a:ext uri="{FF2B5EF4-FFF2-40B4-BE49-F238E27FC236}">
                    <a16:creationId xmlns:a16="http://schemas.microsoft.com/office/drawing/2014/main" id="{32DD7D13-742E-B6E5-72DD-7580178A969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7848" y="1654627"/>
                <a:ext cx="457200" cy="457200"/>
              </a:xfrm>
              <a:prstGeom prst="rect">
                <a:avLst/>
              </a:prstGeom>
            </p:spPr>
          </p:pic>
          <p:pic>
            <p:nvPicPr>
              <p:cNvPr id="216" name="Picture 15">
                <a:extLst>
                  <a:ext uri="{FF2B5EF4-FFF2-40B4-BE49-F238E27FC236}">
                    <a16:creationId xmlns:a16="http://schemas.microsoft.com/office/drawing/2014/main" id="{5CA946AB-F6A2-1D7C-54D2-41551D080FE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84855" y="1654627"/>
                <a:ext cx="457200" cy="457200"/>
              </a:xfrm>
              <a:prstGeom prst="rect">
                <a:avLst/>
              </a:prstGeom>
            </p:spPr>
          </p:pic>
          <p:pic>
            <p:nvPicPr>
              <p:cNvPr id="217" name="Picture 14">
                <a:extLst>
                  <a:ext uri="{FF2B5EF4-FFF2-40B4-BE49-F238E27FC236}">
                    <a16:creationId xmlns:a16="http://schemas.microsoft.com/office/drawing/2014/main" id="{8F966F3B-1B0E-C075-485B-20206F83B3A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2708" y="1654627"/>
                <a:ext cx="457200" cy="457200"/>
              </a:xfrm>
              <a:prstGeom prst="rect">
                <a:avLst/>
              </a:prstGeom>
            </p:spPr>
          </p:pic>
          <p:pic>
            <p:nvPicPr>
              <p:cNvPr id="218" name="Picture 15">
                <a:extLst>
                  <a:ext uri="{FF2B5EF4-FFF2-40B4-BE49-F238E27FC236}">
                    <a16:creationId xmlns:a16="http://schemas.microsoft.com/office/drawing/2014/main" id="{7D3F0F74-2050-373F-E378-BE96C938170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5138" y="1654627"/>
                <a:ext cx="457200" cy="457200"/>
              </a:xfrm>
              <a:prstGeom prst="rect">
                <a:avLst/>
              </a:prstGeom>
            </p:spPr>
          </p:pic>
          <p:pic>
            <p:nvPicPr>
              <p:cNvPr id="219" name="Picture 14">
                <a:extLst>
                  <a:ext uri="{FF2B5EF4-FFF2-40B4-BE49-F238E27FC236}">
                    <a16:creationId xmlns:a16="http://schemas.microsoft.com/office/drawing/2014/main" id="{2E7BB2D3-D8ED-5FC4-1341-D077D634C8A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9998" y="1654627"/>
                <a:ext cx="457200" cy="457200"/>
              </a:xfrm>
              <a:prstGeom prst="rect">
                <a:avLst/>
              </a:prstGeom>
            </p:spPr>
          </p:pic>
          <p:pic>
            <p:nvPicPr>
              <p:cNvPr id="220" name="Picture 15">
                <a:extLst>
                  <a:ext uri="{FF2B5EF4-FFF2-40B4-BE49-F238E27FC236}">
                    <a16:creationId xmlns:a16="http://schemas.microsoft.com/office/drawing/2014/main" id="{99069960-DE42-88B0-89B3-E6E9719A101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92428" y="1654627"/>
                <a:ext cx="457200" cy="457200"/>
              </a:xfrm>
              <a:prstGeom prst="rect">
                <a:avLst/>
              </a:prstGeom>
            </p:spPr>
          </p:pic>
          <p:pic>
            <p:nvPicPr>
              <p:cNvPr id="221" name="Picture 14">
                <a:extLst>
                  <a:ext uri="{FF2B5EF4-FFF2-40B4-BE49-F238E27FC236}">
                    <a16:creationId xmlns:a16="http://schemas.microsoft.com/office/drawing/2014/main" id="{7A032B93-5DBF-31F2-452C-06EFC94CDDF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695241"/>
                <a:ext cx="457200" cy="457200"/>
              </a:xfrm>
              <a:prstGeom prst="rect">
                <a:avLst/>
              </a:prstGeom>
            </p:spPr>
          </p:pic>
          <p:pic>
            <p:nvPicPr>
              <p:cNvPr id="222" name="Picture 14">
                <a:extLst>
                  <a:ext uri="{FF2B5EF4-FFF2-40B4-BE49-F238E27FC236}">
                    <a16:creationId xmlns:a16="http://schemas.microsoft.com/office/drawing/2014/main" id="{BE900C92-CF02-67B8-170C-489E044B0BB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03785"/>
                <a:ext cx="457200" cy="457200"/>
              </a:xfrm>
              <a:prstGeom prst="rect">
                <a:avLst/>
              </a:prstGeom>
            </p:spPr>
          </p:pic>
          <p:pic>
            <p:nvPicPr>
              <p:cNvPr id="223" name="Picture 14">
                <a:extLst>
                  <a:ext uri="{FF2B5EF4-FFF2-40B4-BE49-F238E27FC236}">
                    <a16:creationId xmlns:a16="http://schemas.microsoft.com/office/drawing/2014/main" id="{CDD91D3B-10D0-A657-9E33-D08444E691A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476907"/>
                <a:ext cx="457200" cy="457200"/>
              </a:xfrm>
              <a:prstGeom prst="rect">
                <a:avLst/>
              </a:prstGeom>
            </p:spPr>
          </p:pic>
          <p:pic>
            <p:nvPicPr>
              <p:cNvPr id="224" name="Picture 14">
                <a:extLst>
                  <a:ext uri="{FF2B5EF4-FFF2-40B4-BE49-F238E27FC236}">
                    <a16:creationId xmlns:a16="http://schemas.microsoft.com/office/drawing/2014/main" id="{D9546CC8-6BBC-E84F-04FA-E82A5F9A86F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070163"/>
                <a:ext cx="457200" cy="457200"/>
              </a:xfrm>
              <a:prstGeom prst="rect">
                <a:avLst/>
              </a:prstGeom>
            </p:spPr>
          </p:pic>
          <p:pic>
            <p:nvPicPr>
              <p:cNvPr id="225" name="Picture 14">
                <a:extLst>
                  <a:ext uri="{FF2B5EF4-FFF2-40B4-BE49-F238E27FC236}">
                    <a16:creationId xmlns:a16="http://schemas.microsoft.com/office/drawing/2014/main" id="{C5138AC2-BCBC-2B76-7328-22B450B3737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654627"/>
                <a:ext cx="457200" cy="457200"/>
              </a:xfrm>
              <a:prstGeom prst="rect">
                <a:avLst/>
              </a:prstGeom>
            </p:spPr>
          </p:pic>
          <p:pic>
            <p:nvPicPr>
              <p:cNvPr id="226" name="Picture 15">
                <a:extLst>
                  <a:ext uri="{FF2B5EF4-FFF2-40B4-BE49-F238E27FC236}">
                    <a16:creationId xmlns:a16="http://schemas.microsoft.com/office/drawing/2014/main" id="{193D79A7-398A-09FE-06D8-397E2741D8B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8178" y="-695241"/>
                <a:ext cx="457200" cy="457200"/>
              </a:xfrm>
              <a:prstGeom prst="rect">
                <a:avLst/>
              </a:prstGeom>
            </p:spPr>
          </p:pic>
          <p:pic>
            <p:nvPicPr>
              <p:cNvPr id="227" name="Picture 15">
                <a:extLst>
                  <a:ext uri="{FF2B5EF4-FFF2-40B4-BE49-F238E27FC236}">
                    <a16:creationId xmlns:a16="http://schemas.microsoft.com/office/drawing/2014/main" id="{5AA0F517-EA83-3076-8A52-102D0CFE8FE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3368" y="-695241"/>
                <a:ext cx="457200" cy="457200"/>
              </a:xfrm>
              <a:prstGeom prst="rect">
                <a:avLst/>
              </a:prstGeom>
            </p:spPr>
          </p:pic>
          <p:pic>
            <p:nvPicPr>
              <p:cNvPr id="228" name="Picture 15">
                <a:extLst>
                  <a:ext uri="{FF2B5EF4-FFF2-40B4-BE49-F238E27FC236}">
                    <a16:creationId xmlns:a16="http://schemas.microsoft.com/office/drawing/2014/main" id="{3C4E8142-FAA4-B417-C675-911ECF24CB1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8304" y="-103785"/>
                <a:ext cx="457200" cy="457200"/>
              </a:xfrm>
              <a:prstGeom prst="rect">
                <a:avLst/>
              </a:prstGeom>
            </p:spPr>
          </p:pic>
          <p:pic>
            <p:nvPicPr>
              <p:cNvPr id="229" name="Picture 15">
                <a:extLst>
                  <a:ext uri="{FF2B5EF4-FFF2-40B4-BE49-F238E27FC236}">
                    <a16:creationId xmlns:a16="http://schemas.microsoft.com/office/drawing/2014/main" id="{99B9E6AC-6E24-23DA-9ED1-B7E1529A229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3620" y="-103785"/>
                <a:ext cx="457200" cy="457200"/>
              </a:xfrm>
              <a:prstGeom prst="rect">
                <a:avLst/>
              </a:prstGeom>
            </p:spPr>
          </p:pic>
          <p:pic>
            <p:nvPicPr>
              <p:cNvPr id="230" name="Picture 15">
                <a:extLst>
                  <a:ext uri="{FF2B5EF4-FFF2-40B4-BE49-F238E27FC236}">
                    <a16:creationId xmlns:a16="http://schemas.microsoft.com/office/drawing/2014/main" id="{00627519-7293-0D71-437C-160DD3094D7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1272" y="476907"/>
                <a:ext cx="457200" cy="457200"/>
              </a:xfrm>
              <a:prstGeom prst="rect">
                <a:avLst/>
              </a:prstGeom>
            </p:spPr>
          </p:pic>
          <p:pic>
            <p:nvPicPr>
              <p:cNvPr id="231" name="Picture 15">
                <a:extLst>
                  <a:ext uri="{FF2B5EF4-FFF2-40B4-BE49-F238E27FC236}">
                    <a16:creationId xmlns:a16="http://schemas.microsoft.com/office/drawing/2014/main" id="{CEF706CD-AB01-A84B-1A72-D6138DA5F24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495153" y="476907"/>
                <a:ext cx="457200" cy="457200"/>
              </a:xfrm>
              <a:prstGeom prst="rect">
                <a:avLst/>
              </a:prstGeom>
            </p:spPr>
          </p:pic>
          <p:pic>
            <p:nvPicPr>
              <p:cNvPr id="232" name="Picture 15">
                <a:extLst>
                  <a:ext uri="{FF2B5EF4-FFF2-40B4-BE49-F238E27FC236}">
                    <a16:creationId xmlns:a16="http://schemas.microsoft.com/office/drawing/2014/main" id="{EC4CD749-6EDE-6B1E-12C0-2539FAA2801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18366" y="1070163"/>
                <a:ext cx="457200" cy="457200"/>
              </a:xfrm>
              <a:prstGeom prst="rect">
                <a:avLst/>
              </a:prstGeom>
            </p:spPr>
          </p:pic>
          <p:pic>
            <p:nvPicPr>
              <p:cNvPr id="233" name="Picture 15">
                <a:extLst>
                  <a:ext uri="{FF2B5EF4-FFF2-40B4-BE49-F238E27FC236}">
                    <a16:creationId xmlns:a16="http://schemas.microsoft.com/office/drawing/2014/main" id="{2D8EED6F-96A2-A901-7BCF-CFC6708D4C5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492247" y="1070163"/>
                <a:ext cx="457200" cy="457200"/>
              </a:xfrm>
              <a:prstGeom prst="rect">
                <a:avLst/>
              </a:prstGeom>
            </p:spPr>
          </p:pic>
          <p:pic>
            <p:nvPicPr>
              <p:cNvPr id="234" name="Picture 15">
                <a:extLst>
                  <a:ext uri="{FF2B5EF4-FFF2-40B4-BE49-F238E27FC236}">
                    <a16:creationId xmlns:a16="http://schemas.microsoft.com/office/drawing/2014/main" id="{FE1980BB-D7D7-73BC-58BB-98535AC5E01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30278" y="1654627"/>
                <a:ext cx="457200" cy="457200"/>
              </a:xfrm>
              <a:prstGeom prst="rect">
                <a:avLst/>
              </a:prstGeom>
            </p:spPr>
          </p:pic>
          <p:pic>
            <p:nvPicPr>
              <p:cNvPr id="235" name="Picture 15">
                <a:extLst>
                  <a:ext uri="{FF2B5EF4-FFF2-40B4-BE49-F238E27FC236}">
                    <a16:creationId xmlns:a16="http://schemas.microsoft.com/office/drawing/2014/main" id="{99DAEBD3-6A74-4EB2-E994-C954DE6A637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7568" y="1654627"/>
                <a:ext cx="457200" cy="457200"/>
              </a:xfrm>
              <a:prstGeom prst="rect">
                <a:avLst/>
              </a:prstGeom>
            </p:spPr>
          </p:pic>
        </p:grpSp>
      </p:grpSp>
    </p:spTree>
    <p:extLst>
      <p:ext uri="{BB962C8B-B14F-4D97-AF65-F5344CB8AC3E}">
        <p14:creationId xmlns:p14="http://schemas.microsoft.com/office/powerpoint/2010/main" val="408207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hf sldNum="0" hd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heMarket-no-animati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grpSp>
        <p:nvGrpSpPr>
          <p:cNvPr id="496" name="Ours - label ">
            <a:extLst>
              <a:ext uri="{FF2B5EF4-FFF2-40B4-BE49-F238E27FC236}">
                <a16:creationId xmlns:a16="http://schemas.microsoft.com/office/drawing/2014/main" id="{F03B015B-DF4E-80A2-46B1-FB854F7AF1B3}"/>
              </a:ext>
            </a:extLst>
          </p:cNvPr>
          <p:cNvGrpSpPr/>
          <p:nvPr/>
        </p:nvGrpSpPr>
        <p:grpSpPr>
          <a:xfrm>
            <a:off x="7725084" y="1471066"/>
            <a:ext cx="1247730" cy="457200"/>
            <a:chOff x="7646702" y="1471063"/>
            <a:chExt cx="1247730" cy="457200"/>
          </a:xfrm>
        </p:grpSpPr>
        <p:sp>
          <p:nvSpPr>
            <p:cNvPr id="497" name="TextBox 496">
              <a:extLst>
                <a:ext uri="{FF2B5EF4-FFF2-40B4-BE49-F238E27FC236}">
                  <a16:creationId xmlns:a16="http://schemas.microsoft.com/office/drawing/2014/main" id="{C329D728-6D59-892F-3BBC-FD4A7305A83F}"/>
                </a:ext>
              </a:extLst>
            </p:cNvPr>
            <p:cNvSpPr txBox="1"/>
            <p:nvPr/>
          </p:nvSpPr>
          <p:spPr>
            <a:xfrm>
              <a:off x="7681649" y="1499730"/>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Ours</a:t>
              </a:r>
            </a:p>
          </p:txBody>
        </p:sp>
        <p:cxnSp>
          <p:nvCxnSpPr>
            <p:cNvPr id="498" name="Straight Connector 497">
              <a:extLst>
                <a:ext uri="{FF2B5EF4-FFF2-40B4-BE49-F238E27FC236}">
                  <a16:creationId xmlns:a16="http://schemas.microsoft.com/office/drawing/2014/main" id="{ABB4EA55-02BE-6952-25C0-EC6C24122559}"/>
                </a:ext>
              </a:extLst>
            </p:cNvPr>
            <p:cNvCxnSpPr>
              <a:cxnSpLocks/>
            </p:cNvCxnSpPr>
            <p:nvPr/>
          </p:nvCxnSpPr>
          <p:spPr>
            <a:xfrm>
              <a:off x="7646702" y="1471063"/>
              <a:ext cx="0" cy="4572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grpSp>
        <p:nvGrpSpPr>
          <p:cNvPr id="559" name="Customers - top/bottom lines">
            <a:extLst>
              <a:ext uri="{FF2B5EF4-FFF2-40B4-BE49-F238E27FC236}">
                <a16:creationId xmlns:a16="http://schemas.microsoft.com/office/drawing/2014/main" id="{69FEEA9B-51CA-DE03-DC58-39B3E4F6EA1C}"/>
              </a:ext>
            </a:extLst>
          </p:cNvPr>
          <p:cNvGrpSpPr/>
          <p:nvPr/>
        </p:nvGrpSpPr>
        <p:grpSpPr>
          <a:xfrm>
            <a:off x="5103380" y="933045"/>
            <a:ext cx="2504345" cy="3450569"/>
            <a:chOff x="5103380" y="933045"/>
            <a:chExt cx="2504345" cy="3450569"/>
          </a:xfrm>
        </p:grpSpPr>
        <p:cxnSp>
          <p:nvCxnSpPr>
            <p:cNvPr id="499" name="Straight Connector 498">
              <a:extLst>
                <a:ext uri="{FF2B5EF4-FFF2-40B4-BE49-F238E27FC236}">
                  <a16:creationId xmlns:a16="http://schemas.microsoft.com/office/drawing/2014/main" id="{5383F823-DF68-52F7-98BC-BDBB7F5386EC}"/>
                </a:ext>
              </a:extLst>
            </p:cNvPr>
            <p:cNvCxnSpPr>
              <a:cxnSpLocks/>
            </p:cNvCxnSpPr>
            <p:nvPr/>
          </p:nvCxnSpPr>
          <p:spPr>
            <a:xfrm>
              <a:off x="5103380" y="4373231"/>
              <a:ext cx="2504345" cy="103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500" name="TextBox 499">
              <a:extLst>
                <a:ext uri="{FF2B5EF4-FFF2-40B4-BE49-F238E27FC236}">
                  <a16:creationId xmlns:a16="http://schemas.microsoft.com/office/drawing/2014/main" id="{20798272-4169-0E42-057A-66249AA5A1E5}"/>
                </a:ext>
              </a:extLst>
            </p:cNvPr>
            <p:cNvSpPr txBox="1"/>
            <p:nvPr/>
          </p:nvSpPr>
          <p:spPr>
            <a:xfrm>
              <a:off x="5103380" y="933045"/>
              <a:ext cx="2504345"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CUSTOMERS</a:t>
              </a:r>
            </a:p>
          </p:txBody>
        </p:sp>
        <p:cxnSp>
          <p:nvCxnSpPr>
            <p:cNvPr id="501" name="Straight Connector 500">
              <a:extLst>
                <a:ext uri="{FF2B5EF4-FFF2-40B4-BE49-F238E27FC236}">
                  <a16:creationId xmlns:a16="http://schemas.microsoft.com/office/drawing/2014/main" id="{4C8F21E8-B5E5-EB09-E131-9FF78DDA107F}"/>
                </a:ext>
              </a:extLst>
            </p:cNvPr>
            <p:cNvCxnSpPr>
              <a:cxnSpLocks/>
            </p:cNvCxnSpPr>
            <p:nvPr/>
          </p:nvCxnSpPr>
          <p:spPr>
            <a:xfrm>
              <a:off x="5103380" y="1371196"/>
              <a:ext cx="2504345" cy="103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pic>
        <p:nvPicPr>
          <p:cNvPr id="4" name="Picture 5">
            <a:extLst>
              <a:ext uri="{FF2B5EF4-FFF2-40B4-BE49-F238E27FC236}">
                <a16:creationId xmlns:a16="http://schemas.microsoft.com/office/drawing/2014/main" id="{AE4A70C5-2A58-8483-0800-D65EC7F5895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142468" y="1463641"/>
            <a:ext cx="457200" cy="457200"/>
          </a:xfrm>
          <a:prstGeom prst="rect">
            <a:avLst/>
          </a:prstGeom>
        </p:spPr>
      </p:pic>
      <p:pic>
        <p:nvPicPr>
          <p:cNvPr id="5" name="Picture 5">
            <a:extLst>
              <a:ext uri="{FF2B5EF4-FFF2-40B4-BE49-F238E27FC236}">
                <a16:creationId xmlns:a16="http://schemas.microsoft.com/office/drawing/2014/main" id="{EA220F0D-6B32-5B2A-60E7-5F4E69F4BF0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099449" y="1463641"/>
            <a:ext cx="457200" cy="457200"/>
          </a:xfrm>
          <a:prstGeom prst="rect">
            <a:avLst/>
          </a:prstGeom>
        </p:spPr>
      </p:pic>
      <p:pic>
        <p:nvPicPr>
          <p:cNvPr id="6" name="Picture 5">
            <a:extLst>
              <a:ext uri="{FF2B5EF4-FFF2-40B4-BE49-F238E27FC236}">
                <a16:creationId xmlns:a16="http://schemas.microsoft.com/office/drawing/2014/main" id="{AA08FF3E-9D77-3D0A-4925-2298AB4EB4F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391309" y="1463641"/>
            <a:ext cx="457200" cy="457200"/>
          </a:xfrm>
          <a:prstGeom prst="rect">
            <a:avLst/>
          </a:prstGeom>
        </p:spPr>
      </p:pic>
      <p:pic>
        <p:nvPicPr>
          <p:cNvPr id="7" name="Picture 5">
            <a:extLst>
              <a:ext uri="{FF2B5EF4-FFF2-40B4-BE49-F238E27FC236}">
                <a16:creationId xmlns:a16="http://schemas.microsoft.com/office/drawing/2014/main" id="{372BCA2A-43CA-4767-E981-DF0754E7635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683169" y="1463641"/>
            <a:ext cx="457200" cy="457200"/>
          </a:xfrm>
          <a:prstGeom prst="rect">
            <a:avLst/>
          </a:prstGeom>
        </p:spPr>
      </p:pic>
      <p:pic>
        <p:nvPicPr>
          <p:cNvPr id="8" name="Picture 5">
            <a:extLst>
              <a:ext uri="{FF2B5EF4-FFF2-40B4-BE49-F238E27FC236}">
                <a16:creationId xmlns:a16="http://schemas.microsoft.com/office/drawing/2014/main" id="{556F0E96-2E95-D6B7-4B10-0B043E65912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975029" y="1463641"/>
            <a:ext cx="457200" cy="457200"/>
          </a:xfrm>
          <a:prstGeom prst="rect">
            <a:avLst/>
          </a:prstGeom>
        </p:spPr>
      </p:pic>
      <p:pic>
        <p:nvPicPr>
          <p:cNvPr id="9" name="Picture 5">
            <a:extLst>
              <a:ext uri="{FF2B5EF4-FFF2-40B4-BE49-F238E27FC236}">
                <a16:creationId xmlns:a16="http://schemas.microsoft.com/office/drawing/2014/main" id="{E6845E23-83A8-43E3-17D9-2345DD8C63E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266889" y="1463641"/>
            <a:ext cx="457200" cy="457200"/>
          </a:xfrm>
          <a:prstGeom prst="rect">
            <a:avLst/>
          </a:prstGeom>
        </p:spPr>
      </p:pic>
      <p:pic>
        <p:nvPicPr>
          <p:cNvPr id="10" name="Picture 5">
            <a:extLst>
              <a:ext uri="{FF2B5EF4-FFF2-40B4-BE49-F238E27FC236}">
                <a16:creationId xmlns:a16="http://schemas.microsoft.com/office/drawing/2014/main" id="{E0115654-81F0-3AB1-FC13-06705FB4AED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558749" y="1463641"/>
            <a:ext cx="457200" cy="457200"/>
          </a:xfrm>
          <a:prstGeom prst="rect">
            <a:avLst/>
          </a:prstGeom>
        </p:spPr>
      </p:pic>
      <p:pic>
        <p:nvPicPr>
          <p:cNvPr id="11" name="Picture 5">
            <a:extLst>
              <a:ext uri="{FF2B5EF4-FFF2-40B4-BE49-F238E27FC236}">
                <a16:creationId xmlns:a16="http://schemas.microsoft.com/office/drawing/2014/main" id="{EB2C3777-367F-0363-FE81-F300EB00EA8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50609" y="1463641"/>
            <a:ext cx="457200" cy="457200"/>
          </a:xfrm>
          <a:prstGeom prst="rect">
            <a:avLst/>
          </a:prstGeom>
        </p:spPr>
      </p:pic>
      <p:grpSp>
        <p:nvGrpSpPr>
          <p:cNvPr id="12" name="Buyers">
            <a:extLst>
              <a:ext uri="{FF2B5EF4-FFF2-40B4-BE49-F238E27FC236}">
                <a16:creationId xmlns:a16="http://schemas.microsoft.com/office/drawing/2014/main" id="{D2E32EC2-2532-6CB7-41B2-DF2D2F474511}"/>
              </a:ext>
            </a:extLst>
          </p:cNvPr>
          <p:cNvGrpSpPr/>
          <p:nvPr/>
        </p:nvGrpSpPr>
        <p:grpSpPr>
          <a:xfrm>
            <a:off x="4080601" y="942649"/>
            <a:ext cx="747431" cy="3430580"/>
            <a:chOff x="4080601" y="942649"/>
            <a:chExt cx="747431" cy="3430580"/>
          </a:xfrm>
        </p:grpSpPr>
        <p:grpSp>
          <p:nvGrpSpPr>
            <p:cNvPr id="13" name="Group 12">
              <a:extLst>
                <a:ext uri="{FF2B5EF4-FFF2-40B4-BE49-F238E27FC236}">
                  <a16:creationId xmlns:a16="http://schemas.microsoft.com/office/drawing/2014/main" id="{CC3C066D-1D38-BF25-BA41-3AB1B08D1329}"/>
                </a:ext>
              </a:extLst>
            </p:cNvPr>
            <p:cNvGrpSpPr/>
            <p:nvPr/>
          </p:nvGrpSpPr>
          <p:grpSpPr>
            <a:xfrm>
              <a:off x="4080601" y="1461324"/>
              <a:ext cx="747431" cy="2805537"/>
              <a:chOff x="682105" y="3812859"/>
              <a:chExt cx="747431" cy="2805537"/>
            </a:xfrm>
          </p:grpSpPr>
          <p:pic>
            <p:nvPicPr>
              <p:cNvPr id="17" name="Picture 292">
                <a:extLst>
                  <a:ext uri="{FF2B5EF4-FFF2-40B4-BE49-F238E27FC236}">
                    <a16:creationId xmlns:a16="http://schemas.microsoft.com/office/drawing/2014/main" id="{1133C53B-7FC1-E22A-0F66-E3119A8E50B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3812859"/>
                <a:ext cx="457200" cy="457200"/>
              </a:xfrm>
              <a:prstGeom prst="rect">
                <a:avLst/>
              </a:prstGeom>
            </p:spPr>
          </p:pic>
          <p:pic>
            <p:nvPicPr>
              <p:cNvPr id="18" name="Picture 292">
                <a:extLst>
                  <a:ext uri="{FF2B5EF4-FFF2-40B4-BE49-F238E27FC236}">
                    <a16:creationId xmlns:a16="http://schemas.microsoft.com/office/drawing/2014/main" id="{1DC652DF-B316-B323-6D8C-D66D59EAF26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2336" y="3812859"/>
                <a:ext cx="457200" cy="457200"/>
              </a:xfrm>
              <a:prstGeom prst="rect">
                <a:avLst/>
              </a:prstGeom>
            </p:spPr>
          </p:pic>
          <p:pic>
            <p:nvPicPr>
              <p:cNvPr id="19" name="Picture 292">
                <a:extLst>
                  <a:ext uri="{FF2B5EF4-FFF2-40B4-BE49-F238E27FC236}">
                    <a16:creationId xmlns:a16="http://schemas.microsoft.com/office/drawing/2014/main" id="{90C1D11D-63F6-9E5A-AAAB-CF04404D859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4397702"/>
                <a:ext cx="457200" cy="457200"/>
              </a:xfrm>
              <a:prstGeom prst="rect">
                <a:avLst/>
              </a:prstGeom>
            </p:spPr>
          </p:pic>
          <p:pic>
            <p:nvPicPr>
              <p:cNvPr id="20" name="Picture 292">
                <a:extLst>
                  <a:ext uri="{FF2B5EF4-FFF2-40B4-BE49-F238E27FC236}">
                    <a16:creationId xmlns:a16="http://schemas.microsoft.com/office/drawing/2014/main" id="{EE47393D-F999-3790-1A02-CEFA39A77FC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2336" y="4397702"/>
                <a:ext cx="457200" cy="457200"/>
              </a:xfrm>
              <a:prstGeom prst="rect">
                <a:avLst/>
              </a:prstGeom>
            </p:spPr>
          </p:pic>
          <p:pic>
            <p:nvPicPr>
              <p:cNvPr id="21" name="Picture 292">
                <a:extLst>
                  <a:ext uri="{FF2B5EF4-FFF2-40B4-BE49-F238E27FC236}">
                    <a16:creationId xmlns:a16="http://schemas.microsoft.com/office/drawing/2014/main" id="{CC8E9FD8-54EE-FD48-BEB3-3F3E283807A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4985007"/>
                <a:ext cx="457200" cy="457200"/>
              </a:xfrm>
              <a:prstGeom prst="rect">
                <a:avLst/>
              </a:prstGeom>
            </p:spPr>
          </p:pic>
          <p:pic>
            <p:nvPicPr>
              <p:cNvPr id="22" name="Picture 292">
                <a:extLst>
                  <a:ext uri="{FF2B5EF4-FFF2-40B4-BE49-F238E27FC236}">
                    <a16:creationId xmlns:a16="http://schemas.microsoft.com/office/drawing/2014/main" id="{2A8C5561-73B9-DEA1-222B-1236E7728E4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2336" y="4985007"/>
                <a:ext cx="457200" cy="457200"/>
              </a:xfrm>
              <a:prstGeom prst="rect">
                <a:avLst/>
              </a:prstGeom>
            </p:spPr>
          </p:pic>
          <p:pic>
            <p:nvPicPr>
              <p:cNvPr id="23" name="Picture 292">
                <a:extLst>
                  <a:ext uri="{FF2B5EF4-FFF2-40B4-BE49-F238E27FC236}">
                    <a16:creationId xmlns:a16="http://schemas.microsoft.com/office/drawing/2014/main" id="{81691F28-DC90-3DCE-C7B3-A9C1367C4A5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5579367"/>
                <a:ext cx="457200" cy="457200"/>
              </a:xfrm>
              <a:prstGeom prst="rect">
                <a:avLst/>
              </a:prstGeom>
            </p:spPr>
          </p:pic>
          <p:pic>
            <p:nvPicPr>
              <p:cNvPr id="24" name="Picture 292">
                <a:extLst>
                  <a:ext uri="{FF2B5EF4-FFF2-40B4-BE49-F238E27FC236}">
                    <a16:creationId xmlns:a16="http://schemas.microsoft.com/office/drawing/2014/main" id="{9EB4C0C0-4758-13A0-BD7E-6593584B709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2336" y="5579367"/>
                <a:ext cx="457200" cy="457200"/>
              </a:xfrm>
              <a:prstGeom prst="rect">
                <a:avLst/>
              </a:prstGeom>
            </p:spPr>
          </p:pic>
          <p:pic>
            <p:nvPicPr>
              <p:cNvPr id="25" name="Picture 292">
                <a:extLst>
                  <a:ext uri="{FF2B5EF4-FFF2-40B4-BE49-F238E27FC236}">
                    <a16:creationId xmlns:a16="http://schemas.microsoft.com/office/drawing/2014/main" id="{D89A0B26-C6CB-1744-F6B0-0D8C9A9A971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2105" y="6161196"/>
                <a:ext cx="457200" cy="457200"/>
              </a:xfrm>
              <a:prstGeom prst="rect">
                <a:avLst/>
              </a:prstGeom>
            </p:spPr>
          </p:pic>
          <p:pic>
            <p:nvPicPr>
              <p:cNvPr id="26" name="Picture 292">
                <a:extLst>
                  <a:ext uri="{FF2B5EF4-FFF2-40B4-BE49-F238E27FC236}">
                    <a16:creationId xmlns:a16="http://schemas.microsoft.com/office/drawing/2014/main" id="{B2EA7711-9B78-46F6-015A-7D7EEE1D63A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72336" y="6161196"/>
                <a:ext cx="457200" cy="457200"/>
              </a:xfrm>
              <a:prstGeom prst="rect">
                <a:avLst/>
              </a:prstGeom>
            </p:spPr>
          </p:pic>
        </p:grpSp>
        <p:sp>
          <p:nvSpPr>
            <p:cNvPr id="14" name="TextBox 13">
              <a:extLst>
                <a:ext uri="{FF2B5EF4-FFF2-40B4-BE49-F238E27FC236}">
                  <a16:creationId xmlns:a16="http://schemas.microsoft.com/office/drawing/2014/main" id="{5743F4A4-2A0F-9DB0-BBBD-FB45FEBD68F1}"/>
                </a:ext>
              </a:extLst>
            </p:cNvPr>
            <p:cNvSpPr txBox="1"/>
            <p:nvPr/>
          </p:nvSpPr>
          <p:spPr>
            <a:xfrm>
              <a:off x="4220229" y="942649"/>
              <a:ext cx="471425"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BUYERS</a:t>
              </a:r>
            </a:p>
          </p:txBody>
        </p:sp>
        <p:cxnSp>
          <p:nvCxnSpPr>
            <p:cNvPr id="15" name="Straight Connector 14">
              <a:extLst>
                <a:ext uri="{FF2B5EF4-FFF2-40B4-BE49-F238E27FC236}">
                  <a16:creationId xmlns:a16="http://schemas.microsoft.com/office/drawing/2014/main" id="{3DD08F1E-E920-99BC-D8AD-96BE3F50CF87}"/>
                </a:ext>
              </a:extLst>
            </p:cNvPr>
            <p:cNvCxnSpPr>
              <a:cxnSpLocks/>
            </p:cNvCxnSpPr>
            <p:nvPr/>
          </p:nvCxnSpPr>
          <p:spPr>
            <a:xfrm>
              <a:off x="4135458" y="4373229"/>
              <a:ext cx="640966"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DF640CD-5E0F-AF5F-70B9-8145DEA445C2}"/>
                </a:ext>
              </a:extLst>
            </p:cNvPr>
            <p:cNvCxnSpPr>
              <a:cxnSpLocks/>
            </p:cNvCxnSpPr>
            <p:nvPr/>
          </p:nvCxnSpPr>
          <p:spPr>
            <a:xfrm>
              <a:off x="4135458" y="1371193"/>
              <a:ext cx="640966"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grpSp>
        <p:nvGrpSpPr>
          <p:cNvPr id="27" name="Theirs">
            <a:extLst>
              <a:ext uri="{FF2B5EF4-FFF2-40B4-BE49-F238E27FC236}">
                <a16:creationId xmlns:a16="http://schemas.microsoft.com/office/drawing/2014/main" id="{D5F945F7-0CDD-5F0C-B8B1-7CA6B5B899D9}"/>
              </a:ext>
            </a:extLst>
          </p:cNvPr>
          <p:cNvGrpSpPr/>
          <p:nvPr/>
        </p:nvGrpSpPr>
        <p:grpSpPr>
          <a:xfrm>
            <a:off x="5099449" y="2048256"/>
            <a:ext cx="3872969" cy="1636776"/>
            <a:chOff x="5099843" y="2048256"/>
            <a:chExt cx="3872969" cy="1636776"/>
          </a:xfrm>
        </p:grpSpPr>
        <p:grpSp>
          <p:nvGrpSpPr>
            <p:cNvPr id="28" name="Group 27">
              <a:extLst>
                <a:ext uri="{FF2B5EF4-FFF2-40B4-BE49-F238E27FC236}">
                  <a16:creationId xmlns:a16="http://schemas.microsoft.com/office/drawing/2014/main" id="{17BB1578-BD4F-F107-8E21-B6088AF2197A}"/>
                </a:ext>
              </a:extLst>
            </p:cNvPr>
            <p:cNvGrpSpPr/>
            <p:nvPr/>
          </p:nvGrpSpPr>
          <p:grpSpPr>
            <a:xfrm>
              <a:off x="5099843" y="2048256"/>
              <a:ext cx="2499215" cy="1636776"/>
              <a:chOff x="5099843" y="1463106"/>
              <a:chExt cx="2499215" cy="1636776"/>
            </a:xfrm>
          </p:grpSpPr>
          <p:pic>
            <p:nvPicPr>
              <p:cNvPr id="31" name="Picture 11">
                <a:extLst>
                  <a:ext uri="{FF2B5EF4-FFF2-40B4-BE49-F238E27FC236}">
                    <a16:creationId xmlns:a16="http://schemas.microsoft.com/office/drawing/2014/main" id="{024AC2F8-4FC8-04BE-C6D7-2078A08E76A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2642682"/>
                <a:ext cx="457200" cy="457200"/>
              </a:xfrm>
              <a:prstGeom prst="rect">
                <a:avLst/>
              </a:prstGeom>
            </p:spPr>
          </p:pic>
          <p:pic>
            <p:nvPicPr>
              <p:cNvPr id="32" name="Picture 11">
                <a:extLst>
                  <a:ext uri="{FF2B5EF4-FFF2-40B4-BE49-F238E27FC236}">
                    <a16:creationId xmlns:a16="http://schemas.microsoft.com/office/drawing/2014/main" id="{E1B20101-59FB-4C16-8733-E3C7DB5F035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2642682"/>
                <a:ext cx="457200" cy="457200"/>
              </a:xfrm>
              <a:prstGeom prst="rect">
                <a:avLst/>
              </a:prstGeom>
            </p:spPr>
          </p:pic>
          <p:pic>
            <p:nvPicPr>
              <p:cNvPr id="33" name="Picture 11">
                <a:extLst>
                  <a:ext uri="{FF2B5EF4-FFF2-40B4-BE49-F238E27FC236}">
                    <a16:creationId xmlns:a16="http://schemas.microsoft.com/office/drawing/2014/main" id="{00016672-BFF2-0A90-08B4-A126CB7D3FC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2642682"/>
                <a:ext cx="457200" cy="457200"/>
              </a:xfrm>
              <a:prstGeom prst="rect">
                <a:avLst/>
              </a:prstGeom>
            </p:spPr>
          </p:pic>
          <p:pic>
            <p:nvPicPr>
              <p:cNvPr id="34" name="Picture 11">
                <a:extLst>
                  <a:ext uri="{FF2B5EF4-FFF2-40B4-BE49-F238E27FC236}">
                    <a16:creationId xmlns:a16="http://schemas.microsoft.com/office/drawing/2014/main" id="{B197392E-5783-C5A1-7960-E6924C5A7FC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2642682"/>
                <a:ext cx="457200" cy="457200"/>
              </a:xfrm>
              <a:prstGeom prst="rect">
                <a:avLst/>
              </a:prstGeom>
            </p:spPr>
          </p:pic>
          <p:pic>
            <p:nvPicPr>
              <p:cNvPr id="35" name="Picture 11">
                <a:extLst>
                  <a:ext uri="{FF2B5EF4-FFF2-40B4-BE49-F238E27FC236}">
                    <a16:creationId xmlns:a16="http://schemas.microsoft.com/office/drawing/2014/main" id="{022AF0C7-C507-EBC9-292F-373DD7691B1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2642682"/>
                <a:ext cx="457200" cy="457200"/>
              </a:xfrm>
              <a:prstGeom prst="rect">
                <a:avLst/>
              </a:prstGeom>
            </p:spPr>
          </p:pic>
          <p:pic>
            <p:nvPicPr>
              <p:cNvPr id="36" name="Picture 11">
                <a:extLst>
                  <a:ext uri="{FF2B5EF4-FFF2-40B4-BE49-F238E27FC236}">
                    <a16:creationId xmlns:a16="http://schemas.microsoft.com/office/drawing/2014/main" id="{E01D7CD2-E640-8E91-DD5B-C406C87526B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2051499"/>
                <a:ext cx="457200" cy="457200"/>
              </a:xfrm>
              <a:prstGeom prst="rect">
                <a:avLst/>
              </a:prstGeom>
            </p:spPr>
          </p:pic>
          <p:pic>
            <p:nvPicPr>
              <p:cNvPr id="37" name="Picture 11">
                <a:extLst>
                  <a:ext uri="{FF2B5EF4-FFF2-40B4-BE49-F238E27FC236}">
                    <a16:creationId xmlns:a16="http://schemas.microsoft.com/office/drawing/2014/main" id="{A6941436-315A-E6F2-C748-934124C72F3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2051499"/>
                <a:ext cx="457200" cy="457200"/>
              </a:xfrm>
              <a:prstGeom prst="rect">
                <a:avLst/>
              </a:prstGeom>
            </p:spPr>
          </p:pic>
          <p:pic>
            <p:nvPicPr>
              <p:cNvPr id="38" name="Picture 11">
                <a:extLst>
                  <a:ext uri="{FF2B5EF4-FFF2-40B4-BE49-F238E27FC236}">
                    <a16:creationId xmlns:a16="http://schemas.microsoft.com/office/drawing/2014/main" id="{D4694178-AF1D-81A7-07B7-CEAB7E586DE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2051499"/>
                <a:ext cx="457200" cy="457200"/>
              </a:xfrm>
              <a:prstGeom prst="rect">
                <a:avLst/>
              </a:prstGeom>
            </p:spPr>
          </p:pic>
          <p:pic>
            <p:nvPicPr>
              <p:cNvPr id="39" name="Picture 11">
                <a:extLst>
                  <a:ext uri="{FF2B5EF4-FFF2-40B4-BE49-F238E27FC236}">
                    <a16:creationId xmlns:a16="http://schemas.microsoft.com/office/drawing/2014/main" id="{44B86A0B-761D-4BD4-BDEB-4BF7A8E4A6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2051499"/>
                <a:ext cx="457200" cy="457200"/>
              </a:xfrm>
              <a:prstGeom prst="rect">
                <a:avLst/>
              </a:prstGeom>
            </p:spPr>
          </p:pic>
          <p:pic>
            <p:nvPicPr>
              <p:cNvPr id="40" name="Picture 11">
                <a:extLst>
                  <a:ext uri="{FF2B5EF4-FFF2-40B4-BE49-F238E27FC236}">
                    <a16:creationId xmlns:a16="http://schemas.microsoft.com/office/drawing/2014/main" id="{F6BF4C7F-204E-E8AA-F14A-6C6F2BBC04E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2051499"/>
                <a:ext cx="457200" cy="457200"/>
              </a:xfrm>
              <a:prstGeom prst="rect">
                <a:avLst/>
              </a:prstGeom>
            </p:spPr>
          </p:pic>
          <p:pic>
            <p:nvPicPr>
              <p:cNvPr id="41" name="Picture 11">
                <a:extLst>
                  <a:ext uri="{FF2B5EF4-FFF2-40B4-BE49-F238E27FC236}">
                    <a16:creationId xmlns:a16="http://schemas.microsoft.com/office/drawing/2014/main" id="{ECBCF53E-7192-A773-C4F1-2006FFB3FB9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2051499"/>
                <a:ext cx="457200" cy="457200"/>
              </a:xfrm>
              <a:prstGeom prst="rect">
                <a:avLst/>
              </a:prstGeom>
            </p:spPr>
          </p:pic>
          <p:pic>
            <p:nvPicPr>
              <p:cNvPr id="42" name="Picture 11">
                <a:extLst>
                  <a:ext uri="{FF2B5EF4-FFF2-40B4-BE49-F238E27FC236}">
                    <a16:creationId xmlns:a16="http://schemas.microsoft.com/office/drawing/2014/main" id="{01BDFE08-F1B3-D954-2F1E-7C603371CC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2051499"/>
                <a:ext cx="457200" cy="457200"/>
              </a:xfrm>
              <a:prstGeom prst="rect">
                <a:avLst/>
              </a:prstGeom>
            </p:spPr>
          </p:pic>
          <p:pic>
            <p:nvPicPr>
              <p:cNvPr id="43" name="Picture 11">
                <a:extLst>
                  <a:ext uri="{FF2B5EF4-FFF2-40B4-BE49-F238E27FC236}">
                    <a16:creationId xmlns:a16="http://schemas.microsoft.com/office/drawing/2014/main" id="{1717E8D2-CA06-034B-B41B-2A5F2028FCF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2051499"/>
                <a:ext cx="457200" cy="457200"/>
              </a:xfrm>
              <a:prstGeom prst="rect">
                <a:avLst/>
              </a:prstGeom>
            </p:spPr>
          </p:pic>
          <p:pic>
            <p:nvPicPr>
              <p:cNvPr id="44" name="Picture 11">
                <a:extLst>
                  <a:ext uri="{FF2B5EF4-FFF2-40B4-BE49-F238E27FC236}">
                    <a16:creationId xmlns:a16="http://schemas.microsoft.com/office/drawing/2014/main" id="{F2CD9507-8A3F-4D2C-EF1B-B44B21303DB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91559" y="1463106"/>
                <a:ext cx="457200" cy="457200"/>
              </a:xfrm>
              <a:prstGeom prst="rect">
                <a:avLst/>
              </a:prstGeom>
            </p:spPr>
          </p:pic>
          <p:pic>
            <p:nvPicPr>
              <p:cNvPr id="45" name="Picture 11">
                <a:extLst>
                  <a:ext uri="{FF2B5EF4-FFF2-40B4-BE49-F238E27FC236}">
                    <a16:creationId xmlns:a16="http://schemas.microsoft.com/office/drawing/2014/main" id="{E75D627F-B73C-00A7-3110-C8B9BA6CB4C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1463106"/>
                <a:ext cx="457200" cy="457200"/>
              </a:xfrm>
              <a:prstGeom prst="rect">
                <a:avLst/>
              </a:prstGeom>
            </p:spPr>
          </p:pic>
          <p:pic>
            <p:nvPicPr>
              <p:cNvPr id="46" name="Picture 11">
                <a:extLst>
                  <a:ext uri="{FF2B5EF4-FFF2-40B4-BE49-F238E27FC236}">
                    <a16:creationId xmlns:a16="http://schemas.microsoft.com/office/drawing/2014/main" id="{D981EAF8-16B9-68A0-646A-80E2B214DBE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974991" y="1463106"/>
                <a:ext cx="457200" cy="457200"/>
              </a:xfrm>
              <a:prstGeom prst="rect">
                <a:avLst/>
              </a:prstGeom>
            </p:spPr>
          </p:pic>
          <p:pic>
            <p:nvPicPr>
              <p:cNvPr id="47" name="Picture 11">
                <a:extLst>
                  <a:ext uri="{FF2B5EF4-FFF2-40B4-BE49-F238E27FC236}">
                    <a16:creationId xmlns:a16="http://schemas.microsoft.com/office/drawing/2014/main" id="{9310AF23-D46D-D1E1-3852-83E1DD4AB20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1463106"/>
                <a:ext cx="457200" cy="457200"/>
              </a:xfrm>
              <a:prstGeom prst="rect">
                <a:avLst/>
              </a:prstGeom>
            </p:spPr>
          </p:pic>
          <p:pic>
            <p:nvPicPr>
              <p:cNvPr id="48" name="Picture 11">
                <a:extLst>
                  <a:ext uri="{FF2B5EF4-FFF2-40B4-BE49-F238E27FC236}">
                    <a16:creationId xmlns:a16="http://schemas.microsoft.com/office/drawing/2014/main" id="{27939769-58FB-ECA5-32C2-934427DA8C2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1463106"/>
                <a:ext cx="457200" cy="457200"/>
              </a:xfrm>
              <a:prstGeom prst="rect">
                <a:avLst/>
              </a:prstGeom>
            </p:spPr>
          </p:pic>
          <p:pic>
            <p:nvPicPr>
              <p:cNvPr id="49" name="Picture 11">
                <a:extLst>
                  <a:ext uri="{FF2B5EF4-FFF2-40B4-BE49-F238E27FC236}">
                    <a16:creationId xmlns:a16="http://schemas.microsoft.com/office/drawing/2014/main" id="{81553807-66FB-AE7A-F268-96F2459907D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850139" y="1463106"/>
                <a:ext cx="457200" cy="457200"/>
              </a:xfrm>
              <a:prstGeom prst="rect">
                <a:avLst/>
              </a:prstGeom>
            </p:spPr>
          </p:pic>
          <p:pic>
            <p:nvPicPr>
              <p:cNvPr id="50" name="Picture 11">
                <a:extLst>
                  <a:ext uri="{FF2B5EF4-FFF2-40B4-BE49-F238E27FC236}">
                    <a16:creationId xmlns:a16="http://schemas.microsoft.com/office/drawing/2014/main" id="{226E6230-CC8B-3C73-8AD3-DFE5B442CD4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41858" y="1463106"/>
                <a:ext cx="457200" cy="457200"/>
              </a:xfrm>
              <a:prstGeom prst="rect">
                <a:avLst/>
              </a:prstGeom>
            </p:spPr>
          </p:pic>
          <p:pic>
            <p:nvPicPr>
              <p:cNvPr id="51" name="Picture 11">
                <a:extLst>
                  <a:ext uri="{FF2B5EF4-FFF2-40B4-BE49-F238E27FC236}">
                    <a16:creationId xmlns:a16="http://schemas.microsoft.com/office/drawing/2014/main" id="{1C09082B-3D12-38B2-E7DF-9A99417E1C1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9843" y="1463106"/>
                <a:ext cx="457200" cy="457200"/>
              </a:xfrm>
              <a:prstGeom prst="rect">
                <a:avLst/>
              </a:prstGeom>
            </p:spPr>
          </p:pic>
          <p:pic>
            <p:nvPicPr>
              <p:cNvPr id="52" name="Picture 11">
                <a:extLst>
                  <a:ext uri="{FF2B5EF4-FFF2-40B4-BE49-F238E27FC236}">
                    <a16:creationId xmlns:a16="http://schemas.microsoft.com/office/drawing/2014/main" id="{026A3977-89D2-EEE0-84D7-942E38727E3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683275" y="2642682"/>
                <a:ext cx="457200" cy="457200"/>
              </a:xfrm>
              <a:prstGeom prst="rect">
                <a:avLst/>
              </a:prstGeom>
            </p:spPr>
          </p:pic>
          <p:pic>
            <p:nvPicPr>
              <p:cNvPr id="53" name="Picture 11">
                <a:extLst>
                  <a:ext uri="{FF2B5EF4-FFF2-40B4-BE49-F238E27FC236}">
                    <a16:creationId xmlns:a16="http://schemas.microsoft.com/office/drawing/2014/main" id="{A9A1C53D-9E8C-5A7C-0F61-4DFF485922F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266707" y="2642682"/>
                <a:ext cx="457200" cy="457200"/>
              </a:xfrm>
              <a:prstGeom prst="rect">
                <a:avLst/>
              </a:prstGeom>
            </p:spPr>
          </p:pic>
          <p:pic>
            <p:nvPicPr>
              <p:cNvPr id="54" name="Picture 11">
                <a:extLst>
                  <a:ext uri="{FF2B5EF4-FFF2-40B4-BE49-F238E27FC236}">
                    <a16:creationId xmlns:a16="http://schemas.microsoft.com/office/drawing/2014/main" id="{C4B15D93-990B-FDA4-F385-CEBF8FAFCD7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58423" y="2642682"/>
                <a:ext cx="457200" cy="457200"/>
              </a:xfrm>
              <a:prstGeom prst="rect">
                <a:avLst/>
              </a:prstGeom>
            </p:spPr>
          </p:pic>
        </p:grpSp>
        <p:cxnSp>
          <p:nvCxnSpPr>
            <p:cNvPr id="29" name="Straight Connector 28">
              <a:extLst>
                <a:ext uri="{FF2B5EF4-FFF2-40B4-BE49-F238E27FC236}">
                  <a16:creationId xmlns:a16="http://schemas.microsoft.com/office/drawing/2014/main" id="{E0D54F6B-EBBE-3BFB-15E4-8110BB3224E6}"/>
                </a:ext>
              </a:extLst>
            </p:cNvPr>
            <p:cNvCxnSpPr>
              <a:cxnSpLocks/>
            </p:cNvCxnSpPr>
            <p:nvPr/>
          </p:nvCxnSpPr>
          <p:spPr>
            <a:xfrm>
              <a:off x="7725083" y="2063242"/>
              <a:ext cx="0" cy="1609022"/>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73A95C6F-8605-6192-661E-AD54846EDC9E}"/>
                </a:ext>
              </a:extLst>
            </p:cNvPr>
            <p:cNvSpPr txBox="1"/>
            <p:nvPr/>
          </p:nvSpPr>
          <p:spPr>
            <a:xfrm>
              <a:off x="7760029" y="2667820"/>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Theirs</a:t>
              </a:r>
            </a:p>
          </p:txBody>
        </p:sp>
      </p:grpSp>
      <p:grpSp>
        <p:nvGrpSpPr>
          <p:cNvPr id="55" name="DIY">
            <a:extLst>
              <a:ext uri="{FF2B5EF4-FFF2-40B4-BE49-F238E27FC236}">
                <a16:creationId xmlns:a16="http://schemas.microsoft.com/office/drawing/2014/main" id="{E0445E95-73A1-CEA9-8C0A-D845ED056A77}"/>
              </a:ext>
            </a:extLst>
          </p:cNvPr>
          <p:cNvGrpSpPr/>
          <p:nvPr/>
        </p:nvGrpSpPr>
        <p:grpSpPr>
          <a:xfrm>
            <a:off x="5099449" y="3809661"/>
            <a:ext cx="3873372" cy="460694"/>
            <a:chOff x="5099449" y="3809661"/>
            <a:chExt cx="3873372" cy="460694"/>
          </a:xfrm>
        </p:grpSpPr>
        <p:grpSp>
          <p:nvGrpSpPr>
            <p:cNvPr id="56" name="Group 55">
              <a:extLst>
                <a:ext uri="{FF2B5EF4-FFF2-40B4-BE49-F238E27FC236}">
                  <a16:creationId xmlns:a16="http://schemas.microsoft.com/office/drawing/2014/main" id="{FD32CAFD-F76B-65EA-3E93-F10DC0088F87}"/>
                </a:ext>
              </a:extLst>
            </p:cNvPr>
            <p:cNvGrpSpPr/>
            <p:nvPr/>
          </p:nvGrpSpPr>
          <p:grpSpPr>
            <a:xfrm>
              <a:off x="5099449" y="3809661"/>
              <a:ext cx="2511078" cy="457200"/>
              <a:chOff x="5099449" y="3221129"/>
              <a:chExt cx="2511078" cy="457200"/>
            </a:xfrm>
          </p:grpSpPr>
          <p:pic>
            <p:nvPicPr>
              <p:cNvPr id="60" name="Picture 13">
                <a:extLst>
                  <a:ext uri="{FF2B5EF4-FFF2-40B4-BE49-F238E27FC236}">
                    <a16:creationId xmlns:a16="http://schemas.microsoft.com/office/drawing/2014/main" id="{1A2FED0A-165D-E830-7F5A-98FF4DD61B5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678424" y="3221129"/>
                <a:ext cx="457200" cy="457200"/>
              </a:xfrm>
              <a:prstGeom prst="rect">
                <a:avLst/>
              </a:prstGeom>
            </p:spPr>
          </p:pic>
          <p:pic>
            <p:nvPicPr>
              <p:cNvPr id="61" name="Picture 13">
                <a:extLst>
                  <a:ext uri="{FF2B5EF4-FFF2-40B4-BE49-F238E27FC236}">
                    <a16:creationId xmlns:a16="http://schemas.microsoft.com/office/drawing/2014/main" id="{A671D2EA-D0BA-8CCB-5AFD-08FB7B631E9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099449" y="3221129"/>
                <a:ext cx="457200" cy="457200"/>
              </a:xfrm>
              <a:prstGeom prst="rect">
                <a:avLst/>
              </a:prstGeom>
            </p:spPr>
          </p:pic>
          <p:pic>
            <p:nvPicPr>
              <p:cNvPr id="62" name="Picture 13">
                <a:extLst>
                  <a:ext uri="{FF2B5EF4-FFF2-40B4-BE49-F238E27FC236}">
                    <a16:creationId xmlns:a16="http://schemas.microsoft.com/office/drawing/2014/main" id="{83023902-89CC-83AA-5C4A-B959DB225FB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153327" y="3221129"/>
                <a:ext cx="457200" cy="457200"/>
              </a:xfrm>
              <a:prstGeom prst="rect">
                <a:avLst/>
              </a:prstGeom>
            </p:spPr>
          </p:pic>
          <p:pic>
            <p:nvPicPr>
              <p:cNvPr id="63" name="Picture 13">
                <a:extLst>
                  <a:ext uri="{FF2B5EF4-FFF2-40B4-BE49-F238E27FC236}">
                    <a16:creationId xmlns:a16="http://schemas.microsoft.com/office/drawing/2014/main" id="{7FE01EE6-1721-23B2-7726-12C3B3511F9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392860" y="3221129"/>
                <a:ext cx="457200" cy="457200"/>
              </a:xfrm>
              <a:prstGeom prst="rect">
                <a:avLst/>
              </a:prstGeom>
            </p:spPr>
          </p:pic>
          <p:pic>
            <p:nvPicPr>
              <p:cNvPr id="448" name="Picture 13">
                <a:extLst>
                  <a:ext uri="{FF2B5EF4-FFF2-40B4-BE49-F238E27FC236}">
                    <a16:creationId xmlns:a16="http://schemas.microsoft.com/office/drawing/2014/main" id="{444A87C6-52C6-C4DF-23A4-BC138E0C8B1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979682" y="3221129"/>
                <a:ext cx="457200" cy="457200"/>
              </a:xfrm>
              <a:prstGeom prst="rect">
                <a:avLst/>
              </a:prstGeom>
            </p:spPr>
          </p:pic>
          <p:pic>
            <p:nvPicPr>
              <p:cNvPr id="449" name="Picture 13">
                <a:extLst>
                  <a:ext uri="{FF2B5EF4-FFF2-40B4-BE49-F238E27FC236}">
                    <a16:creationId xmlns:a16="http://schemas.microsoft.com/office/drawing/2014/main" id="{39315BEF-C988-47E9-3F5B-04A49E1FF27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273093" y="3221129"/>
                <a:ext cx="457200" cy="457200"/>
              </a:xfrm>
              <a:prstGeom prst="rect">
                <a:avLst/>
              </a:prstGeom>
            </p:spPr>
          </p:pic>
          <p:pic>
            <p:nvPicPr>
              <p:cNvPr id="450" name="Picture 13">
                <a:extLst>
                  <a:ext uri="{FF2B5EF4-FFF2-40B4-BE49-F238E27FC236}">
                    <a16:creationId xmlns:a16="http://schemas.microsoft.com/office/drawing/2014/main" id="{6081BB2B-0844-384E-630D-1BEF8E9EEFA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566504" y="3221129"/>
                <a:ext cx="457200" cy="457200"/>
              </a:xfrm>
              <a:prstGeom prst="rect">
                <a:avLst/>
              </a:prstGeom>
            </p:spPr>
          </p:pic>
          <p:pic>
            <p:nvPicPr>
              <p:cNvPr id="451" name="Picture 13">
                <a:extLst>
                  <a:ext uri="{FF2B5EF4-FFF2-40B4-BE49-F238E27FC236}">
                    <a16:creationId xmlns:a16="http://schemas.microsoft.com/office/drawing/2014/main" id="{9634D132-1589-D0D5-758E-3453743F970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859915" y="3221129"/>
                <a:ext cx="457200" cy="457200"/>
              </a:xfrm>
              <a:prstGeom prst="rect">
                <a:avLst/>
              </a:prstGeom>
            </p:spPr>
          </p:pic>
        </p:grpSp>
        <p:grpSp>
          <p:nvGrpSpPr>
            <p:cNvPr id="57" name="Group 56">
              <a:extLst>
                <a:ext uri="{FF2B5EF4-FFF2-40B4-BE49-F238E27FC236}">
                  <a16:creationId xmlns:a16="http://schemas.microsoft.com/office/drawing/2014/main" id="{FC39A5AE-B001-AACE-6196-6C49A886D23C}"/>
                </a:ext>
              </a:extLst>
            </p:cNvPr>
            <p:cNvGrpSpPr/>
            <p:nvPr/>
          </p:nvGrpSpPr>
          <p:grpSpPr>
            <a:xfrm>
              <a:off x="7725091" y="3813156"/>
              <a:ext cx="1247730" cy="457199"/>
              <a:chOff x="7646703" y="2085420"/>
              <a:chExt cx="1247730" cy="457200"/>
            </a:xfrm>
          </p:grpSpPr>
          <p:sp>
            <p:nvSpPr>
              <p:cNvPr id="58" name="TextBox 57">
                <a:extLst>
                  <a:ext uri="{FF2B5EF4-FFF2-40B4-BE49-F238E27FC236}">
                    <a16:creationId xmlns:a16="http://schemas.microsoft.com/office/drawing/2014/main" id="{3744100B-7EB4-2F07-7738-FC52BC90AABC}"/>
                  </a:ext>
                </a:extLst>
              </p:cNvPr>
              <p:cNvSpPr txBox="1"/>
              <p:nvPr/>
            </p:nvSpPr>
            <p:spPr>
              <a:xfrm>
                <a:off x="7681650" y="2114086"/>
                <a:ext cx="1212783" cy="399867"/>
              </a:xfrm>
              <a:prstGeom prst="rect">
                <a:avLst/>
              </a:prstGeom>
              <a:noFill/>
            </p:spPr>
            <p:txBody>
              <a:bodyPr wrap="none" rtlCol="0" anchor="ctr">
                <a:noAutofit/>
              </a:bodyPr>
              <a:lstStyle/>
              <a:p>
                <a:r>
                  <a:rPr lang="en-US" sz="1400" b="0" i="0">
                    <a:solidFill>
                      <a:schemeClr val="tx2"/>
                    </a:solidFill>
                    <a:latin typeface="+mj-lt"/>
                    <a:ea typeface="+mj-ea"/>
                    <a:cs typeface="Calibri" panose="020F0502020204030204" pitchFamily="34" charset="0"/>
                  </a:rPr>
                  <a:t>DIY</a:t>
                </a:r>
              </a:p>
            </p:txBody>
          </p:sp>
          <p:cxnSp>
            <p:nvCxnSpPr>
              <p:cNvPr id="59" name="Straight Connector 58">
                <a:extLst>
                  <a:ext uri="{FF2B5EF4-FFF2-40B4-BE49-F238E27FC236}">
                    <a16:creationId xmlns:a16="http://schemas.microsoft.com/office/drawing/2014/main" id="{D38BA8FC-82B4-5CF1-F5D4-B5504150682A}"/>
                  </a:ext>
                </a:extLst>
              </p:cNvPr>
              <p:cNvCxnSpPr>
                <a:cxnSpLocks/>
              </p:cNvCxnSpPr>
              <p:nvPr/>
            </p:nvCxnSpPr>
            <p:spPr>
              <a:xfrm>
                <a:off x="7646703" y="2085420"/>
                <a:ext cx="0" cy="4572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grpSp>
      <p:grpSp>
        <p:nvGrpSpPr>
          <p:cNvPr id="452" name="Non-customers">
            <a:extLst>
              <a:ext uri="{FF2B5EF4-FFF2-40B4-BE49-F238E27FC236}">
                <a16:creationId xmlns:a16="http://schemas.microsoft.com/office/drawing/2014/main" id="{ABAACD32-92C8-4ACE-3135-070367EEF55D}"/>
              </a:ext>
            </a:extLst>
          </p:cNvPr>
          <p:cNvGrpSpPr/>
          <p:nvPr/>
        </p:nvGrpSpPr>
        <p:grpSpPr>
          <a:xfrm>
            <a:off x="641675" y="932267"/>
            <a:ext cx="3182112" cy="3440962"/>
            <a:chOff x="641675" y="932267"/>
            <a:chExt cx="3182112" cy="3440962"/>
          </a:xfrm>
        </p:grpSpPr>
        <p:sp>
          <p:nvSpPr>
            <p:cNvPr id="453" name="TextBox 452">
              <a:extLst>
                <a:ext uri="{FF2B5EF4-FFF2-40B4-BE49-F238E27FC236}">
                  <a16:creationId xmlns:a16="http://schemas.microsoft.com/office/drawing/2014/main" id="{2CEEFA87-7315-378E-54BD-73CD51502E18}"/>
                </a:ext>
              </a:extLst>
            </p:cNvPr>
            <p:cNvSpPr txBox="1"/>
            <p:nvPr/>
          </p:nvSpPr>
          <p:spPr>
            <a:xfrm>
              <a:off x="657433" y="932267"/>
              <a:ext cx="3154549" cy="399867"/>
            </a:xfrm>
            <a:prstGeom prst="rect">
              <a:avLst/>
            </a:prstGeom>
            <a:noFill/>
          </p:spPr>
          <p:txBody>
            <a:bodyPr wrap="none" rtlCol="0" anchor="ctr">
              <a:noAutofit/>
            </a:bodyPr>
            <a:lstStyle/>
            <a:p>
              <a:pPr algn="ctr"/>
              <a:r>
                <a:rPr lang="en-US" sz="1595" b="0" i="0">
                  <a:solidFill>
                    <a:schemeClr val="tx2"/>
                  </a:solidFill>
                  <a:latin typeface="+mj-lt"/>
                  <a:ea typeface="+mj-ea"/>
                  <a:cs typeface="Calibri" panose="020F0502020204030204" pitchFamily="34" charset="0"/>
                </a:rPr>
                <a:t>NON-CUSTOMERS</a:t>
              </a:r>
            </a:p>
          </p:txBody>
        </p:sp>
        <p:cxnSp>
          <p:nvCxnSpPr>
            <p:cNvPr id="454" name="Straight Connector 453">
              <a:extLst>
                <a:ext uri="{FF2B5EF4-FFF2-40B4-BE49-F238E27FC236}">
                  <a16:creationId xmlns:a16="http://schemas.microsoft.com/office/drawing/2014/main" id="{77890772-E6EA-5F1B-979F-9DB2993FA1C8}"/>
                </a:ext>
              </a:extLst>
            </p:cNvPr>
            <p:cNvCxnSpPr>
              <a:cxnSpLocks/>
            </p:cNvCxnSpPr>
            <p:nvPr/>
          </p:nvCxnSpPr>
          <p:spPr>
            <a:xfrm>
              <a:off x="641675" y="4373229"/>
              <a:ext cx="3182112"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55" name="Straight Connector 454">
              <a:extLst>
                <a:ext uri="{FF2B5EF4-FFF2-40B4-BE49-F238E27FC236}">
                  <a16:creationId xmlns:a16="http://schemas.microsoft.com/office/drawing/2014/main" id="{C729F669-025E-610D-AC59-A2FE50711B90}"/>
                </a:ext>
              </a:extLst>
            </p:cNvPr>
            <p:cNvCxnSpPr>
              <a:cxnSpLocks/>
            </p:cNvCxnSpPr>
            <p:nvPr/>
          </p:nvCxnSpPr>
          <p:spPr>
            <a:xfrm>
              <a:off x="641675" y="1371194"/>
              <a:ext cx="3182112"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456" name="Group 455">
              <a:extLst>
                <a:ext uri="{FF2B5EF4-FFF2-40B4-BE49-F238E27FC236}">
                  <a16:creationId xmlns:a16="http://schemas.microsoft.com/office/drawing/2014/main" id="{78C1FBAA-C35C-70CF-B42C-26B179B0BF44}"/>
                </a:ext>
              </a:extLst>
            </p:cNvPr>
            <p:cNvGrpSpPr/>
            <p:nvPr/>
          </p:nvGrpSpPr>
          <p:grpSpPr>
            <a:xfrm>
              <a:off x="686770" y="1461324"/>
              <a:ext cx="3089268" cy="2807068"/>
              <a:chOff x="3752988" y="-695241"/>
              <a:chExt cx="3089268" cy="2807068"/>
            </a:xfrm>
          </p:grpSpPr>
          <p:pic>
            <p:nvPicPr>
              <p:cNvPr id="457" name="Picture 14">
                <a:extLst>
                  <a:ext uri="{FF2B5EF4-FFF2-40B4-BE49-F238E27FC236}">
                    <a16:creationId xmlns:a16="http://schemas.microsoft.com/office/drawing/2014/main" id="{CD272AC8-FC12-0213-224A-29AF0C5103C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4718" y="-695241"/>
                <a:ext cx="457200" cy="457200"/>
              </a:xfrm>
              <a:prstGeom prst="rect">
                <a:avLst/>
              </a:prstGeom>
            </p:spPr>
          </p:pic>
          <p:pic>
            <p:nvPicPr>
              <p:cNvPr id="458" name="Picture 15">
                <a:extLst>
                  <a:ext uri="{FF2B5EF4-FFF2-40B4-BE49-F238E27FC236}">
                    <a16:creationId xmlns:a16="http://schemas.microsoft.com/office/drawing/2014/main" id="{8D51CD47-3C5B-8C2E-FFE6-A423B1248F1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6448" y="-695241"/>
                <a:ext cx="457200" cy="457200"/>
              </a:xfrm>
              <a:prstGeom prst="rect">
                <a:avLst/>
              </a:prstGeom>
            </p:spPr>
          </p:pic>
          <p:pic>
            <p:nvPicPr>
              <p:cNvPr id="459" name="Picture 458" descr="Icon&#10;&#10;Description automatically generated">
                <a:extLst>
                  <a:ext uri="{FF2B5EF4-FFF2-40B4-BE49-F238E27FC236}">
                    <a16:creationId xmlns:a16="http://schemas.microsoft.com/office/drawing/2014/main" id="{03B6AFA1-EBA9-8742-49DF-20C064C813B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84612" y="-695241"/>
                <a:ext cx="457200" cy="457200"/>
              </a:xfrm>
              <a:prstGeom prst="rect">
                <a:avLst/>
              </a:prstGeom>
            </p:spPr>
          </p:pic>
          <p:pic>
            <p:nvPicPr>
              <p:cNvPr id="460" name="Picture 15">
                <a:extLst>
                  <a:ext uri="{FF2B5EF4-FFF2-40B4-BE49-F238E27FC236}">
                    <a16:creationId xmlns:a16="http://schemas.microsoft.com/office/drawing/2014/main" id="{28A99932-84E8-8FAD-85A9-FDCA86B4423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558" y="-695241"/>
                <a:ext cx="457200" cy="457200"/>
              </a:xfrm>
              <a:prstGeom prst="rect">
                <a:avLst/>
              </a:prstGeom>
            </p:spPr>
          </p:pic>
          <p:pic>
            <p:nvPicPr>
              <p:cNvPr id="461" name="Picture 14">
                <a:extLst>
                  <a:ext uri="{FF2B5EF4-FFF2-40B4-BE49-F238E27FC236}">
                    <a16:creationId xmlns:a16="http://schemas.microsoft.com/office/drawing/2014/main" id="{7BD0338B-DFBB-0CBA-A038-BDFAC8C4473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19908" y="-695241"/>
                <a:ext cx="457200" cy="457200"/>
              </a:xfrm>
              <a:prstGeom prst="rect">
                <a:avLst/>
              </a:prstGeom>
            </p:spPr>
          </p:pic>
          <p:pic>
            <p:nvPicPr>
              <p:cNvPr id="462" name="Picture 15">
                <a:extLst>
                  <a:ext uri="{FF2B5EF4-FFF2-40B4-BE49-F238E27FC236}">
                    <a16:creationId xmlns:a16="http://schemas.microsoft.com/office/drawing/2014/main" id="{A77AAD2B-AD6A-BC15-1919-B85872DA8F9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1638" y="-695241"/>
                <a:ext cx="457200" cy="457200"/>
              </a:xfrm>
              <a:prstGeom prst="rect">
                <a:avLst/>
              </a:prstGeom>
            </p:spPr>
          </p:pic>
          <p:pic>
            <p:nvPicPr>
              <p:cNvPr id="463" name="Picture 14">
                <a:extLst>
                  <a:ext uri="{FF2B5EF4-FFF2-40B4-BE49-F238E27FC236}">
                    <a16:creationId xmlns:a16="http://schemas.microsoft.com/office/drawing/2014/main" id="{42F21A88-215B-6937-8117-E968204AD2E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5098" y="-695241"/>
                <a:ext cx="457200" cy="457200"/>
              </a:xfrm>
              <a:prstGeom prst="rect">
                <a:avLst/>
              </a:prstGeom>
            </p:spPr>
          </p:pic>
          <p:pic>
            <p:nvPicPr>
              <p:cNvPr id="464" name="Picture 15">
                <a:extLst>
                  <a:ext uri="{FF2B5EF4-FFF2-40B4-BE49-F238E27FC236}">
                    <a16:creationId xmlns:a16="http://schemas.microsoft.com/office/drawing/2014/main" id="{F40F5AFD-E75C-C6CD-1998-C26EEA8788C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6828" y="-695241"/>
                <a:ext cx="457200" cy="457200"/>
              </a:xfrm>
              <a:prstGeom prst="rect">
                <a:avLst/>
              </a:prstGeom>
            </p:spPr>
          </p:pic>
          <p:pic>
            <p:nvPicPr>
              <p:cNvPr id="465" name="Picture 14">
                <a:extLst>
                  <a:ext uri="{FF2B5EF4-FFF2-40B4-BE49-F238E27FC236}">
                    <a16:creationId xmlns:a16="http://schemas.microsoft.com/office/drawing/2014/main" id="{E3BE7F01-C1E9-0254-4C04-2DBCA6C8E39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4760" y="-103785"/>
                <a:ext cx="457200" cy="457200"/>
              </a:xfrm>
              <a:prstGeom prst="rect">
                <a:avLst/>
              </a:prstGeom>
            </p:spPr>
          </p:pic>
          <p:pic>
            <p:nvPicPr>
              <p:cNvPr id="466" name="Picture 15">
                <a:extLst>
                  <a:ext uri="{FF2B5EF4-FFF2-40B4-BE49-F238E27FC236}">
                    <a16:creationId xmlns:a16="http://schemas.microsoft.com/office/drawing/2014/main" id="{B9628148-E22D-ED34-BB9A-A5D25AE77B3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6532" y="-103785"/>
                <a:ext cx="457200" cy="457200"/>
              </a:xfrm>
              <a:prstGeom prst="rect">
                <a:avLst/>
              </a:prstGeom>
            </p:spPr>
          </p:pic>
          <p:pic>
            <p:nvPicPr>
              <p:cNvPr id="467" name="Picture 15">
                <a:extLst>
                  <a:ext uri="{FF2B5EF4-FFF2-40B4-BE49-F238E27FC236}">
                    <a16:creationId xmlns:a16="http://schemas.microsoft.com/office/drawing/2014/main" id="{DAA90764-2F57-D32B-946F-3B4B2A039AE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940" y="-103785"/>
                <a:ext cx="457200" cy="457200"/>
              </a:xfrm>
              <a:prstGeom prst="rect">
                <a:avLst/>
              </a:prstGeom>
            </p:spPr>
          </p:pic>
          <p:pic>
            <p:nvPicPr>
              <p:cNvPr id="468" name="Picture 14">
                <a:extLst>
                  <a:ext uri="{FF2B5EF4-FFF2-40B4-BE49-F238E27FC236}">
                    <a16:creationId xmlns:a16="http://schemas.microsoft.com/office/drawing/2014/main" id="{88833FDE-B8C8-EB76-20C4-0901A00938D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0076" y="-103785"/>
                <a:ext cx="457200" cy="457200"/>
              </a:xfrm>
              <a:prstGeom prst="rect">
                <a:avLst/>
              </a:prstGeom>
            </p:spPr>
          </p:pic>
          <p:pic>
            <p:nvPicPr>
              <p:cNvPr id="469" name="Picture 15">
                <a:extLst>
                  <a:ext uri="{FF2B5EF4-FFF2-40B4-BE49-F238E27FC236}">
                    <a16:creationId xmlns:a16="http://schemas.microsoft.com/office/drawing/2014/main" id="{B481CAD9-BDE2-A203-A762-47A3B5D19E1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1848" y="-103785"/>
                <a:ext cx="457200" cy="457200"/>
              </a:xfrm>
              <a:prstGeom prst="rect">
                <a:avLst/>
              </a:prstGeom>
            </p:spPr>
          </p:pic>
          <p:pic>
            <p:nvPicPr>
              <p:cNvPr id="470" name="Picture 14">
                <a:extLst>
                  <a:ext uri="{FF2B5EF4-FFF2-40B4-BE49-F238E27FC236}">
                    <a16:creationId xmlns:a16="http://schemas.microsoft.com/office/drawing/2014/main" id="{F1F59A37-BC4B-D883-F680-D6DBE9A4547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5392" y="-103785"/>
                <a:ext cx="457200" cy="457200"/>
              </a:xfrm>
              <a:prstGeom prst="rect">
                <a:avLst/>
              </a:prstGeom>
            </p:spPr>
          </p:pic>
          <p:pic>
            <p:nvPicPr>
              <p:cNvPr id="471" name="Picture 15">
                <a:extLst>
                  <a:ext uri="{FF2B5EF4-FFF2-40B4-BE49-F238E27FC236}">
                    <a16:creationId xmlns:a16="http://schemas.microsoft.com/office/drawing/2014/main" id="{4609442C-2AC6-4947-DAE5-DDC27C3A619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7164" y="-103785"/>
                <a:ext cx="457200" cy="457200"/>
              </a:xfrm>
              <a:prstGeom prst="rect">
                <a:avLst/>
              </a:prstGeom>
            </p:spPr>
          </p:pic>
          <p:pic>
            <p:nvPicPr>
              <p:cNvPr id="503" name="Picture 14">
                <a:extLst>
                  <a:ext uri="{FF2B5EF4-FFF2-40B4-BE49-F238E27FC236}">
                    <a16:creationId xmlns:a16="http://schemas.microsoft.com/office/drawing/2014/main" id="{6183D647-90FB-169B-3C32-A948F10C8AE0}"/>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7069" y="476907"/>
                <a:ext cx="457200" cy="457200"/>
              </a:xfrm>
              <a:prstGeom prst="rect">
                <a:avLst/>
              </a:prstGeom>
            </p:spPr>
          </p:pic>
          <p:pic>
            <p:nvPicPr>
              <p:cNvPr id="505" name="Picture 15">
                <a:extLst>
                  <a:ext uri="{FF2B5EF4-FFF2-40B4-BE49-F238E27FC236}">
                    <a16:creationId xmlns:a16="http://schemas.microsoft.com/office/drawing/2014/main" id="{ADCD052C-D238-9DFF-0774-24D2367A070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9317" y="476907"/>
                <a:ext cx="457200" cy="457200"/>
              </a:xfrm>
              <a:prstGeom prst="rect">
                <a:avLst/>
              </a:prstGeom>
            </p:spPr>
          </p:pic>
          <p:pic>
            <p:nvPicPr>
              <p:cNvPr id="525" name="Picture 15">
                <a:extLst>
                  <a:ext uri="{FF2B5EF4-FFF2-40B4-BE49-F238E27FC236}">
                    <a16:creationId xmlns:a16="http://schemas.microsoft.com/office/drawing/2014/main" id="{ACD5730B-6BC9-2CBA-BE7D-ADEC7455C5E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85056" y="476907"/>
                <a:ext cx="457200" cy="457200"/>
              </a:xfrm>
              <a:prstGeom prst="rect">
                <a:avLst/>
              </a:prstGeom>
            </p:spPr>
          </p:pic>
          <p:pic>
            <p:nvPicPr>
              <p:cNvPr id="526" name="Picture 14">
                <a:extLst>
                  <a:ext uri="{FF2B5EF4-FFF2-40B4-BE49-F238E27FC236}">
                    <a16:creationId xmlns:a16="http://schemas.microsoft.com/office/drawing/2014/main" id="{5DA8ACD7-D0E0-87BC-7F88-A65562BC2F8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3813" y="476907"/>
                <a:ext cx="457200" cy="457200"/>
              </a:xfrm>
              <a:prstGeom prst="rect">
                <a:avLst/>
              </a:prstGeom>
            </p:spPr>
          </p:pic>
          <p:pic>
            <p:nvPicPr>
              <p:cNvPr id="527" name="Picture 15">
                <a:extLst>
                  <a:ext uri="{FF2B5EF4-FFF2-40B4-BE49-F238E27FC236}">
                    <a16:creationId xmlns:a16="http://schemas.microsoft.com/office/drawing/2014/main" id="{9268B83A-1393-CB19-8B6A-7DB1E97774C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6061" y="476907"/>
                <a:ext cx="457200" cy="457200"/>
              </a:xfrm>
              <a:prstGeom prst="rect">
                <a:avLst/>
              </a:prstGeom>
            </p:spPr>
          </p:pic>
          <p:pic>
            <p:nvPicPr>
              <p:cNvPr id="528" name="Picture 14">
                <a:extLst>
                  <a:ext uri="{FF2B5EF4-FFF2-40B4-BE49-F238E27FC236}">
                    <a16:creationId xmlns:a16="http://schemas.microsoft.com/office/drawing/2014/main" id="{7966DC9B-8E06-2680-891C-DBD5492F699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800557" y="476907"/>
                <a:ext cx="457200" cy="457200"/>
              </a:xfrm>
              <a:prstGeom prst="rect">
                <a:avLst/>
              </a:prstGeom>
            </p:spPr>
          </p:pic>
          <p:pic>
            <p:nvPicPr>
              <p:cNvPr id="529" name="Picture 15">
                <a:extLst>
                  <a:ext uri="{FF2B5EF4-FFF2-40B4-BE49-F238E27FC236}">
                    <a16:creationId xmlns:a16="http://schemas.microsoft.com/office/drawing/2014/main" id="{D0492D00-81D3-368C-516C-51C9C406D40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92805" y="476907"/>
                <a:ext cx="457200" cy="457200"/>
              </a:xfrm>
              <a:prstGeom prst="rect">
                <a:avLst/>
              </a:prstGeom>
            </p:spPr>
          </p:pic>
          <p:pic>
            <p:nvPicPr>
              <p:cNvPr id="530" name="Picture 14">
                <a:extLst>
                  <a:ext uri="{FF2B5EF4-FFF2-40B4-BE49-F238E27FC236}">
                    <a16:creationId xmlns:a16="http://schemas.microsoft.com/office/drawing/2014/main" id="{322D5A40-894C-80A2-9D73-C13215BD00D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0038" y="1070163"/>
                <a:ext cx="457200" cy="457200"/>
              </a:xfrm>
              <a:prstGeom prst="rect">
                <a:avLst/>
              </a:prstGeom>
            </p:spPr>
          </p:pic>
          <p:pic>
            <p:nvPicPr>
              <p:cNvPr id="531" name="Picture 15">
                <a:extLst>
                  <a:ext uri="{FF2B5EF4-FFF2-40B4-BE49-F238E27FC236}">
                    <a16:creationId xmlns:a16="http://schemas.microsoft.com/office/drawing/2014/main" id="{0EE2FA6E-439A-572F-69D5-37FC40B2099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2286" y="1070163"/>
                <a:ext cx="457200" cy="457200"/>
              </a:xfrm>
              <a:prstGeom prst="rect">
                <a:avLst/>
              </a:prstGeom>
            </p:spPr>
          </p:pic>
          <p:pic>
            <p:nvPicPr>
              <p:cNvPr id="532" name="Picture 15">
                <a:extLst>
                  <a:ext uri="{FF2B5EF4-FFF2-40B4-BE49-F238E27FC236}">
                    <a16:creationId xmlns:a16="http://schemas.microsoft.com/office/drawing/2014/main" id="{F047D5CB-3AE9-2840-B996-FEDA0905752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78025" y="1070163"/>
                <a:ext cx="457200" cy="457200"/>
              </a:xfrm>
              <a:prstGeom prst="rect">
                <a:avLst/>
              </a:prstGeom>
            </p:spPr>
          </p:pic>
          <p:pic>
            <p:nvPicPr>
              <p:cNvPr id="533" name="Picture 14">
                <a:extLst>
                  <a:ext uri="{FF2B5EF4-FFF2-40B4-BE49-F238E27FC236}">
                    <a16:creationId xmlns:a16="http://schemas.microsoft.com/office/drawing/2014/main" id="{44CF3791-9D40-714A-9767-829B9263DA0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16782" y="1070163"/>
                <a:ext cx="457200" cy="457200"/>
              </a:xfrm>
              <a:prstGeom prst="rect">
                <a:avLst/>
              </a:prstGeom>
            </p:spPr>
          </p:pic>
          <p:pic>
            <p:nvPicPr>
              <p:cNvPr id="534" name="Picture 15">
                <a:extLst>
                  <a:ext uri="{FF2B5EF4-FFF2-40B4-BE49-F238E27FC236}">
                    <a16:creationId xmlns:a16="http://schemas.microsoft.com/office/drawing/2014/main" id="{30C3E31D-D211-AFD9-4EAF-CFA9FC2CBA5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09030" y="1070163"/>
                <a:ext cx="457200" cy="457200"/>
              </a:xfrm>
              <a:prstGeom prst="rect">
                <a:avLst/>
              </a:prstGeom>
            </p:spPr>
          </p:pic>
          <p:pic>
            <p:nvPicPr>
              <p:cNvPr id="535" name="Picture 14">
                <a:extLst>
                  <a:ext uri="{FF2B5EF4-FFF2-40B4-BE49-F238E27FC236}">
                    <a16:creationId xmlns:a16="http://schemas.microsoft.com/office/drawing/2014/main" id="{24EED536-8500-240D-9DB1-5987B399C3F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3526" y="1070163"/>
                <a:ext cx="457200" cy="457200"/>
              </a:xfrm>
              <a:prstGeom prst="rect">
                <a:avLst/>
              </a:prstGeom>
            </p:spPr>
          </p:pic>
          <p:pic>
            <p:nvPicPr>
              <p:cNvPr id="536" name="Picture 15">
                <a:extLst>
                  <a:ext uri="{FF2B5EF4-FFF2-40B4-BE49-F238E27FC236}">
                    <a16:creationId xmlns:a16="http://schemas.microsoft.com/office/drawing/2014/main" id="{557D2A1E-DEBA-F44F-B31D-11D8EE53742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85774" y="1070163"/>
                <a:ext cx="457200" cy="457200"/>
              </a:xfrm>
              <a:prstGeom prst="rect">
                <a:avLst/>
              </a:prstGeom>
            </p:spPr>
          </p:pic>
          <p:pic>
            <p:nvPicPr>
              <p:cNvPr id="537" name="Picture 14">
                <a:extLst>
                  <a:ext uri="{FF2B5EF4-FFF2-40B4-BE49-F238E27FC236}">
                    <a16:creationId xmlns:a16="http://schemas.microsoft.com/office/drawing/2014/main" id="{FF1EAB35-950F-B0D9-F1A6-714024DE2328}"/>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45418" y="1654627"/>
                <a:ext cx="457200" cy="457200"/>
              </a:xfrm>
              <a:prstGeom prst="rect">
                <a:avLst/>
              </a:prstGeom>
            </p:spPr>
          </p:pic>
          <p:pic>
            <p:nvPicPr>
              <p:cNvPr id="538" name="Picture 15">
                <a:extLst>
                  <a:ext uri="{FF2B5EF4-FFF2-40B4-BE49-F238E27FC236}">
                    <a16:creationId xmlns:a16="http://schemas.microsoft.com/office/drawing/2014/main" id="{A62E0EFA-2422-26FE-C3EC-3F010B7D514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337848" y="1654627"/>
                <a:ext cx="457200" cy="457200"/>
              </a:xfrm>
              <a:prstGeom prst="rect">
                <a:avLst/>
              </a:prstGeom>
            </p:spPr>
          </p:pic>
          <p:pic>
            <p:nvPicPr>
              <p:cNvPr id="539" name="Picture 15">
                <a:extLst>
                  <a:ext uri="{FF2B5EF4-FFF2-40B4-BE49-F238E27FC236}">
                    <a16:creationId xmlns:a16="http://schemas.microsoft.com/office/drawing/2014/main" id="{9BAE2EDA-15BA-B786-A111-00B576DB81C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384855" y="1654627"/>
                <a:ext cx="457200" cy="457200"/>
              </a:xfrm>
              <a:prstGeom prst="rect">
                <a:avLst/>
              </a:prstGeom>
            </p:spPr>
          </p:pic>
          <p:pic>
            <p:nvPicPr>
              <p:cNvPr id="540" name="Picture 14">
                <a:extLst>
                  <a:ext uri="{FF2B5EF4-FFF2-40B4-BE49-F238E27FC236}">
                    <a16:creationId xmlns:a16="http://schemas.microsoft.com/office/drawing/2014/main" id="{479A2C64-9B93-35D9-566D-B5C16352A7F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922708" y="1654627"/>
                <a:ext cx="457200" cy="457200"/>
              </a:xfrm>
              <a:prstGeom prst="rect">
                <a:avLst/>
              </a:prstGeom>
            </p:spPr>
          </p:pic>
          <p:pic>
            <p:nvPicPr>
              <p:cNvPr id="541" name="Picture 15">
                <a:extLst>
                  <a:ext uri="{FF2B5EF4-FFF2-40B4-BE49-F238E27FC236}">
                    <a16:creationId xmlns:a16="http://schemas.microsoft.com/office/drawing/2014/main" id="{D6FC343B-091C-E39F-4B31-072ABC00F74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215138" y="1654627"/>
                <a:ext cx="457200" cy="457200"/>
              </a:xfrm>
              <a:prstGeom prst="rect">
                <a:avLst/>
              </a:prstGeom>
            </p:spPr>
          </p:pic>
          <p:pic>
            <p:nvPicPr>
              <p:cNvPr id="542" name="Picture 14">
                <a:extLst>
                  <a:ext uri="{FF2B5EF4-FFF2-40B4-BE49-F238E27FC236}">
                    <a16:creationId xmlns:a16="http://schemas.microsoft.com/office/drawing/2014/main" id="{87C7BCF5-7514-27FA-606C-420E54087CA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799998" y="1654627"/>
                <a:ext cx="457200" cy="457200"/>
              </a:xfrm>
              <a:prstGeom prst="rect">
                <a:avLst/>
              </a:prstGeom>
            </p:spPr>
          </p:pic>
          <p:pic>
            <p:nvPicPr>
              <p:cNvPr id="543" name="Picture 15">
                <a:extLst>
                  <a:ext uri="{FF2B5EF4-FFF2-40B4-BE49-F238E27FC236}">
                    <a16:creationId xmlns:a16="http://schemas.microsoft.com/office/drawing/2014/main" id="{912216EB-7BD6-3A51-EE2D-348E5864581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092428" y="1654627"/>
                <a:ext cx="457200" cy="457200"/>
              </a:xfrm>
              <a:prstGeom prst="rect">
                <a:avLst/>
              </a:prstGeom>
            </p:spPr>
          </p:pic>
          <p:pic>
            <p:nvPicPr>
              <p:cNvPr id="544" name="Picture 14">
                <a:extLst>
                  <a:ext uri="{FF2B5EF4-FFF2-40B4-BE49-F238E27FC236}">
                    <a16:creationId xmlns:a16="http://schemas.microsoft.com/office/drawing/2014/main" id="{F0642368-07F5-2199-EB5B-5AFD8107CFD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695241"/>
                <a:ext cx="457200" cy="457200"/>
              </a:xfrm>
              <a:prstGeom prst="rect">
                <a:avLst/>
              </a:prstGeom>
            </p:spPr>
          </p:pic>
          <p:pic>
            <p:nvPicPr>
              <p:cNvPr id="545" name="Picture 14">
                <a:extLst>
                  <a:ext uri="{FF2B5EF4-FFF2-40B4-BE49-F238E27FC236}">
                    <a16:creationId xmlns:a16="http://schemas.microsoft.com/office/drawing/2014/main" id="{640144FA-3E77-4D39-2734-50F7B6E06C3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03785"/>
                <a:ext cx="457200" cy="457200"/>
              </a:xfrm>
              <a:prstGeom prst="rect">
                <a:avLst/>
              </a:prstGeom>
            </p:spPr>
          </p:pic>
          <p:pic>
            <p:nvPicPr>
              <p:cNvPr id="546" name="Picture 14">
                <a:extLst>
                  <a:ext uri="{FF2B5EF4-FFF2-40B4-BE49-F238E27FC236}">
                    <a16:creationId xmlns:a16="http://schemas.microsoft.com/office/drawing/2014/main" id="{17CA0B50-D44C-38DA-E361-25005F4F659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476907"/>
                <a:ext cx="457200" cy="457200"/>
              </a:xfrm>
              <a:prstGeom prst="rect">
                <a:avLst/>
              </a:prstGeom>
            </p:spPr>
          </p:pic>
          <p:pic>
            <p:nvPicPr>
              <p:cNvPr id="547" name="Picture 14">
                <a:extLst>
                  <a:ext uri="{FF2B5EF4-FFF2-40B4-BE49-F238E27FC236}">
                    <a16:creationId xmlns:a16="http://schemas.microsoft.com/office/drawing/2014/main" id="{1DF6DA34-826D-BBB6-D174-4C49C6791C9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070163"/>
                <a:ext cx="457200" cy="457200"/>
              </a:xfrm>
              <a:prstGeom prst="rect">
                <a:avLst/>
              </a:prstGeom>
            </p:spPr>
          </p:pic>
          <p:pic>
            <p:nvPicPr>
              <p:cNvPr id="548" name="Picture 14">
                <a:extLst>
                  <a:ext uri="{FF2B5EF4-FFF2-40B4-BE49-F238E27FC236}">
                    <a16:creationId xmlns:a16="http://schemas.microsoft.com/office/drawing/2014/main" id="{DE5AAC94-AF21-59F8-B5B5-5A8D6807A7C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752988" y="1654627"/>
                <a:ext cx="457200" cy="457200"/>
              </a:xfrm>
              <a:prstGeom prst="rect">
                <a:avLst/>
              </a:prstGeom>
            </p:spPr>
          </p:pic>
          <p:pic>
            <p:nvPicPr>
              <p:cNvPr id="549" name="Picture 15">
                <a:extLst>
                  <a:ext uri="{FF2B5EF4-FFF2-40B4-BE49-F238E27FC236}">
                    <a16:creationId xmlns:a16="http://schemas.microsoft.com/office/drawing/2014/main" id="{32433069-7937-B326-DCF6-E95C887D3B8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8178" y="-695241"/>
                <a:ext cx="457200" cy="457200"/>
              </a:xfrm>
              <a:prstGeom prst="rect">
                <a:avLst/>
              </a:prstGeom>
            </p:spPr>
          </p:pic>
          <p:pic>
            <p:nvPicPr>
              <p:cNvPr id="550" name="Picture 15">
                <a:extLst>
                  <a:ext uri="{FF2B5EF4-FFF2-40B4-BE49-F238E27FC236}">
                    <a16:creationId xmlns:a16="http://schemas.microsoft.com/office/drawing/2014/main" id="{3D86E465-0F55-B9CD-24C0-2EBB8B3CE4B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3368" y="-695241"/>
                <a:ext cx="457200" cy="457200"/>
              </a:xfrm>
              <a:prstGeom prst="rect">
                <a:avLst/>
              </a:prstGeom>
            </p:spPr>
          </p:pic>
          <p:pic>
            <p:nvPicPr>
              <p:cNvPr id="551" name="Picture 15">
                <a:extLst>
                  <a:ext uri="{FF2B5EF4-FFF2-40B4-BE49-F238E27FC236}">
                    <a16:creationId xmlns:a16="http://schemas.microsoft.com/office/drawing/2014/main" id="{46755727-7591-9CD7-CF9C-6A4D14EAB4F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8304" y="-103785"/>
                <a:ext cx="457200" cy="457200"/>
              </a:xfrm>
              <a:prstGeom prst="rect">
                <a:avLst/>
              </a:prstGeom>
            </p:spPr>
          </p:pic>
          <p:pic>
            <p:nvPicPr>
              <p:cNvPr id="552" name="Picture 15">
                <a:extLst>
                  <a:ext uri="{FF2B5EF4-FFF2-40B4-BE49-F238E27FC236}">
                    <a16:creationId xmlns:a16="http://schemas.microsoft.com/office/drawing/2014/main" id="{F3AD7F1F-5C88-1050-334E-F50FB102EA22}"/>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3620" y="-103785"/>
                <a:ext cx="457200" cy="457200"/>
              </a:xfrm>
              <a:prstGeom prst="rect">
                <a:avLst/>
              </a:prstGeom>
            </p:spPr>
          </p:pic>
          <p:pic>
            <p:nvPicPr>
              <p:cNvPr id="553" name="Picture 15">
                <a:extLst>
                  <a:ext uri="{FF2B5EF4-FFF2-40B4-BE49-F238E27FC236}">
                    <a16:creationId xmlns:a16="http://schemas.microsoft.com/office/drawing/2014/main" id="{7E19C6AC-5619-6D79-37DC-7F53EBA4FEF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21272" y="476907"/>
                <a:ext cx="457200" cy="457200"/>
              </a:xfrm>
              <a:prstGeom prst="rect">
                <a:avLst/>
              </a:prstGeom>
            </p:spPr>
          </p:pic>
          <p:pic>
            <p:nvPicPr>
              <p:cNvPr id="554" name="Picture 15">
                <a:extLst>
                  <a:ext uri="{FF2B5EF4-FFF2-40B4-BE49-F238E27FC236}">
                    <a16:creationId xmlns:a16="http://schemas.microsoft.com/office/drawing/2014/main" id="{C54B13F5-6711-F6A2-4DCD-68737D839CF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495153" y="476907"/>
                <a:ext cx="457200" cy="457200"/>
              </a:xfrm>
              <a:prstGeom prst="rect">
                <a:avLst/>
              </a:prstGeom>
            </p:spPr>
          </p:pic>
          <p:pic>
            <p:nvPicPr>
              <p:cNvPr id="555" name="Picture 15">
                <a:extLst>
                  <a:ext uri="{FF2B5EF4-FFF2-40B4-BE49-F238E27FC236}">
                    <a16:creationId xmlns:a16="http://schemas.microsoft.com/office/drawing/2014/main" id="{FD3D6FA7-4DBA-0F75-E56A-A4C83CFD665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18366" y="1070163"/>
                <a:ext cx="457200" cy="457200"/>
              </a:xfrm>
              <a:prstGeom prst="rect">
                <a:avLst/>
              </a:prstGeom>
            </p:spPr>
          </p:pic>
          <p:pic>
            <p:nvPicPr>
              <p:cNvPr id="556" name="Picture 15">
                <a:extLst>
                  <a:ext uri="{FF2B5EF4-FFF2-40B4-BE49-F238E27FC236}">
                    <a16:creationId xmlns:a16="http://schemas.microsoft.com/office/drawing/2014/main" id="{965BC69E-B7E8-2743-5E58-04E8C2D2EC2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492247" y="1070163"/>
                <a:ext cx="457200" cy="457200"/>
              </a:xfrm>
              <a:prstGeom prst="rect">
                <a:avLst/>
              </a:prstGeom>
            </p:spPr>
          </p:pic>
          <p:pic>
            <p:nvPicPr>
              <p:cNvPr id="557" name="Picture 15">
                <a:extLst>
                  <a:ext uri="{FF2B5EF4-FFF2-40B4-BE49-F238E27FC236}">
                    <a16:creationId xmlns:a16="http://schemas.microsoft.com/office/drawing/2014/main" id="{B1604F7D-E8A5-3B6F-71B3-D899E77404B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630278" y="1654627"/>
                <a:ext cx="457200" cy="457200"/>
              </a:xfrm>
              <a:prstGeom prst="rect">
                <a:avLst/>
              </a:prstGeom>
            </p:spPr>
          </p:pic>
          <p:pic>
            <p:nvPicPr>
              <p:cNvPr id="558" name="Picture 15">
                <a:extLst>
                  <a:ext uri="{FF2B5EF4-FFF2-40B4-BE49-F238E27FC236}">
                    <a16:creationId xmlns:a16="http://schemas.microsoft.com/office/drawing/2014/main" id="{76B93E00-F531-27AA-155A-22ABAAB8529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7568" y="1654627"/>
                <a:ext cx="457200" cy="457200"/>
              </a:xfrm>
              <a:prstGeom prst="rect">
                <a:avLst/>
              </a:prstGeom>
            </p:spPr>
          </p:pic>
        </p:grpSp>
      </p:grpSp>
    </p:spTree>
    <p:extLst>
      <p:ext uri="{BB962C8B-B14F-4D97-AF65-F5344CB8AC3E}">
        <p14:creationId xmlns:p14="http://schemas.microsoft.com/office/powerpoint/2010/main" val="3127081588"/>
      </p:ext>
    </p:extLst>
  </p:cSld>
  <p:clrMapOvr>
    <a:masterClrMapping/>
  </p:clrMapOvr>
  <p:hf sldNum="0" hd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he Qua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2EB0F75A-DE09-422C-7B40-BE563BD2D0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57250" y="2476691"/>
            <a:ext cx="1548024" cy="1548024"/>
          </a:xfrm>
          <a:prstGeom prst="rect">
            <a:avLst/>
          </a:prstGeom>
        </p:spPr>
      </p:pic>
      <p:pic>
        <p:nvPicPr>
          <p:cNvPr id="4" name="Graphic 3">
            <a:extLst>
              <a:ext uri="{FF2B5EF4-FFF2-40B4-BE49-F238E27FC236}">
                <a16:creationId xmlns:a16="http://schemas.microsoft.com/office/drawing/2014/main" id="{511BDED0-4032-A71F-42CF-7F6CB4AA8D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38727" y="882693"/>
            <a:ext cx="1548024" cy="1548024"/>
          </a:xfrm>
          <a:prstGeom prst="rect">
            <a:avLst/>
          </a:prstGeom>
        </p:spPr>
      </p:pic>
      <p:pic>
        <p:nvPicPr>
          <p:cNvPr id="5" name="Graphic 4">
            <a:extLst>
              <a:ext uri="{FF2B5EF4-FFF2-40B4-BE49-F238E27FC236}">
                <a16:creationId xmlns:a16="http://schemas.microsoft.com/office/drawing/2014/main" id="{F3CCF64E-3ADC-7516-7FDE-DCF31D83CD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157250" y="928667"/>
            <a:ext cx="1548024" cy="1548024"/>
          </a:xfrm>
          <a:prstGeom prst="rect">
            <a:avLst/>
          </a:prstGeom>
        </p:spPr>
      </p:pic>
      <p:pic>
        <p:nvPicPr>
          <p:cNvPr id="6" name="Graphic 5">
            <a:extLst>
              <a:ext uri="{FF2B5EF4-FFF2-40B4-BE49-F238E27FC236}">
                <a16:creationId xmlns:a16="http://schemas.microsoft.com/office/drawing/2014/main" id="{7F013F48-56C2-F05A-53A5-5A6ECC1DA74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38727" y="2476691"/>
            <a:ext cx="1548024" cy="1548024"/>
          </a:xfrm>
          <a:prstGeom prst="rect">
            <a:avLst/>
          </a:prstGeom>
        </p:spPr>
      </p:pic>
      <p:sp>
        <p:nvSpPr>
          <p:cNvPr id="7" name="TextBox 6">
            <a:extLst>
              <a:ext uri="{FF2B5EF4-FFF2-40B4-BE49-F238E27FC236}">
                <a16:creationId xmlns:a16="http://schemas.microsoft.com/office/drawing/2014/main" id="{0028B3CA-BBD3-1FBC-DF21-18A72B8A8622}"/>
              </a:ext>
            </a:extLst>
          </p:cNvPr>
          <p:cNvSpPr txBox="1"/>
          <p:nvPr/>
        </p:nvSpPr>
        <p:spPr>
          <a:xfrm>
            <a:off x="6862576" y="1465286"/>
            <a:ext cx="1957333" cy="493311"/>
          </a:xfrm>
          <a:prstGeom prst="rect">
            <a:avLst/>
          </a:prstGeom>
          <a:solidFill>
            <a:schemeClr val="accent4">
              <a:alpha val="0"/>
            </a:schemeClr>
          </a:solidFill>
          <a:ln>
            <a:noFill/>
          </a:ln>
        </p:spPr>
        <p:txBody>
          <a:bodyPr wrap="none" rtlCol="0" anchor="ctr">
            <a:noAutofit/>
          </a:bodyPr>
          <a:lstStyle/>
          <a:p>
            <a:pPr>
              <a:defRPr/>
            </a:pPr>
            <a:r>
              <a:rPr lang="en-US" sz="2000">
                <a:latin typeface="Calibri" panose="020F0502020204030204" pitchFamily="34" charset="0"/>
                <a:cs typeface="Calibri" panose="020F0502020204030204" pitchFamily="34" charset="0"/>
              </a:rPr>
              <a:t>product </a:t>
            </a:r>
            <a:br>
              <a:rPr lang="en-US" sz="2000">
                <a:latin typeface="Calibri" panose="020F0502020204030204" pitchFamily="34" charset="0"/>
                <a:cs typeface="Calibri" panose="020F0502020204030204" pitchFamily="34" charset="0"/>
              </a:rPr>
            </a:br>
            <a:r>
              <a:rPr lang="en-US" sz="2000">
                <a:latin typeface="Calibri" panose="020F0502020204030204" pitchFamily="34" charset="0"/>
                <a:cs typeface="Calibri" panose="020F0502020204030204" pitchFamily="34" charset="0"/>
              </a:rPr>
              <a:t>marketing </a:t>
            </a:r>
            <a:br>
              <a:rPr lang="en-US" sz="2000">
                <a:latin typeface="Calibri" panose="020F0502020204030204" pitchFamily="34" charset="0"/>
                <a:cs typeface="Calibri" panose="020F0502020204030204" pitchFamily="34" charset="0"/>
              </a:rPr>
            </a:br>
            <a:r>
              <a:rPr lang="en-US" sz="2000">
                <a:latin typeface="Calibri" panose="020F0502020204030204" pitchFamily="34" charset="0"/>
                <a:cs typeface="Calibri" panose="020F0502020204030204" pitchFamily="34" charset="0"/>
              </a:rPr>
              <a:t>manager</a:t>
            </a:r>
          </a:p>
        </p:txBody>
      </p:sp>
      <p:sp>
        <p:nvSpPr>
          <p:cNvPr id="8" name="TextBox 7">
            <a:extLst>
              <a:ext uri="{FF2B5EF4-FFF2-40B4-BE49-F238E27FC236}">
                <a16:creationId xmlns:a16="http://schemas.microsoft.com/office/drawing/2014/main" id="{49572A10-245F-EB03-4588-AF07C1869FDF}"/>
              </a:ext>
            </a:extLst>
          </p:cNvPr>
          <p:cNvSpPr txBox="1"/>
          <p:nvPr/>
        </p:nvSpPr>
        <p:spPr>
          <a:xfrm>
            <a:off x="127322" y="1410049"/>
            <a:ext cx="2080074" cy="603785"/>
          </a:xfrm>
          <a:prstGeom prst="rect">
            <a:avLst/>
          </a:prstGeom>
          <a:solidFill>
            <a:schemeClr val="accent4">
              <a:alpha val="0"/>
            </a:schemeClr>
          </a:solidFill>
          <a:ln>
            <a:noFill/>
          </a:ln>
        </p:spPr>
        <p:txBody>
          <a:bodyPr wrap="square" rtlCol="0" anchor="ctr">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lang="en-US" sz="2000">
                <a:latin typeface="Calibri" panose="020F0502020204030204" pitchFamily="34" charset="0"/>
                <a:ea typeface="Century Gothic" charset="0"/>
                <a:cs typeface="Calibri" panose="020F0502020204030204" pitchFamily="34" charset="0"/>
              </a:rPr>
              <a:t>product </a:t>
            </a:r>
            <a:br>
              <a:rPr lang="en-US" sz="2000">
                <a:latin typeface="Calibri" panose="020F0502020204030204" pitchFamily="34" charset="0"/>
                <a:ea typeface="Century Gothic" charset="0"/>
                <a:cs typeface="Calibri" panose="020F0502020204030204" pitchFamily="34" charset="0"/>
              </a:rPr>
            </a:br>
            <a:r>
              <a:rPr lang="en-US" sz="2000">
                <a:latin typeface="Calibri" panose="020F0502020204030204" pitchFamily="34" charset="0"/>
                <a:ea typeface="Century Gothic" charset="0"/>
                <a:cs typeface="Calibri" panose="020F0502020204030204" pitchFamily="34" charset="0"/>
              </a:rPr>
              <a:t>manager</a:t>
            </a:r>
            <a:endParaRPr kumimoji="0" lang="en-US" sz="2000" u="none" strike="noStrike" kern="1200" cap="none" spc="0" normalizeH="0" baseline="0" noProof="0">
              <a:ln>
                <a:noFill/>
              </a:ln>
              <a:effectLst/>
              <a:uLnTx/>
              <a:uFillTx/>
              <a:latin typeface="Calibri" panose="020F0502020204030204" pitchFamily="34" charset="0"/>
              <a:ea typeface="Century Gothic" charset="0"/>
              <a:cs typeface="Calibri" panose="020F0502020204030204" pitchFamily="34" charset="0"/>
            </a:endParaRPr>
          </a:p>
        </p:txBody>
      </p:sp>
      <p:sp>
        <p:nvSpPr>
          <p:cNvPr id="9" name="TextBox 8">
            <a:extLst>
              <a:ext uri="{FF2B5EF4-FFF2-40B4-BE49-F238E27FC236}">
                <a16:creationId xmlns:a16="http://schemas.microsoft.com/office/drawing/2014/main" id="{4B6D30EC-F0C8-56A4-E972-578BF7CC1FB0}"/>
              </a:ext>
            </a:extLst>
          </p:cNvPr>
          <p:cNvSpPr txBox="1"/>
          <p:nvPr/>
        </p:nvSpPr>
        <p:spPr>
          <a:xfrm>
            <a:off x="494672" y="2948810"/>
            <a:ext cx="1712724" cy="603785"/>
          </a:xfrm>
          <a:prstGeom prst="rect">
            <a:avLst/>
          </a:prstGeom>
          <a:solidFill>
            <a:schemeClr val="accent4">
              <a:alpha val="0"/>
            </a:schemeClr>
          </a:solidFill>
          <a:ln>
            <a:noFill/>
          </a:ln>
        </p:spPr>
        <p:txBody>
          <a:bodyPr wrap="square" rtlCol="0" anchor="ctr">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kumimoji="0" lang="en-US" sz="2000" u="none" strike="noStrike" kern="1200" cap="none" spc="0" normalizeH="0" baseline="0" noProof="0">
                <a:ln>
                  <a:noFill/>
                </a:ln>
                <a:effectLst/>
                <a:uLnTx/>
                <a:uFillTx/>
                <a:latin typeface="Calibri" panose="020F0502020204030204" pitchFamily="34" charset="0"/>
                <a:ea typeface="Century Gothic" charset="0"/>
                <a:cs typeface="Calibri" panose="020F0502020204030204" pitchFamily="34" charset="0"/>
              </a:rPr>
              <a:t>development lead</a:t>
            </a:r>
          </a:p>
        </p:txBody>
      </p:sp>
      <p:sp>
        <p:nvSpPr>
          <p:cNvPr id="10" name="TextBox 9">
            <a:extLst>
              <a:ext uri="{FF2B5EF4-FFF2-40B4-BE49-F238E27FC236}">
                <a16:creationId xmlns:a16="http://schemas.microsoft.com/office/drawing/2014/main" id="{3060C74D-985E-64F4-FE66-05EF3EFE5563}"/>
              </a:ext>
            </a:extLst>
          </p:cNvPr>
          <p:cNvSpPr txBox="1"/>
          <p:nvPr/>
        </p:nvSpPr>
        <p:spPr>
          <a:xfrm>
            <a:off x="6862576" y="2994785"/>
            <a:ext cx="1548024" cy="493311"/>
          </a:xfrm>
          <a:prstGeom prst="rect">
            <a:avLst/>
          </a:prstGeom>
          <a:solidFill>
            <a:schemeClr val="accent4">
              <a:alpha val="0"/>
            </a:schemeClr>
          </a:solidFill>
          <a:ln>
            <a:noFill/>
          </a:ln>
        </p:spPr>
        <p:txBody>
          <a:bodyPr wrap="none" rtlCol="0" anchor="ctr">
            <a:noAutofit/>
          </a:bodyPr>
          <a:lstStyle/>
          <a:p>
            <a:pPr>
              <a:defRPr/>
            </a:pPr>
            <a:r>
              <a:rPr lang="en-US" sz="2000">
                <a:latin typeface="Calibri" panose="020F0502020204030204" pitchFamily="34" charset="0"/>
                <a:cs typeface="Calibri" panose="020F0502020204030204" pitchFamily="34" charset="0"/>
              </a:rPr>
              <a:t>UX designer</a:t>
            </a:r>
          </a:p>
        </p:txBody>
      </p:sp>
      <p:sp>
        <p:nvSpPr>
          <p:cNvPr id="11" name="TextBox 10">
            <a:extLst>
              <a:ext uri="{FF2B5EF4-FFF2-40B4-BE49-F238E27FC236}">
                <a16:creationId xmlns:a16="http://schemas.microsoft.com/office/drawing/2014/main" id="{DEA0FC3E-3191-9566-86FF-33A07FA5F979}"/>
              </a:ext>
            </a:extLst>
          </p:cNvPr>
          <p:cNvSpPr txBox="1"/>
          <p:nvPr/>
        </p:nvSpPr>
        <p:spPr>
          <a:xfrm>
            <a:off x="4114800" y="2209578"/>
            <a:ext cx="914400" cy="914400"/>
          </a:xfrm>
          <a:prstGeom prst="rect">
            <a:avLst/>
          </a:prstGeom>
          <a:noFill/>
        </p:spPr>
        <p:txBody>
          <a:bodyPr wrap="none" rtlCol="0" anchor="ctr">
            <a:noAutofit/>
          </a:bodyPr>
          <a:lstStyle/>
          <a:p>
            <a:pPr algn="ctr"/>
            <a:r>
              <a:rPr lang="en-US" sz="4800">
                <a:latin typeface="Calibri" panose="020F0502020204030204" pitchFamily="34" charset="0"/>
                <a:ea typeface="Century Gothic" charset="0"/>
                <a:cs typeface="Calibri" panose="020F0502020204030204" pitchFamily="34" charset="0"/>
              </a:rPr>
              <a:t>The </a:t>
            </a:r>
            <a:br>
              <a:rPr lang="en-US" sz="4800">
                <a:latin typeface="Calibri" panose="020F0502020204030204" pitchFamily="34" charset="0"/>
                <a:ea typeface="Century Gothic" charset="0"/>
                <a:cs typeface="Calibri" panose="020F0502020204030204" pitchFamily="34" charset="0"/>
              </a:rPr>
            </a:br>
            <a:r>
              <a:rPr lang="en-US" sz="4800">
                <a:latin typeface="Calibri" panose="020F0502020204030204" pitchFamily="34" charset="0"/>
                <a:ea typeface="Century Gothic" charset="0"/>
                <a:cs typeface="Calibri" panose="020F0502020204030204" pitchFamily="34" charset="0"/>
              </a:rPr>
              <a:t>Quad</a:t>
            </a:r>
          </a:p>
        </p:txBody>
      </p:sp>
      <p:sp>
        <p:nvSpPr>
          <p:cNvPr id="2" name="TextBox 1">
            <a:extLst>
              <a:ext uri="{FF2B5EF4-FFF2-40B4-BE49-F238E27FC236}">
                <a16:creationId xmlns:a16="http://schemas.microsoft.com/office/drawing/2014/main" id="{8CA5AEAA-B921-8902-70FD-B41840237DFB}"/>
              </a:ext>
            </a:extLst>
          </p:cNvPr>
          <p:cNvSpPr txBox="1"/>
          <p:nvPr/>
        </p:nvSpPr>
        <p:spPr>
          <a:xfrm>
            <a:off x="0" y="5143500"/>
            <a:ext cx="5061857" cy="369332"/>
          </a:xfrm>
          <a:prstGeom prst="rect">
            <a:avLst/>
          </a:prstGeom>
          <a:noFill/>
        </p:spPr>
        <p:txBody>
          <a:bodyPr wrap="square" rtlCol="0">
            <a:spAutoFit/>
          </a:bodyPr>
          <a:lstStyle/>
          <a:p>
            <a:pPr algn="l"/>
            <a:r>
              <a:rPr lang="en-US" sz="1800"/>
              <a:t>Noun project icons</a:t>
            </a:r>
          </a:p>
        </p:txBody>
      </p:sp>
      <p:sp>
        <p:nvSpPr>
          <p:cNvPr id="12" name="TextBox 11">
            <a:extLst>
              <a:ext uri="{FF2B5EF4-FFF2-40B4-BE49-F238E27FC236}">
                <a16:creationId xmlns:a16="http://schemas.microsoft.com/office/drawing/2014/main" id="{951CD535-6913-4D21-2E7A-2E1E47EB6A94}"/>
              </a:ext>
            </a:extLst>
          </p:cNvPr>
          <p:cNvSpPr txBox="1"/>
          <p:nvPr/>
        </p:nvSpPr>
        <p:spPr>
          <a:xfrm>
            <a:off x="0" y="5143500"/>
            <a:ext cx="5061857" cy="369332"/>
          </a:xfrm>
          <a:prstGeom prst="rect">
            <a:avLst/>
          </a:prstGeom>
          <a:noFill/>
        </p:spPr>
        <p:txBody>
          <a:bodyPr wrap="square" rtlCol="0">
            <a:spAutoFit/>
          </a:bodyPr>
          <a:lstStyle/>
          <a:p>
            <a:pPr algn="l"/>
            <a:r>
              <a:rPr lang="en-US" sz="1800"/>
              <a:t>Noun project icons</a:t>
            </a:r>
          </a:p>
        </p:txBody>
      </p:sp>
    </p:spTree>
    <p:extLst>
      <p:ext uri="{BB962C8B-B14F-4D97-AF65-F5344CB8AC3E}">
        <p14:creationId xmlns:p14="http://schemas.microsoft.com/office/powerpoint/2010/main" val="53670063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Release Focu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C70595E-E651-8E9E-86AC-E3080D82A88F}"/>
              </a:ext>
            </a:extLst>
          </p:cNvPr>
          <p:cNvGrpSpPr/>
          <p:nvPr/>
        </p:nvGrpSpPr>
        <p:grpSpPr>
          <a:xfrm>
            <a:off x="0" y="0"/>
            <a:ext cx="4573419" cy="5143500"/>
            <a:chOff x="4568316" y="0"/>
            <a:chExt cx="4573419" cy="5486400"/>
          </a:xfrm>
        </p:grpSpPr>
        <p:sp>
          <p:nvSpPr>
            <p:cNvPr id="4" name="Rectangle 3">
              <a:extLst>
                <a:ext uri="{FF2B5EF4-FFF2-40B4-BE49-F238E27FC236}">
                  <a16:creationId xmlns:a16="http://schemas.microsoft.com/office/drawing/2014/main" id="{2293B699-B696-7DF1-0EC8-CD6AE325E268}"/>
                </a:ext>
              </a:extLst>
            </p:cNvPr>
            <p:cNvSpPr/>
            <p:nvPr/>
          </p:nvSpPr>
          <p:spPr>
            <a:xfrm>
              <a:off x="4569735" y="2743200"/>
              <a:ext cx="4572000" cy="2743200"/>
            </a:xfrm>
            <a:prstGeom prst="rect">
              <a:avLst/>
            </a:prstGeom>
            <a:solidFill>
              <a:schemeClr val="accent4">
                <a:lumMod val="50000"/>
              </a:schemeClr>
            </a:solidFill>
            <a:ln>
              <a:noFill/>
            </a:ln>
            <a:effectLst/>
          </p:spPr>
          <p:txBody>
            <a:bodyPr wrap="square" lIns="182880" tIns="45678" rIns="182880" bIns="45678" rtlCol="0" anchor="b">
              <a:noAutofit/>
            </a:bodyPr>
            <a:lstStyle/>
            <a:p>
              <a:pPr marL="0" marR="0" lvl="0" indent="0" defTabSz="457189"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0">
                    <a:noFill/>
                  </a:ln>
                  <a:solidFill>
                    <a:srgbClr val="FFFFFF"/>
                  </a:solidFill>
                  <a:effectLst/>
                  <a:uLnTx/>
                  <a:uFillTx/>
                  <a:latin typeface="Calibri" panose="020F0502020204030204"/>
                  <a:ea typeface="ＭＳ Ｐゴシック"/>
                </a:rPr>
                <a:t>Infrastructure</a:t>
              </a:r>
              <a:r>
                <a:rPr kumimoji="0" lang="en-US" sz="2400" b="0" i="0" u="none" strike="noStrike" kern="1200" cap="none" spc="0" normalizeH="0" baseline="0" noProof="0">
                  <a:ln w="0">
                    <a:noFill/>
                  </a:ln>
                  <a:solidFill>
                    <a:srgbClr val="FECA00"/>
                  </a:solidFill>
                  <a:effectLst/>
                  <a:uLnTx/>
                  <a:uFillTx/>
                  <a:latin typeface="Calibri" panose="020F0502020204030204"/>
                  <a:ea typeface="ＭＳ Ｐゴシック"/>
                </a:rPr>
                <a:t> </a:t>
              </a:r>
              <a:endParaRPr kumimoji="0" lang="en-US" sz="2400" b="0" i="0" u="none" strike="noStrike" kern="1200" cap="none" spc="0" normalizeH="0" baseline="0" noProof="0">
                <a:ln w="0">
                  <a:noFill/>
                </a:ln>
                <a:solidFill>
                  <a:srgbClr val="FECA00"/>
                </a:solidFill>
                <a:effectLst/>
                <a:uLnTx/>
                <a:uFillTx/>
                <a:latin typeface="Calibri" panose="020F0502020204030204"/>
                <a:ea typeface="ＭＳ Ｐゴシック" charset="0"/>
              </a:endParaRPr>
            </a:p>
          </p:txBody>
        </p:sp>
        <p:sp>
          <p:nvSpPr>
            <p:cNvPr id="5" name="Rectangle 4">
              <a:extLst>
                <a:ext uri="{FF2B5EF4-FFF2-40B4-BE49-F238E27FC236}">
                  <a16:creationId xmlns:a16="http://schemas.microsoft.com/office/drawing/2014/main" id="{07BA559A-23FE-98D4-436E-8A658A368F3D}"/>
                </a:ext>
              </a:extLst>
            </p:cNvPr>
            <p:cNvSpPr/>
            <p:nvPr/>
          </p:nvSpPr>
          <p:spPr>
            <a:xfrm>
              <a:off x="4568316" y="0"/>
              <a:ext cx="4572000" cy="2743200"/>
            </a:xfrm>
            <a:prstGeom prst="rect">
              <a:avLst/>
            </a:prstGeom>
            <a:solidFill>
              <a:schemeClr val="accent4">
                <a:lumMod val="75000"/>
              </a:schemeClr>
            </a:solidFill>
            <a:ln>
              <a:noFill/>
            </a:ln>
            <a:effectLst/>
          </p:spPr>
          <p:txBody>
            <a:bodyPr wrap="square" lIns="182880" tIns="45678" rIns="182880" bIns="45678" rtlCol="0" anchor="t">
              <a:noAutofit/>
            </a:bodyPr>
            <a:lstStyle/>
            <a:p>
              <a:pPr>
                <a:defRPr/>
              </a:pPr>
              <a:r>
                <a:rPr kumimoji="0" lang="en-US" sz="2400" b="0" i="0" u="none" strike="noStrike" kern="1200" cap="none" spc="0" normalizeH="0" baseline="0" noProof="0">
                  <a:ln w="0">
                    <a:noFill/>
                  </a:ln>
                  <a:solidFill>
                    <a:srgbClr val="FFFFFF"/>
                  </a:solidFill>
                  <a:effectLst/>
                  <a:uLnTx/>
                  <a:uFillTx/>
                  <a:latin typeface="Calibri" panose="020F0502020204030204"/>
                  <a:ea typeface="ＭＳ Ｐゴシック" charset="0"/>
                </a:rPr>
                <a:t>Vision</a:t>
              </a:r>
            </a:p>
          </p:txBody>
        </p:sp>
      </p:grpSp>
      <p:sp>
        <p:nvSpPr>
          <p:cNvPr id="6" name="Rectangle 5">
            <a:extLst>
              <a:ext uri="{FF2B5EF4-FFF2-40B4-BE49-F238E27FC236}">
                <a16:creationId xmlns:a16="http://schemas.microsoft.com/office/drawing/2014/main" id="{919A9B85-57AF-8861-60C2-13EB555E3303}"/>
              </a:ext>
            </a:extLst>
          </p:cNvPr>
          <p:cNvSpPr/>
          <p:nvPr/>
        </p:nvSpPr>
        <p:spPr>
          <a:xfrm>
            <a:off x="4572000" y="0"/>
            <a:ext cx="4572000" cy="5143500"/>
          </a:xfrm>
          <a:prstGeom prst="rect">
            <a:avLst/>
          </a:prstGeom>
          <a:solidFill>
            <a:schemeClr val="accent4">
              <a:lumMod val="75000"/>
              <a:alpha val="78000"/>
            </a:schemeClr>
          </a:solidFill>
          <a:ln>
            <a:noFill/>
          </a:ln>
          <a:effectLst/>
        </p:spPr>
        <p:txBody>
          <a:bodyPr wrap="square" lIns="182880" tIns="45678" rIns="182880" bIns="45678" rtlCol="0" anchor="ctr">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0">
                  <a:noFill/>
                </a:ln>
                <a:solidFill>
                  <a:srgbClr val="FFFFFF"/>
                </a:solidFill>
                <a:effectLst/>
                <a:uLnTx/>
                <a:uFillTx/>
                <a:latin typeface="Calibri" panose="020F0502020204030204"/>
                <a:ea typeface="ＭＳ Ｐゴシック" charset="0"/>
              </a:rPr>
              <a:t>Requests</a:t>
            </a:r>
          </a:p>
        </p:txBody>
      </p:sp>
      <p:grpSp>
        <p:nvGrpSpPr>
          <p:cNvPr id="7" name="Group 6">
            <a:extLst>
              <a:ext uri="{FF2B5EF4-FFF2-40B4-BE49-F238E27FC236}">
                <a16:creationId xmlns:a16="http://schemas.microsoft.com/office/drawing/2014/main" id="{736173C5-F3FB-555C-4AA9-C56961F1B68E}"/>
              </a:ext>
            </a:extLst>
          </p:cNvPr>
          <p:cNvGrpSpPr>
            <a:grpSpLocks noChangeAspect="1"/>
          </p:cNvGrpSpPr>
          <p:nvPr/>
        </p:nvGrpSpPr>
        <p:grpSpPr>
          <a:xfrm>
            <a:off x="2021656" y="742950"/>
            <a:ext cx="5100689" cy="3657600"/>
            <a:chOff x="2284426" y="938053"/>
            <a:chExt cx="4573574" cy="3279615"/>
          </a:xfrm>
          <a:solidFill>
            <a:schemeClr val="accent4">
              <a:alpha val="0"/>
            </a:schemeClr>
          </a:solidFill>
          <a:effectLst/>
        </p:grpSpPr>
        <p:sp>
          <p:nvSpPr>
            <p:cNvPr id="8" name="Rectangle 7">
              <a:extLst>
                <a:ext uri="{FF2B5EF4-FFF2-40B4-BE49-F238E27FC236}">
                  <a16:creationId xmlns:a16="http://schemas.microsoft.com/office/drawing/2014/main" id="{317973D3-19DF-CDCA-FAEB-B4B367C431E0}"/>
                </a:ext>
              </a:extLst>
            </p:cNvPr>
            <p:cNvSpPr/>
            <p:nvPr/>
          </p:nvSpPr>
          <p:spPr>
            <a:xfrm>
              <a:off x="2284427" y="938053"/>
              <a:ext cx="2286000" cy="1645921"/>
            </a:xfrm>
            <a:prstGeom prst="rect">
              <a:avLst/>
            </a:prstGeom>
            <a:solidFill>
              <a:schemeClr val="tx1">
                <a:alpha val="0"/>
              </a:schemeClr>
            </a:solidFill>
            <a:ln w="28575">
              <a:solidFill>
                <a:schemeClr val="bg1"/>
              </a:solidFill>
            </a:ln>
            <a:effectLst/>
          </p:spPr>
          <p:txBody>
            <a:bodyPr wrap="square" lIns="91355" tIns="45678" rIns="91355" bIns="45678" rtlCol="0" anchor="t">
              <a:noAutofit/>
            </a:bodyPr>
            <a:lstStyle/>
            <a:p>
              <a:pPr defTabSz="457189" fontAlgn="base">
                <a:spcBef>
                  <a:spcPct val="0"/>
                </a:spcBef>
                <a:spcAft>
                  <a:spcPct val="0"/>
                </a:spcAft>
                <a:defRPr/>
              </a:pP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Strategic </a:t>
              </a:r>
              <a:b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b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direction</a:t>
              </a:r>
            </a:p>
          </p:txBody>
        </p:sp>
        <p:sp>
          <p:nvSpPr>
            <p:cNvPr id="9" name="Rectangle 8">
              <a:extLst>
                <a:ext uri="{FF2B5EF4-FFF2-40B4-BE49-F238E27FC236}">
                  <a16:creationId xmlns:a16="http://schemas.microsoft.com/office/drawing/2014/main" id="{46E296C3-983E-2E64-4FB5-F5A74066034F}"/>
                </a:ext>
              </a:extLst>
            </p:cNvPr>
            <p:cNvSpPr/>
            <p:nvPr/>
          </p:nvSpPr>
          <p:spPr>
            <a:xfrm>
              <a:off x="4572000" y="938053"/>
              <a:ext cx="2286000" cy="1645920"/>
            </a:xfrm>
            <a:prstGeom prst="rect">
              <a:avLst/>
            </a:prstGeom>
            <a:solidFill>
              <a:schemeClr val="tx1">
                <a:alpha val="0"/>
              </a:schemeClr>
            </a:solidFill>
            <a:ln w="28575">
              <a:solidFill>
                <a:schemeClr val="bg1"/>
              </a:solidFill>
            </a:ln>
            <a:effectLst/>
          </p:spPr>
          <p:txBody>
            <a:bodyPr wrap="square" lIns="91355" tIns="45678" rIns="91355" bIns="45678" rtlCol="0" anchor="t">
              <a:noAutofit/>
            </a:bodyPr>
            <a:lstStyle/>
            <a:p>
              <a:pPr algn="r" defTabSz="457189" fontAlgn="base">
                <a:spcBef>
                  <a:spcPct val="0"/>
                </a:spcBef>
                <a:spcAft>
                  <a:spcPct val="0"/>
                </a:spcAft>
                <a:defRPr/>
              </a:pP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Buyer (and seller)</a:t>
              </a:r>
              <a:b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b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feature requests</a:t>
              </a:r>
            </a:p>
            <a:p>
              <a:pPr marL="0" marR="0" lvl="0" indent="0" algn="r" defTabSz="457189"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endParaRPr>
            </a:p>
          </p:txBody>
        </p:sp>
        <p:sp>
          <p:nvSpPr>
            <p:cNvPr id="10" name="Rectangle 9">
              <a:extLst>
                <a:ext uri="{FF2B5EF4-FFF2-40B4-BE49-F238E27FC236}">
                  <a16:creationId xmlns:a16="http://schemas.microsoft.com/office/drawing/2014/main" id="{84A79358-3D7F-3E4A-22A2-79F7FB2C2C6D}"/>
                </a:ext>
              </a:extLst>
            </p:cNvPr>
            <p:cNvSpPr/>
            <p:nvPr/>
          </p:nvSpPr>
          <p:spPr>
            <a:xfrm>
              <a:off x="2284426" y="2571748"/>
              <a:ext cx="2286000" cy="1645920"/>
            </a:xfrm>
            <a:prstGeom prst="rect">
              <a:avLst/>
            </a:prstGeom>
            <a:solidFill>
              <a:schemeClr val="tx1">
                <a:alpha val="0"/>
              </a:schemeClr>
            </a:solidFill>
            <a:ln w="28575">
              <a:solidFill>
                <a:schemeClr val="bg1"/>
              </a:solidFill>
            </a:ln>
            <a:effectLst/>
          </p:spPr>
          <p:txBody>
            <a:bodyPr wrap="square" lIns="91355" tIns="45678" rIns="91355" bIns="45678" rtlCol="0" anchor="b">
              <a:noAutofit/>
            </a:bodyPr>
            <a:lstStyle/>
            <a:p>
              <a:pPr defTabSz="457189" fontAlgn="base">
                <a:spcBef>
                  <a:spcPct val="0"/>
                </a:spcBef>
                <a:spcAft>
                  <a:spcPct val="0"/>
                </a:spcAft>
                <a:defRPr/>
              </a:pP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Performance </a:t>
              </a:r>
              <a:b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b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and analytics</a:t>
              </a:r>
            </a:p>
          </p:txBody>
        </p:sp>
        <p:sp>
          <p:nvSpPr>
            <p:cNvPr id="11" name="Rectangle 10">
              <a:extLst>
                <a:ext uri="{FF2B5EF4-FFF2-40B4-BE49-F238E27FC236}">
                  <a16:creationId xmlns:a16="http://schemas.microsoft.com/office/drawing/2014/main" id="{344089F3-9045-1883-FCAC-6C84F1D39F41}"/>
                </a:ext>
              </a:extLst>
            </p:cNvPr>
            <p:cNvSpPr/>
            <p:nvPr/>
          </p:nvSpPr>
          <p:spPr>
            <a:xfrm>
              <a:off x="4571999" y="2571748"/>
              <a:ext cx="2286000" cy="1645920"/>
            </a:xfrm>
            <a:prstGeom prst="rect">
              <a:avLst/>
            </a:prstGeom>
            <a:solidFill>
              <a:schemeClr val="tx1">
                <a:alpha val="0"/>
              </a:schemeClr>
            </a:solidFill>
            <a:ln w="28575">
              <a:solidFill>
                <a:schemeClr val="bg1"/>
              </a:solidFill>
            </a:ln>
            <a:effectLst/>
          </p:spPr>
          <p:txBody>
            <a:bodyPr wrap="square" lIns="91355" tIns="45678" rIns="91355" bIns="45678" rtlCol="0" anchor="b">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Customer </a:t>
              </a:r>
              <a:b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b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(and support) </a:t>
              </a:r>
              <a:b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br>
              <a:r>
                <a:rPr kumimoji="0" lang="en-US" sz="2000" b="0" i="0" u="none" strike="noStrike" kern="1200" cap="none" spc="0" normalizeH="0" baseline="0" noProof="0">
                  <a:ln w="0">
                    <a:noFill/>
                  </a:ln>
                  <a:solidFill>
                    <a:srgbClr val="FFFFFF"/>
                  </a:solidFill>
                  <a:effectLst/>
                  <a:uLnTx/>
                  <a:uFillTx/>
                  <a:latin typeface="Calibri" panose="020F0502020204030204"/>
                  <a:ea typeface="ＭＳ Ｐゴシック" charset="0"/>
                </a:rPr>
                <a:t>feature requests</a:t>
              </a:r>
            </a:p>
          </p:txBody>
        </p:sp>
        <p:grpSp>
          <p:nvGrpSpPr>
            <p:cNvPr id="12" name="Group 11">
              <a:extLst>
                <a:ext uri="{FF2B5EF4-FFF2-40B4-BE49-F238E27FC236}">
                  <a16:creationId xmlns:a16="http://schemas.microsoft.com/office/drawing/2014/main" id="{E016C53E-6A94-7C59-9600-E31CF4FD2095}"/>
                </a:ext>
              </a:extLst>
            </p:cNvPr>
            <p:cNvGrpSpPr/>
            <p:nvPr/>
          </p:nvGrpSpPr>
          <p:grpSpPr>
            <a:xfrm>
              <a:off x="3425316" y="1424871"/>
              <a:ext cx="2288897" cy="2289878"/>
              <a:chOff x="3375923" y="1374691"/>
              <a:chExt cx="2288897" cy="2289878"/>
            </a:xfrm>
            <a:grpFill/>
          </p:grpSpPr>
          <p:sp>
            <p:nvSpPr>
              <p:cNvPr id="17" name="Oval 16">
                <a:extLst>
                  <a:ext uri="{FF2B5EF4-FFF2-40B4-BE49-F238E27FC236}">
                    <a16:creationId xmlns:a16="http://schemas.microsoft.com/office/drawing/2014/main" id="{B0B58E78-EF59-691A-2E0F-13C38B3A9741}"/>
                  </a:ext>
                </a:extLst>
              </p:cNvPr>
              <p:cNvSpPr>
                <a:spLocks noChangeAspect="1"/>
              </p:cNvSpPr>
              <p:nvPr/>
            </p:nvSpPr>
            <p:spPr>
              <a:xfrm>
                <a:off x="3378820" y="1378569"/>
                <a:ext cx="2286000" cy="2286000"/>
              </a:xfrm>
              <a:prstGeom prst="ellipse">
                <a:avLst/>
              </a:prstGeom>
              <a:grpFill/>
              <a:ln w="28575">
                <a:solidFill>
                  <a:schemeClr val="bg1"/>
                </a:solidFill>
              </a:ln>
              <a:effectLst/>
            </p:spPr>
            <p:txBody>
              <a:bodyPr wrap="square" lIns="91355" tIns="45678" rIns="91355" bIns="45678" rtlCol="0" anchor="ctr">
                <a:noAutofit/>
              </a:bodyPr>
              <a:lstStyle/>
              <a:p>
                <a:pPr marL="0" marR="0" lvl="0" indent="0" algn="ctr" defTabSz="457189" rtl="0" eaLnBrk="1" fontAlgn="base" latinLnBrk="0" hangingPunct="1">
                  <a:lnSpc>
                    <a:spcPct val="100000"/>
                  </a:lnSpc>
                  <a:spcBef>
                    <a:spcPct val="0"/>
                  </a:spcBef>
                  <a:spcAft>
                    <a:spcPct val="0"/>
                  </a:spcAft>
                  <a:buClrTx/>
                  <a:buSzTx/>
                  <a:buFontTx/>
                  <a:buNone/>
                  <a:tabLst/>
                  <a:defRPr/>
                </a:pPr>
                <a:endParaRPr kumimoji="0" lang="en-US" sz="1598" b="0" i="0" u="none" strike="noStrike" kern="1200" cap="none" spc="0" normalizeH="0" baseline="0" noProof="0">
                  <a:ln w="0">
                    <a:noFill/>
                  </a:ln>
                  <a:solidFill>
                    <a:srgbClr val="FFFFFF"/>
                  </a:solidFill>
                  <a:effectLst/>
                  <a:uLnTx/>
                  <a:uFillTx/>
                  <a:latin typeface="Calibri" panose="020F0502020204030204"/>
                  <a:ea typeface="ＭＳ Ｐゴシック" charset="0"/>
                </a:endParaRPr>
              </a:p>
            </p:txBody>
          </p:sp>
          <p:cxnSp>
            <p:nvCxnSpPr>
              <p:cNvPr id="18" name="Straight Connector 17">
                <a:extLst>
                  <a:ext uri="{FF2B5EF4-FFF2-40B4-BE49-F238E27FC236}">
                    <a16:creationId xmlns:a16="http://schemas.microsoft.com/office/drawing/2014/main" id="{C864F1FF-91DA-3284-8F16-998D8B21B92C}"/>
                  </a:ext>
                </a:extLst>
              </p:cNvPr>
              <p:cNvCxnSpPr>
                <a:cxnSpLocks/>
                <a:stCxn id="17" idx="0"/>
                <a:endCxn id="17" idx="4"/>
              </p:cNvCxnSpPr>
              <p:nvPr/>
            </p:nvCxnSpPr>
            <p:spPr>
              <a:xfrm>
                <a:off x="4521820" y="1378569"/>
                <a:ext cx="0" cy="2286000"/>
              </a:xfrm>
              <a:prstGeom prst="line">
                <a:avLst/>
              </a:prstGeom>
              <a:grpFill/>
              <a:ln w="28575">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7E3BF74-FCD1-1EA6-D566-4D1D35E3F771}"/>
                  </a:ext>
                </a:extLst>
              </p:cNvPr>
              <p:cNvCxnSpPr>
                <a:cxnSpLocks/>
                <a:stCxn id="17" idx="2"/>
                <a:endCxn id="17" idx="6"/>
              </p:cNvCxnSpPr>
              <p:nvPr/>
            </p:nvCxnSpPr>
            <p:spPr>
              <a:xfrm>
                <a:off x="3378820" y="2521569"/>
                <a:ext cx="2286000" cy="0"/>
              </a:xfrm>
              <a:prstGeom prst="line">
                <a:avLst/>
              </a:prstGeom>
              <a:grpFill/>
              <a:ln w="285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Oval 19">
                <a:extLst>
                  <a:ext uri="{FF2B5EF4-FFF2-40B4-BE49-F238E27FC236}">
                    <a16:creationId xmlns:a16="http://schemas.microsoft.com/office/drawing/2014/main" id="{D5D21681-4830-F299-D288-8C248AA02CB2}"/>
                  </a:ext>
                </a:extLst>
              </p:cNvPr>
              <p:cNvSpPr>
                <a:spLocks noChangeAspect="1"/>
              </p:cNvSpPr>
              <p:nvPr/>
            </p:nvSpPr>
            <p:spPr>
              <a:xfrm>
                <a:off x="3375923" y="1374691"/>
                <a:ext cx="2286000" cy="2286000"/>
              </a:xfrm>
              <a:prstGeom prst="ellipse">
                <a:avLst/>
              </a:prstGeom>
              <a:grpFill/>
              <a:ln w="28575">
                <a:solidFill>
                  <a:schemeClr val="bg1"/>
                </a:solidFill>
              </a:ln>
              <a:effectLst/>
            </p:spPr>
            <p:txBody>
              <a:bodyPr wrap="square" lIns="91355" tIns="45678" rIns="91355" bIns="45678" rtlCol="0" anchor="ctr">
                <a:noAutofit/>
              </a:bodyPr>
              <a:lstStyle/>
              <a:p>
                <a:pPr marL="0" marR="0" lvl="0" indent="0" algn="ctr" defTabSz="457189" rtl="0" eaLnBrk="1" fontAlgn="base" latinLnBrk="0" hangingPunct="1">
                  <a:lnSpc>
                    <a:spcPct val="100000"/>
                  </a:lnSpc>
                  <a:spcBef>
                    <a:spcPct val="0"/>
                  </a:spcBef>
                  <a:spcAft>
                    <a:spcPct val="0"/>
                  </a:spcAft>
                  <a:buClrTx/>
                  <a:buSzTx/>
                  <a:buFontTx/>
                  <a:buNone/>
                  <a:tabLst/>
                  <a:defRPr/>
                </a:pPr>
                <a:endParaRPr kumimoji="0" lang="en-US" sz="1598" b="0" i="0" u="none" strike="noStrike" kern="1200" cap="none" spc="0" normalizeH="0" baseline="0" noProof="0">
                  <a:ln w="0">
                    <a:noFill/>
                  </a:ln>
                  <a:solidFill>
                    <a:srgbClr val="FFFFFF"/>
                  </a:solidFill>
                  <a:effectLst/>
                  <a:uLnTx/>
                  <a:uFillTx/>
                  <a:latin typeface="Calibri" panose="020F0502020204030204"/>
                  <a:ea typeface="ＭＳ Ｐゴシック" charset="0"/>
                </a:endParaRPr>
              </a:p>
            </p:txBody>
          </p:sp>
        </p:grpSp>
        <p:sp>
          <p:nvSpPr>
            <p:cNvPr id="13" name="TextBox 12">
              <a:extLst>
                <a:ext uri="{FF2B5EF4-FFF2-40B4-BE49-F238E27FC236}">
                  <a16:creationId xmlns:a16="http://schemas.microsoft.com/office/drawing/2014/main" id="{C6E053F9-87D7-ADCE-C925-20F2D17126D6}"/>
                </a:ext>
              </a:extLst>
            </p:cNvPr>
            <p:cNvSpPr txBox="1"/>
            <p:nvPr/>
          </p:nvSpPr>
          <p:spPr>
            <a:xfrm>
              <a:off x="3661989" y="1991422"/>
              <a:ext cx="914400" cy="442331"/>
            </a:xfrm>
            <a:prstGeom prst="rect">
              <a:avLst/>
            </a:prstGeom>
            <a:grpFill/>
          </p:spPr>
          <p:txBody>
            <a:bodyPr wrap="none" rtlCol="0" anchor="ctr">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kumimoji="0" lang="en-US" sz="2800" u="none" strike="noStrike" kern="1200" cap="none" spc="0" normalizeH="0" baseline="0" noProof="0">
                  <a:ln>
                    <a:noFill/>
                  </a:ln>
                  <a:solidFill>
                    <a:srgbClr val="FFFFFF"/>
                  </a:solidFill>
                  <a:effectLst/>
                  <a:uLnTx/>
                  <a:uFillTx/>
                  <a:latin typeface="Calibri" panose="020F0502020204030204" pitchFamily="34" charset="0"/>
                  <a:ea typeface="Century Gothic" charset="0"/>
                  <a:cs typeface="Calibri" panose="020F0502020204030204" pitchFamily="34" charset="0"/>
                </a:rPr>
                <a:t>Vision </a:t>
              </a:r>
            </a:p>
          </p:txBody>
        </p:sp>
        <p:sp>
          <p:nvSpPr>
            <p:cNvPr id="14" name="TextBox 13">
              <a:extLst>
                <a:ext uri="{FF2B5EF4-FFF2-40B4-BE49-F238E27FC236}">
                  <a16:creationId xmlns:a16="http://schemas.microsoft.com/office/drawing/2014/main" id="{9D091EC6-FF54-8D9B-A198-6CE23D961067}"/>
                </a:ext>
              </a:extLst>
            </p:cNvPr>
            <p:cNvSpPr txBox="1"/>
            <p:nvPr/>
          </p:nvSpPr>
          <p:spPr>
            <a:xfrm>
              <a:off x="3661989" y="2707889"/>
              <a:ext cx="914400" cy="442331"/>
            </a:xfrm>
            <a:prstGeom prst="rect">
              <a:avLst/>
            </a:prstGeom>
            <a:grpFill/>
          </p:spPr>
          <p:txBody>
            <a:bodyPr wrap="none" rtlCol="0" anchor="ctr">
              <a:noAutofit/>
            </a:bodyPr>
            <a:lstStyle/>
            <a:p>
              <a:pPr marL="0" marR="0" lvl="0" indent="0" algn="r" defTabSz="457189" rtl="0" eaLnBrk="1" fontAlgn="base" latinLnBrk="0" hangingPunct="1">
                <a:lnSpc>
                  <a:spcPct val="100000"/>
                </a:lnSpc>
                <a:spcBef>
                  <a:spcPct val="0"/>
                </a:spcBef>
                <a:spcAft>
                  <a:spcPct val="0"/>
                </a:spcAft>
                <a:buClrTx/>
                <a:buSzTx/>
                <a:buFontTx/>
                <a:buNone/>
                <a:tabLst/>
                <a:defRPr/>
              </a:pPr>
              <a:r>
                <a:rPr kumimoji="0" lang="en-US" sz="2800" u="none" strike="noStrike" kern="1200" cap="none" spc="0" normalizeH="0" baseline="0" noProof="0">
                  <a:ln>
                    <a:noFill/>
                  </a:ln>
                  <a:solidFill>
                    <a:srgbClr val="FFFFFF"/>
                  </a:solidFill>
                  <a:effectLst/>
                  <a:uLnTx/>
                  <a:uFillTx/>
                  <a:latin typeface="Calibri" panose="020F0502020204030204" pitchFamily="34" charset="0"/>
                  <a:ea typeface="Century Gothic" charset="0"/>
                  <a:cs typeface="Calibri" panose="020F0502020204030204" pitchFamily="34" charset="0"/>
                </a:rPr>
                <a:t>Tech</a:t>
              </a:r>
            </a:p>
          </p:txBody>
        </p:sp>
        <p:sp>
          <p:nvSpPr>
            <p:cNvPr id="15" name="TextBox 14">
              <a:extLst>
                <a:ext uri="{FF2B5EF4-FFF2-40B4-BE49-F238E27FC236}">
                  <a16:creationId xmlns:a16="http://schemas.microsoft.com/office/drawing/2014/main" id="{E9AB3CDF-D884-77FC-22CD-0C4B3D414099}"/>
                </a:ext>
              </a:extLst>
            </p:cNvPr>
            <p:cNvSpPr txBox="1"/>
            <p:nvPr/>
          </p:nvSpPr>
          <p:spPr>
            <a:xfrm>
              <a:off x="4585437" y="1991422"/>
              <a:ext cx="914400" cy="442331"/>
            </a:xfrm>
            <a:prstGeom prst="rect">
              <a:avLst/>
            </a:prstGeom>
            <a:grpFill/>
          </p:spPr>
          <p:txBody>
            <a:bodyPr wrap="none" rtlCol="0" anchor="ctr">
              <a:noAutofit/>
            </a:bodyPr>
            <a:lstStyle/>
            <a:p>
              <a:pPr defTabSz="457189" fontAlgn="base">
                <a:spcBef>
                  <a:spcPct val="0"/>
                </a:spcBef>
                <a:spcAft>
                  <a:spcPct val="0"/>
                </a:spcAft>
                <a:defRPr/>
              </a:pPr>
              <a:r>
                <a:rPr kumimoji="0" lang="en-US" sz="2800" u="none" strike="noStrike" kern="1200" cap="none" spc="0" normalizeH="0" baseline="0" noProof="0">
                  <a:ln>
                    <a:noFill/>
                  </a:ln>
                  <a:solidFill>
                    <a:srgbClr val="FFFFFF"/>
                  </a:solidFill>
                  <a:effectLst/>
                  <a:uLnTx/>
                  <a:uFillTx/>
                  <a:latin typeface="Calibri" panose="020F0502020204030204" pitchFamily="34" charset="0"/>
                  <a:ea typeface="Century Gothic" charset="0"/>
                  <a:cs typeface="Calibri" panose="020F0502020204030204" pitchFamily="34" charset="0"/>
                </a:rPr>
                <a:t>Buying</a:t>
              </a:r>
            </a:p>
          </p:txBody>
        </p:sp>
        <p:sp>
          <p:nvSpPr>
            <p:cNvPr id="16" name="TextBox 15">
              <a:extLst>
                <a:ext uri="{FF2B5EF4-FFF2-40B4-BE49-F238E27FC236}">
                  <a16:creationId xmlns:a16="http://schemas.microsoft.com/office/drawing/2014/main" id="{6E404DC9-D39F-2D92-914F-826BA382489A}"/>
                </a:ext>
              </a:extLst>
            </p:cNvPr>
            <p:cNvSpPr txBox="1"/>
            <p:nvPr/>
          </p:nvSpPr>
          <p:spPr>
            <a:xfrm>
              <a:off x="4585437" y="2707889"/>
              <a:ext cx="914400" cy="442331"/>
            </a:xfrm>
            <a:prstGeom prst="rect">
              <a:avLst/>
            </a:prstGeom>
            <a:grpFill/>
          </p:spPr>
          <p:txBody>
            <a:bodyPr wrap="none" rtlCol="0" anchor="ctr">
              <a:noAutofit/>
            </a:bodyPr>
            <a:lstStyle/>
            <a:p>
              <a:pPr marL="0" marR="0" lvl="0" indent="0" algn="l" defTabSz="457189" rtl="0" eaLnBrk="1" fontAlgn="base" latinLnBrk="0" hangingPunct="1">
                <a:lnSpc>
                  <a:spcPct val="100000"/>
                </a:lnSpc>
                <a:spcBef>
                  <a:spcPct val="0"/>
                </a:spcBef>
                <a:spcAft>
                  <a:spcPct val="0"/>
                </a:spcAft>
                <a:buClrTx/>
                <a:buSzTx/>
                <a:buFontTx/>
                <a:buNone/>
                <a:tabLst/>
                <a:defRPr/>
              </a:pPr>
              <a:r>
                <a:rPr kumimoji="0" lang="en-US" sz="2800" u="none" strike="noStrike" kern="1200" cap="none" spc="0" normalizeH="0" baseline="0" noProof="0">
                  <a:ln>
                    <a:noFill/>
                  </a:ln>
                  <a:solidFill>
                    <a:srgbClr val="FFFFFF"/>
                  </a:solidFill>
                  <a:effectLst/>
                  <a:uLnTx/>
                  <a:uFillTx/>
                  <a:latin typeface="Calibri" panose="020F0502020204030204" pitchFamily="34" charset="0"/>
                  <a:ea typeface="Century Gothic" charset="0"/>
                  <a:cs typeface="Calibri" panose="020F0502020204030204" pitchFamily="34" charset="0"/>
                </a:rPr>
                <a:t>Using</a:t>
              </a:r>
            </a:p>
          </p:txBody>
        </p:sp>
      </p:grpSp>
    </p:spTree>
    <p:extLst>
      <p:ext uri="{BB962C8B-B14F-4D97-AF65-F5344CB8AC3E}">
        <p14:creationId xmlns:p14="http://schemas.microsoft.com/office/powerpoint/2010/main" val="36602174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Kanban">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1B423E1-3A00-1EA3-B7FC-83897639CF38}"/>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977464F2-807C-C52D-FCFF-4E27A251A21C}"/>
              </a:ext>
            </a:extLst>
          </p:cNvPr>
          <p:cNvGrpSpPr/>
          <p:nvPr/>
        </p:nvGrpSpPr>
        <p:grpSpPr>
          <a:xfrm>
            <a:off x="619736" y="1258470"/>
            <a:ext cx="7894320" cy="2654693"/>
            <a:chOff x="501205" y="1309269"/>
            <a:chExt cx="7894320" cy="2654693"/>
          </a:xfrm>
          <a:effectLst/>
        </p:grpSpPr>
        <p:sp>
          <p:nvSpPr>
            <p:cNvPr id="12" name="Right Arrow 11">
              <a:extLst>
                <a:ext uri="{FF2B5EF4-FFF2-40B4-BE49-F238E27FC236}">
                  <a16:creationId xmlns:a16="http://schemas.microsoft.com/office/drawing/2014/main" id="{4232667B-E5D3-6B95-E613-B068B34D1C1F}"/>
                </a:ext>
              </a:extLst>
            </p:cNvPr>
            <p:cNvSpPr/>
            <p:nvPr/>
          </p:nvSpPr>
          <p:spPr>
            <a:xfrm>
              <a:off x="501205" y="2014892"/>
              <a:ext cx="7894320" cy="1243449"/>
            </a:xfrm>
            <a:prstGeom prst="rightArrow">
              <a:avLst>
                <a:gd name="adj1" fmla="val 50000"/>
                <a:gd name="adj2" fmla="val 43191"/>
              </a:avLst>
            </a:prstGeom>
            <a:solidFill>
              <a:schemeClr val="bg1">
                <a:lumMod val="8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81A37D25-9FFF-1C5D-5FA7-A7260494C604}"/>
                </a:ext>
              </a:extLst>
            </p:cNvPr>
            <p:cNvSpPr/>
            <p:nvPr/>
          </p:nvSpPr>
          <p:spPr>
            <a:xfrm>
              <a:off x="836157" y="1309271"/>
              <a:ext cx="1215777" cy="265469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Planning</a:t>
              </a:r>
              <a:endParaRPr lang="en-US" b="0">
                <a:effectLst>
                  <a:outerShdw blurRad="25400" dist="12700" dir="5400000" algn="tl" rotWithShape="0">
                    <a:prstClr val="black">
                      <a:alpha val="40000"/>
                    </a:prstClr>
                  </a:outerShdw>
                </a:effectLst>
                <a:ea typeface="+mj-ea"/>
              </a:endParaRPr>
            </a:p>
          </p:txBody>
        </p:sp>
        <p:sp>
          <p:nvSpPr>
            <p:cNvPr id="14" name="Rectangle 13">
              <a:extLst>
                <a:ext uri="{FF2B5EF4-FFF2-40B4-BE49-F238E27FC236}">
                  <a16:creationId xmlns:a16="http://schemas.microsoft.com/office/drawing/2014/main" id="{3917819F-617E-7632-44AF-37251A57C977}"/>
                </a:ext>
              </a:extLst>
            </p:cNvPr>
            <p:cNvSpPr/>
            <p:nvPr/>
          </p:nvSpPr>
          <p:spPr>
            <a:xfrm>
              <a:off x="2253713"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Ready</a:t>
              </a:r>
              <a:endParaRPr lang="en-US" b="0">
                <a:ea typeface="+mj-ea"/>
              </a:endParaRPr>
            </a:p>
          </p:txBody>
        </p:sp>
        <p:sp>
          <p:nvSpPr>
            <p:cNvPr id="15" name="Rectangle 14">
              <a:extLst>
                <a:ext uri="{FF2B5EF4-FFF2-40B4-BE49-F238E27FC236}">
                  <a16:creationId xmlns:a16="http://schemas.microsoft.com/office/drawing/2014/main" id="{3F8722F8-E86F-2140-3569-22AF6BDD4CD7}"/>
                </a:ext>
              </a:extLst>
            </p:cNvPr>
            <p:cNvSpPr/>
            <p:nvPr/>
          </p:nvSpPr>
          <p:spPr>
            <a:xfrm>
              <a:off x="3671270" y="1309271"/>
              <a:ext cx="1215777" cy="175427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Working</a:t>
              </a:r>
              <a:endParaRPr lang="en-US" b="0">
                <a:ea typeface="+mj-ea"/>
              </a:endParaRPr>
            </a:p>
          </p:txBody>
        </p:sp>
        <p:sp>
          <p:nvSpPr>
            <p:cNvPr id="16" name="Rectangle 15">
              <a:extLst>
                <a:ext uri="{FF2B5EF4-FFF2-40B4-BE49-F238E27FC236}">
                  <a16:creationId xmlns:a16="http://schemas.microsoft.com/office/drawing/2014/main" id="{1EBB8698-D6F7-4AF3-F2F1-A4813BB78EF6}"/>
                </a:ext>
              </a:extLst>
            </p:cNvPr>
            <p:cNvSpPr/>
            <p:nvPr/>
          </p:nvSpPr>
          <p:spPr>
            <a:xfrm>
              <a:off x="5088826"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Completed</a:t>
              </a:r>
              <a:endParaRPr lang="en-US" b="0">
                <a:ea typeface="+mj-ea"/>
              </a:endParaRPr>
            </a:p>
          </p:txBody>
        </p:sp>
        <p:sp>
          <p:nvSpPr>
            <p:cNvPr id="17" name="Rectangle 16">
              <a:extLst>
                <a:ext uri="{FF2B5EF4-FFF2-40B4-BE49-F238E27FC236}">
                  <a16:creationId xmlns:a16="http://schemas.microsoft.com/office/drawing/2014/main" id="{8D73DBCE-55E1-0906-6556-6A3052A9848D}"/>
                </a:ext>
              </a:extLst>
            </p:cNvPr>
            <p:cNvSpPr/>
            <p:nvPr/>
          </p:nvSpPr>
          <p:spPr>
            <a:xfrm>
              <a:off x="6506383" y="1309271"/>
              <a:ext cx="1215777" cy="265469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ea typeface="+mj-ea"/>
                </a:rPr>
                <a:t>Available</a:t>
              </a:r>
            </a:p>
          </p:txBody>
        </p:sp>
        <p:pic>
          <p:nvPicPr>
            <p:cNvPr id="18" name="image10.png">
              <a:extLst>
                <a:ext uri="{FF2B5EF4-FFF2-40B4-BE49-F238E27FC236}">
                  <a16:creationId xmlns:a16="http://schemas.microsoft.com/office/drawing/2014/main" id="{69F4EC40-E2B0-B526-0CD0-4E0DC87A7062}"/>
                </a:ext>
              </a:extLst>
            </p:cNvPr>
            <p:cNvPicPr/>
            <p:nvPr/>
          </p:nvPicPr>
          <p:blipFill>
            <a:blip r:embed="rId2" cstate="screen">
              <a:extLst>
                <a:ext uri="{28A0092B-C50C-407E-A947-70E740481C1C}">
                  <a14:useLocalDpi xmlns:a14="http://schemas.microsoft.com/office/drawing/2010/main"/>
                </a:ext>
              </a:extLst>
            </a:blip>
            <a:stretch>
              <a:fillRect/>
            </a:stretch>
          </p:blipFill>
          <p:spPr>
            <a:xfrm>
              <a:off x="836155" y="1865805"/>
              <a:ext cx="1242658" cy="1541623"/>
            </a:xfrm>
            <a:prstGeom prst="rect">
              <a:avLst/>
            </a:prstGeom>
            <a:ln w="12700">
              <a:miter lim="400000"/>
            </a:ln>
          </p:spPr>
        </p:pic>
      </p:grpSp>
    </p:spTree>
    <p:extLst>
      <p:ext uri="{BB962C8B-B14F-4D97-AF65-F5344CB8AC3E}">
        <p14:creationId xmlns:p14="http://schemas.microsoft.com/office/powerpoint/2010/main" val="3727998734"/>
      </p:ext>
    </p:extLst>
  </p:cSld>
  <p:clrMapOvr>
    <a:masterClrMapping/>
  </p:clrMapOvr>
  <p:hf sldNum="0" hd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Kanban_no_lightbulb">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07EF942-2F1B-7BDA-E707-B7256F9FBE04}"/>
              </a:ext>
            </a:extLst>
          </p:cNvPr>
          <p:cNvGrpSpPr/>
          <p:nvPr/>
        </p:nvGrpSpPr>
        <p:grpSpPr>
          <a:xfrm>
            <a:off x="619736" y="1258470"/>
            <a:ext cx="7894320" cy="2654693"/>
            <a:chOff x="501205" y="1309269"/>
            <a:chExt cx="7894320" cy="2654693"/>
          </a:xfrm>
          <a:effectLst/>
        </p:grpSpPr>
        <p:sp>
          <p:nvSpPr>
            <p:cNvPr id="4" name="Right Arrow 3">
              <a:extLst>
                <a:ext uri="{FF2B5EF4-FFF2-40B4-BE49-F238E27FC236}">
                  <a16:creationId xmlns:a16="http://schemas.microsoft.com/office/drawing/2014/main" id="{6A3D7B59-7E3E-8E1C-5DD3-D9FEFFA9B177}"/>
                </a:ext>
              </a:extLst>
            </p:cNvPr>
            <p:cNvSpPr/>
            <p:nvPr/>
          </p:nvSpPr>
          <p:spPr>
            <a:xfrm>
              <a:off x="501205" y="2014892"/>
              <a:ext cx="7894320" cy="1243449"/>
            </a:xfrm>
            <a:prstGeom prst="rightArrow">
              <a:avLst>
                <a:gd name="adj1" fmla="val 50000"/>
                <a:gd name="adj2" fmla="val 43191"/>
              </a:avLst>
            </a:prstGeom>
            <a:solidFill>
              <a:schemeClr val="bg1">
                <a:lumMod val="8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5" name="Rectangle 4">
              <a:extLst>
                <a:ext uri="{FF2B5EF4-FFF2-40B4-BE49-F238E27FC236}">
                  <a16:creationId xmlns:a16="http://schemas.microsoft.com/office/drawing/2014/main" id="{A8781565-DC4D-6823-4068-7A91F32857F1}"/>
                </a:ext>
              </a:extLst>
            </p:cNvPr>
            <p:cNvSpPr/>
            <p:nvPr/>
          </p:nvSpPr>
          <p:spPr>
            <a:xfrm>
              <a:off x="836157" y="1309271"/>
              <a:ext cx="1215777" cy="265469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Planning</a:t>
              </a:r>
              <a:endParaRPr lang="en-US" b="0">
                <a:effectLst>
                  <a:outerShdw blurRad="25400" dist="12700" dir="5400000" algn="tl" rotWithShape="0">
                    <a:prstClr val="black">
                      <a:alpha val="40000"/>
                    </a:prstClr>
                  </a:outerShdw>
                </a:effectLst>
                <a:ea typeface="+mj-ea"/>
              </a:endParaRPr>
            </a:p>
          </p:txBody>
        </p:sp>
        <p:sp>
          <p:nvSpPr>
            <p:cNvPr id="6" name="Rectangle 5">
              <a:extLst>
                <a:ext uri="{FF2B5EF4-FFF2-40B4-BE49-F238E27FC236}">
                  <a16:creationId xmlns:a16="http://schemas.microsoft.com/office/drawing/2014/main" id="{FC843D40-983D-0295-22D8-15E78D73E45E}"/>
                </a:ext>
              </a:extLst>
            </p:cNvPr>
            <p:cNvSpPr/>
            <p:nvPr/>
          </p:nvSpPr>
          <p:spPr>
            <a:xfrm>
              <a:off x="2253713"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Ready</a:t>
              </a:r>
              <a:endParaRPr lang="en-US" b="0">
                <a:ea typeface="+mj-ea"/>
              </a:endParaRPr>
            </a:p>
          </p:txBody>
        </p:sp>
        <p:sp>
          <p:nvSpPr>
            <p:cNvPr id="7" name="Rectangle 6">
              <a:extLst>
                <a:ext uri="{FF2B5EF4-FFF2-40B4-BE49-F238E27FC236}">
                  <a16:creationId xmlns:a16="http://schemas.microsoft.com/office/drawing/2014/main" id="{9F24DBA7-7C3B-3125-06CC-2431E4F3387F}"/>
                </a:ext>
              </a:extLst>
            </p:cNvPr>
            <p:cNvSpPr/>
            <p:nvPr/>
          </p:nvSpPr>
          <p:spPr>
            <a:xfrm>
              <a:off x="3671270" y="1309271"/>
              <a:ext cx="1215777" cy="175427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Working</a:t>
              </a:r>
              <a:endParaRPr lang="en-US" b="0">
                <a:ea typeface="+mj-ea"/>
              </a:endParaRPr>
            </a:p>
          </p:txBody>
        </p:sp>
        <p:sp>
          <p:nvSpPr>
            <p:cNvPr id="8" name="Rectangle 7">
              <a:extLst>
                <a:ext uri="{FF2B5EF4-FFF2-40B4-BE49-F238E27FC236}">
                  <a16:creationId xmlns:a16="http://schemas.microsoft.com/office/drawing/2014/main" id="{5513D872-EF7B-ECC5-85D1-42B0DF749E6F}"/>
                </a:ext>
              </a:extLst>
            </p:cNvPr>
            <p:cNvSpPr/>
            <p:nvPr/>
          </p:nvSpPr>
          <p:spPr>
            <a:xfrm>
              <a:off x="5088826"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Completed</a:t>
              </a:r>
              <a:endParaRPr lang="en-US" b="0">
                <a:ea typeface="+mj-ea"/>
              </a:endParaRPr>
            </a:p>
          </p:txBody>
        </p:sp>
        <p:sp>
          <p:nvSpPr>
            <p:cNvPr id="9" name="Rectangle 8">
              <a:extLst>
                <a:ext uri="{FF2B5EF4-FFF2-40B4-BE49-F238E27FC236}">
                  <a16:creationId xmlns:a16="http://schemas.microsoft.com/office/drawing/2014/main" id="{34233759-DAF8-6381-DA81-3FAEFA364502}"/>
                </a:ext>
              </a:extLst>
            </p:cNvPr>
            <p:cNvSpPr/>
            <p:nvPr/>
          </p:nvSpPr>
          <p:spPr>
            <a:xfrm>
              <a:off x="6506383" y="1309271"/>
              <a:ext cx="1215777" cy="265469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ea typeface="+mj-ea"/>
                </a:rPr>
                <a:t>Available</a:t>
              </a:r>
            </a:p>
          </p:txBody>
        </p:sp>
      </p:grpSp>
      <p:sp>
        <p:nvSpPr>
          <p:cNvPr id="11" name="Title 10">
            <a:extLst>
              <a:ext uri="{FF2B5EF4-FFF2-40B4-BE49-F238E27FC236}">
                <a16:creationId xmlns:a16="http://schemas.microsoft.com/office/drawing/2014/main" id="{F1B423E1-3A00-1EA3-B7FC-83897639CF3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483094"/>
      </p:ext>
    </p:extLst>
  </p:cSld>
  <p:clrMapOvr>
    <a:masterClrMapping/>
  </p:clrMapOvr>
  <p:hf sldNum="0" hd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kanban_the_backlo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101ED52-FC68-5CCA-779F-9BAFD1D7C703}"/>
              </a:ext>
            </a:extLst>
          </p:cNvPr>
          <p:cNvGrpSpPr/>
          <p:nvPr/>
        </p:nvGrpSpPr>
        <p:grpSpPr>
          <a:xfrm>
            <a:off x="619736" y="1258470"/>
            <a:ext cx="7894320" cy="2654693"/>
            <a:chOff x="501205" y="1309269"/>
            <a:chExt cx="7894320" cy="2654693"/>
          </a:xfrm>
          <a:effectLst/>
        </p:grpSpPr>
        <p:sp>
          <p:nvSpPr>
            <p:cNvPr id="10" name="Right Arrow 9">
              <a:extLst>
                <a:ext uri="{FF2B5EF4-FFF2-40B4-BE49-F238E27FC236}">
                  <a16:creationId xmlns:a16="http://schemas.microsoft.com/office/drawing/2014/main" id="{1D54C068-4A48-5A36-A558-F0CE2C8DCA34}"/>
                </a:ext>
              </a:extLst>
            </p:cNvPr>
            <p:cNvSpPr/>
            <p:nvPr/>
          </p:nvSpPr>
          <p:spPr>
            <a:xfrm>
              <a:off x="501205" y="2014892"/>
              <a:ext cx="7894320" cy="1243449"/>
            </a:xfrm>
            <a:prstGeom prst="rightArrow">
              <a:avLst>
                <a:gd name="adj1" fmla="val 50000"/>
                <a:gd name="adj2" fmla="val 43191"/>
              </a:avLst>
            </a:prstGeom>
            <a:solidFill>
              <a:schemeClr val="bg1">
                <a:lumMod val="8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F91ACC45-9B05-7E55-5039-9685ED026464}"/>
                </a:ext>
              </a:extLst>
            </p:cNvPr>
            <p:cNvSpPr/>
            <p:nvPr/>
          </p:nvSpPr>
          <p:spPr>
            <a:xfrm>
              <a:off x="836157" y="1309271"/>
              <a:ext cx="1215777" cy="265469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Planning</a:t>
              </a:r>
              <a:endParaRPr lang="en-US" b="0">
                <a:effectLst>
                  <a:outerShdw blurRad="25400" dist="12700" dir="5400000" algn="tl" rotWithShape="0">
                    <a:prstClr val="black">
                      <a:alpha val="40000"/>
                    </a:prstClr>
                  </a:outerShdw>
                </a:effectLst>
                <a:ea typeface="+mj-ea"/>
              </a:endParaRPr>
            </a:p>
          </p:txBody>
        </p:sp>
        <p:sp>
          <p:nvSpPr>
            <p:cNvPr id="13" name="Rectangle 12">
              <a:extLst>
                <a:ext uri="{FF2B5EF4-FFF2-40B4-BE49-F238E27FC236}">
                  <a16:creationId xmlns:a16="http://schemas.microsoft.com/office/drawing/2014/main" id="{34BD2A48-3AEF-6C2D-412C-176B04B51365}"/>
                </a:ext>
              </a:extLst>
            </p:cNvPr>
            <p:cNvSpPr/>
            <p:nvPr/>
          </p:nvSpPr>
          <p:spPr>
            <a:xfrm>
              <a:off x="2253713"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Ready</a:t>
              </a:r>
              <a:endParaRPr lang="en-US" b="0">
                <a:ea typeface="+mj-ea"/>
              </a:endParaRPr>
            </a:p>
          </p:txBody>
        </p:sp>
        <p:sp>
          <p:nvSpPr>
            <p:cNvPr id="14" name="Rectangle 13">
              <a:extLst>
                <a:ext uri="{FF2B5EF4-FFF2-40B4-BE49-F238E27FC236}">
                  <a16:creationId xmlns:a16="http://schemas.microsoft.com/office/drawing/2014/main" id="{036C551C-2DCE-FDA6-56FF-218DD79D32EE}"/>
                </a:ext>
              </a:extLst>
            </p:cNvPr>
            <p:cNvSpPr/>
            <p:nvPr/>
          </p:nvSpPr>
          <p:spPr>
            <a:xfrm>
              <a:off x="3671270" y="1309271"/>
              <a:ext cx="1215777" cy="175427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Working</a:t>
              </a:r>
              <a:endParaRPr lang="en-US" b="0">
                <a:ea typeface="+mj-ea"/>
              </a:endParaRPr>
            </a:p>
          </p:txBody>
        </p:sp>
        <p:sp>
          <p:nvSpPr>
            <p:cNvPr id="15" name="Rectangle 14">
              <a:extLst>
                <a:ext uri="{FF2B5EF4-FFF2-40B4-BE49-F238E27FC236}">
                  <a16:creationId xmlns:a16="http://schemas.microsoft.com/office/drawing/2014/main" id="{F7C9B058-F332-CDC5-7DA1-BE6A7AB228CB}"/>
                </a:ext>
              </a:extLst>
            </p:cNvPr>
            <p:cNvSpPr/>
            <p:nvPr/>
          </p:nvSpPr>
          <p:spPr>
            <a:xfrm>
              <a:off x="5088826" y="1309269"/>
              <a:ext cx="1215777" cy="175427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t>Completed</a:t>
              </a:r>
              <a:endParaRPr lang="en-US" b="0">
                <a:ea typeface="+mj-ea"/>
              </a:endParaRPr>
            </a:p>
          </p:txBody>
        </p:sp>
        <p:sp>
          <p:nvSpPr>
            <p:cNvPr id="16" name="Rectangle 15">
              <a:extLst>
                <a:ext uri="{FF2B5EF4-FFF2-40B4-BE49-F238E27FC236}">
                  <a16:creationId xmlns:a16="http://schemas.microsoft.com/office/drawing/2014/main" id="{081FDF5C-8B46-3DBF-2557-FBB14ED5448C}"/>
                </a:ext>
              </a:extLst>
            </p:cNvPr>
            <p:cNvSpPr/>
            <p:nvPr/>
          </p:nvSpPr>
          <p:spPr>
            <a:xfrm>
              <a:off x="6506383" y="1309271"/>
              <a:ext cx="1215777" cy="265469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1800" b="0">
                  <a:ea typeface="+mj-ea"/>
                </a:rPr>
                <a:t>Available</a:t>
              </a:r>
            </a:p>
          </p:txBody>
        </p:sp>
      </p:grpSp>
      <p:sp>
        <p:nvSpPr>
          <p:cNvPr id="3" name="Left Bracket 2">
            <a:extLst>
              <a:ext uri="{FF2B5EF4-FFF2-40B4-BE49-F238E27FC236}">
                <a16:creationId xmlns:a16="http://schemas.microsoft.com/office/drawing/2014/main" id="{A5EC3541-6C9E-36D6-D3A9-30F624BBCB56}"/>
              </a:ext>
            </a:extLst>
          </p:cNvPr>
          <p:cNvSpPr/>
          <p:nvPr/>
        </p:nvSpPr>
        <p:spPr>
          <a:xfrm rot="5400000">
            <a:off x="2123796" y="-344871"/>
            <a:ext cx="295115" cy="2633335"/>
          </a:xfrm>
          <a:prstGeom prst="leftBracket">
            <a:avLst/>
          </a:prstGeom>
          <a:ln w="57150">
            <a:solidFill>
              <a:schemeClr val="tx2"/>
            </a:solidFill>
          </a:ln>
          <a:effectLst/>
        </p:spPr>
        <p:style>
          <a:lnRef idx="2">
            <a:schemeClr val="accent1"/>
          </a:lnRef>
          <a:fillRef idx="0">
            <a:schemeClr val="accent1"/>
          </a:fillRef>
          <a:effectRef idx="1">
            <a:schemeClr val="accent1"/>
          </a:effectRef>
          <a:fontRef idx="minor">
            <a:schemeClr val="tx1"/>
          </a:fontRef>
        </p:style>
        <p:txBody>
          <a:bodyPr vert="vert270" rtlCol="0" anchor="ctr"/>
          <a:lstStyle/>
          <a:p>
            <a:pPr algn="ctr"/>
            <a:endParaRPr lang="en-US" sz="1800"/>
          </a:p>
        </p:txBody>
      </p:sp>
      <p:sp>
        <p:nvSpPr>
          <p:cNvPr id="4" name="TextBox 3">
            <a:extLst>
              <a:ext uri="{FF2B5EF4-FFF2-40B4-BE49-F238E27FC236}">
                <a16:creationId xmlns:a16="http://schemas.microsoft.com/office/drawing/2014/main" id="{F2D34766-F4B7-D286-D250-E844691D2D10}"/>
              </a:ext>
            </a:extLst>
          </p:cNvPr>
          <p:cNvSpPr txBox="1"/>
          <p:nvPr/>
        </p:nvSpPr>
        <p:spPr>
          <a:xfrm>
            <a:off x="958874" y="370126"/>
            <a:ext cx="2633334" cy="425734"/>
          </a:xfrm>
          <a:prstGeom prst="rect">
            <a:avLst/>
          </a:prstGeom>
          <a:noFill/>
        </p:spPr>
        <p:txBody>
          <a:bodyPr wrap="none" rtlCol="0" anchor="ctr">
            <a:noAutofit/>
          </a:bodyPr>
          <a:lstStyle/>
          <a:p>
            <a:pPr marL="0" marR="0" lvl="0" indent="0" algn="ctr" defTabSz="457189" rtl="0" eaLnBrk="1" fontAlgn="base" latinLnBrk="0" hangingPunct="1">
              <a:lnSpc>
                <a:spcPct val="100000"/>
              </a:lnSpc>
              <a:spcBef>
                <a:spcPct val="0"/>
              </a:spcBef>
              <a:spcAft>
                <a:spcPct val="0"/>
              </a:spcAft>
              <a:buClrTx/>
              <a:buSzTx/>
              <a:buFontTx/>
              <a:buNone/>
              <a:tabLst/>
              <a:defRPr/>
            </a:pPr>
            <a:r>
              <a:rPr kumimoji="0" lang="en-US" sz="1800" u="none" strike="noStrike" kern="1200" cap="none" spc="0" normalizeH="0" baseline="0" noProof="0">
                <a:ln>
                  <a:noFill/>
                </a:ln>
                <a:solidFill>
                  <a:srgbClr val="333333"/>
                </a:solidFill>
                <a:effectLst/>
                <a:uLnTx/>
                <a:uFillTx/>
                <a:latin typeface="Calibri" panose="020F0502020204030204" pitchFamily="34" charset="0"/>
                <a:ea typeface="ＭＳ Ｐゴシック" charset="0"/>
                <a:cs typeface="Calibri" panose="020F0502020204030204" pitchFamily="34" charset="0"/>
              </a:rPr>
              <a:t>The “backlog”</a:t>
            </a:r>
          </a:p>
        </p:txBody>
      </p:sp>
    </p:spTree>
    <p:extLst>
      <p:ext uri="{BB962C8B-B14F-4D97-AF65-F5344CB8AC3E}">
        <p14:creationId xmlns:p14="http://schemas.microsoft.com/office/powerpoint/2010/main" val="187977392"/>
      </p:ext>
    </p:extLst>
  </p:cSld>
  <p:clrMapOvr>
    <a:masterClrMapping/>
  </p:clrMapOvr>
  <p:hf sldNum="0" hd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uyerJourney-gr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11DAE3-2816-B146-BA1B-A8D1178203DE}"/>
              </a:ext>
            </a:extLst>
          </p:cNvPr>
          <p:cNvSpPr>
            <a:spLocks noGrp="1"/>
          </p:cNvSpPr>
          <p:nvPr>
            <p:ph type="title"/>
          </p:nvPr>
        </p:nvSpPr>
        <p:spPr/>
        <p:txBody>
          <a:bodyPr/>
          <a:lstStyle>
            <a:lvl1pPr>
              <a:defRPr b="0" i="0"/>
            </a:lvl1pPr>
          </a:lstStyle>
          <a:p>
            <a:r>
              <a:rPr lang="en-US"/>
              <a:t>Click to edit Master title style</a:t>
            </a:r>
          </a:p>
        </p:txBody>
      </p:sp>
      <p:pic>
        <p:nvPicPr>
          <p:cNvPr id="2" name="Graphic 1" descr="Infinity with solid fill">
            <a:extLst>
              <a:ext uri="{FF2B5EF4-FFF2-40B4-BE49-F238E27FC236}">
                <a16:creationId xmlns:a16="http://schemas.microsoft.com/office/drawing/2014/main" id="{37268F2A-ADDC-EE20-C74D-6D5D6FA0C66C}"/>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t="27034" b="26033"/>
          <a:stretch/>
        </p:blipFill>
        <p:spPr>
          <a:xfrm>
            <a:off x="1371600" y="1071087"/>
            <a:ext cx="6400800" cy="3001329"/>
          </a:xfrm>
          <a:prstGeom prst="rect">
            <a:avLst/>
          </a:prstGeom>
        </p:spPr>
      </p:pic>
    </p:spTree>
    <p:extLst>
      <p:ext uri="{BB962C8B-B14F-4D97-AF65-F5344CB8AC3E}">
        <p14:creationId xmlns:p14="http://schemas.microsoft.com/office/powerpoint/2010/main" val="3372630311"/>
      </p:ext>
    </p:extLst>
  </p:cSld>
  <p:clrMapOvr>
    <a:masterClrMapping/>
  </p:clrMapOvr>
  <p:hf sldNum="0" hdr="0" dt="0"/>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theme" Target="../theme/theme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993026"/>
            <a:ext cx="7886700" cy="35218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7" name="TextBox 6">
            <a:extLst>
              <a:ext uri="{FF2B5EF4-FFF2-40B4-BE49-F238E27FC236}">
                <a16:creationId xmlns:a16="http://schemas.microsoft.com/office/drawing/2014/main" id="{F61A4949-44F8-CDB0-25B7-7C8C741D51B6}"/>
              </a:ext>
            </a:extLst>
          </p:cNvPr>
          <p:cNvSpPr txBox="1"/>
          <p:nvPr/>
        </p:nvSpPr>
        <p:spPr>
          <a:xfrm>
            <a:off x="0" y="4927712"/>
            <a:ext cx="1470274" cy="215123"/>
          </a:xfrm>
          <a:prstGeom prst="rect">
            <a:avLst/>
          </a:prstGeom>
          <a:noFill/>
        </p:spPr>
        <p:txBody>
          <a:bodyPr wrap="none" rtlCol="0" anchor="ctr">
            <a:spAutoFit/>
          </a:bodyPr>
          <a:lstStyle/>
          <a:p>
            <a:pPr algn="l"/>
            <a:r>
              <a:rPr lang="en-US" sz="798" b="0" i="0">
                <a:latin typeface="+mn-lt"/>
                <a:ea typeface="Open Sans Condensed Light" pitchFamily="2" charset="0"/>
                <a:cs typeface="Calibri" panose="020F0502020204030204" pitchFamily="34" charset="0"/>
              </a:rPr>
              <a:t>© Product Growth Leaders LLC</a:t>
            </a:r>
          </a:p>
        </p:txBody>
      </p:sp>
      <p:sp>
        <p:nvSpPr>
          <p:cNvPr id="8" name="Title Placeholder 7">
            <a:extLst>
              <a:ext uri="{FF2B5EF4-FFF2-40B4-BE49-F238E27FC236}">
                <a16:creationId xmlns:a16="http://schemas.microsoft.com/office/drawing/2014/main" id="{897D58AD-107E-A5D0-9C1D-1F4A651ACCB5}"/>
              </a:ext>
            </a:extLst>
          </p:cNvPr>
          <p:cNvSpPr>
            <a:spLocks noGrp="1"/>
          </p:cNvSpPr>
          <p:nvPr>
            <p:ph type="title"/>
          </p:nvPr>
        </p:nvSpPr>
        <p:spPr>
          <a:xfrm>
            <a:off x="640080" y="274638"/>
            <a:ext cx="7894320" cy="548640"/>
          </a:xfrm>
          <a:prstGeom prst="rect">
            <a:avLst/>
          </a:prstGeom>
        </p:spPr>
        <p:txBody>
          <a:bodyPr vert="horz" lIns="91440" tIns="45720" rIns="91440" bIns="45720" rtlCol="0" anchor="ctr">
            <a:normAutofit/>
          </a:bodyPr>
          <a:lstStyle/>
          <a:p>
            <a:r>
              <a:rPr lang="en-US"/>
              <a:t>Title</a:t>
            </a:r>
          </a:p>
        </p:txBody>
      </p:sp>
    </p:spTree>
    <p:extLst>
      <p:ext uri="{BB962C8B-B14F-4D97-AF65-F5344CB8AC3E}">
        <p14:creationId xmlns:p14="http://schemas.microsoft.com/office/powerpoint/2010/main" val="3689395917"/>
      </p:ext>
    </p:extLst>
  </p:cSld>
  <p:clrMap bg1="lt1" tx1="dk1" bg2="lt2" tx2="dk2" accent1="accent1" accent2="accent2" accent3="accent3" accent4="accent4" accent5="accent5" accent6="accent6" hlink="hlink" folHlink="folHlink"/>
  <p:sldLayoutIdLst>
    <p:sldLayoutId id="2147486179" r:id="rId1"/>
    <p:sldLayoutId id="2147486180" r:id="rId2"/>
    <p:sldLayoutId id="2147486181" r:id="rId3"/>
    <p:sldLayoutId id="2147486182" r:id="rId4"/>
    <p:sldLayoutId id="2147486183" r:id="rId5"/>
    <p:sldLayoutId id="2147486184" r:id="rId6"/>
    <p:sldLayoutId id="2147486185" r:id="rId7"/>
    <p:sldLayoutId id="2147486186" r:id="rId8"/>
    <p:sldLayoutId id="2147486187" r:id="rId9"/>
    <p:sldLayoutId id="2147486188" r:id="rId10"/>
    <p:sldLayoutId id="2147486189" r:id="rId11"/>
    <p:sldLayoutId id="2147486190" r:id="rId12"/>
    <p:sldLayoutId id="2147486191" r:id="rId13"/>
    <p:sldLayoutId id="2147486192" r:id="rId14"/>
    <p:sldLayoutId id="2147486193" r:id="rId15"/>
    <p:sldLayoutId id="2147486194" r:id="rId16"/>
    <p:sldLayoutId id="2147486195" r:id="rId17"/>
    <p:sldLayoutId id="2147486196" r:id="rId18"/>
    <p:sldLayoutId id="2147486197" r:id="rId19"/>
    <p:sldLayoutId id="2147486198" r:id="rId20"/>
    <p:sldLayoutId id="2147486199" r:id="rId21"/>
    <p:sldLayoutId id="2147486200" r:id="rId22"/>
    <p:sldLayoutId id="2147486201" r:id="rId23"/>
    <p:sldLayoutId id="2147486202" r:id="rId24"/>
    <p:sldLayoutId id="2147486203" r:id="rId25"/>
    <p:sldLayoutId id="2147486204" r:id="rId26"/>
    <p:sldLayoutId id="2147486205" r:id="rId27"/>
    <p:sldLayoutId id="2147486206" r:id="rId28"/>
    <p:sldLayoutId id="2147486207" r:id="rId29"/>
    <p:sldLayoutId id="2147486208" r:id="rId30"/>
    <p:sldLayoutId id="2147486209" r:id="rId31"/>
    <p:sldLayoutId id="2147486210" r:id="rId32"/>
    <p:sldLayoutId id="2147486211" r:id="rId33"/>
    <p:sldLayoutId id="2147486212" r:id="rId34"/>
    <p:sldLayoutId id="2147486213" r:id="rId35"/>
    <p:sldLayoutId id="2147486214" r:id="rId36"/>
    <p:sldLayoutId id="2147486215" r:id="rId37"/>
    <p:sldLayoutId id="2147486216" r:id="rId38"/>
    <p:sldLayoutId id="2147486217" r:id="rId39"/>
    <p:sldLayoutId id="2147486218" r:id="rId40"/>
    <p:sldLayoutId id="2147486219" r:id="rId41"/>
    <p:sldLayoutId id="2147486220" r:id="rId42"/>
    <p:sldLayoutId id="2147486221" r:id="rId43"/>
    <p:sldLayoutId id="2147486222" r:id="rId44"/>
    <p:sldLayoutId id="2147486223" r:id="rId45"/>
    <p:sldLayoutId id="2147486224" r:id="rId46"/>
    <p:sldLayoutId id="2147486225" r:id="rId47"/>
    <p:sldLayoutId id="2147486226" r:id="rId48"/>
    <p:sldLayoutId id="2147486227" r:id="rId49"/>
    <p:sldLayoutId id="2147486228" r:id="rId50"/>
    <p:sldLayoutId id="2147486229" r:id="rId51"/>
    <p:sldLayoutId id="2147486230" r:id="rId52"/>
    <p:sldLayoutId id="2147486231" r:id="rId53"/>
    <p:sldLayoutId id="2147486232" r:id="rId54"/>
    <p:sldLayoutId id="2147486233" r:id="rId55"/>
    <p:sldLayoutId id="2147486234" r:id="rId56"/>
    <p:sldLayoutId id="2147486235" r:id="rId57"/>
    <p:sldLayoutId id="2147486236" r:id="rId58"/>
    <p:sldLayoutId id="2147486237" r:id="rId59"/>
    <p:sldLayoutId id="2147486238" r:id="rId60"/>
    <p:sldLayoutId id="2147486239" r:id="rId61"/>
    <p:sldLayoutId id="2147486240" r:id="rId62"/>
    <p:sldLayoutId id="2147486241" r:id="rId63"/>
    <p:sldLayoutId id="2147486242" r:id="rId64"/>
    <p:sldLayoutId id="2147486243" r:id="rId65"/>
    <p:sldLayoutId id="2147486244" r:id="rId66"/>
    <p:sldLayoutId id="2147486245" r:id="rId67"/>
    <p:sldLayoutId id="2147486246" r:id="rId68"/>
    <p:sldLayoutId id="2147486247" r:id="rId69"/>
    <p:sldLayoutId id="2147486248" r:id="rId70"/>
    <p:sldLayoutId id="2147486249" r:id="rId71"/>
    <p:sldLayoutId id="2147486250" r:id="rId72"/>
    <p:sldLayoutId id="2147486251" r:id="rId73"/>
    <p:sldLayoutId id="2147486252" r:id="rId74"/>
    <p:sldLayoutId id="2147486253" r:id="rId75"/>
    <p:sldLayoutId id="2147486254" r:id="rId76"/>
    <p:sldLayoutId id="2147486255" r:id="rId77"/>
    <p:sldLayoutId id="2147486256" r:id="rId78"/>
    <p:sldLayoutId id="2147486257" r:id="rId79"/>
    <p:sldLayoutId id="2147486258" r:id="rId80"/>
    <p:sldLayoutId id="2147486259" r:id="rId81"/>
    <p:sldLayoutId id="2147486260" r:id="rId82"/>
    <p:sldLayoutId id="2147486261" r:id="rId83"/>
    <p:sldLayoutId id="2147486262" r:id="rId84"/>
    <p:sldLayoutId id="2147486263" r:id="rId85"/>
    <p:sldLayoutId id="2147486264" r:id="rId86"/>
    <p:sldLayoutId id="2147486265" r:id="rId87"/>
    <p:sldLayoutId id="2147486266" r:id="rId88"/>
    <p:sldLayoutId id="2147486267" r:id="rId89"/>
    <p:sldLayoutId id="2147486268" r:id="rId90"/>
    <p:sldLayoutId id="2147486269" r:id="rId91"/>
    <p:sldLayoutId id="2147486270" r:id="rId92"/>
    <p:sldLayoutId id="2147486271" r:id="rId93"/>
    <p:sldLayoutId id="2147486272" r:id="rId94"/>
    <p:sldLayoutId id="2147486273" r:id="rId95"/>
    <p:sldLayoutId id="2147486274" r:id="rId96"/>
    <p:sldLayoutId id="2147486275" r:id="rId97"/>
    <p:sldLayoutId id="2147486276" r:id="rId98"/>
    <p:sldLayoutId id="2147486277" r:id="rId99"/>
    <p:sldLayoutId id="2147486278" r:id="rId100"/>
    <p:sldLayoutId id="2147486279" r:id="rId101"/>
    <p:sldLayoutId id="2147486280" r:id="rId102"/>
    <p:sldLayoutId id="2147486281" r:id="rId103"/>
    <p:sldLayoutId id="2147486282" r:id="rId104"/>
    <p:sldLayoutId id="2147486283" r:id="rId105"/>
    <p:sldLayoutId id="2147486284" r:id="rId106"/>
    <p:sldLayoutId id="2147486285" r:id="rId107"/>
    <p:sldLayoutId id="2147486286" r:id="rId108"/>
    <p:sldLayoutId id="2147486287" r:id="rId109"/>
    <p:sldLayoutId id="2147486288" r:id="rId110"/>
    <p:sldLayoutId id="2147486289" r:id="rId111"/>
    <p:sldLayoutId id="2147486290" r:id="rId112"/>
    <p:sldLayoutId id="2147486291" r:id="rId113"/>
    <p:sldLayoutId id="2147486292" r:id="rId114"/>
    <p:sldLayoutId id="2147486293" r:id="rId115"/>
    <p:sldLayoutId id="2147486374" r:id="rId116"/>
    <p:sldLayoutId id="2147486295" r:id="rId117"/>
    <p:sldLayoutId id="2147486296" r:id="rId118"/>
    <p:sldLayoutId id="2147486297" r:id="rId119"/>
    <p:sldLayoutId id="2147486298" r:id="rId120"/>
    <p:sldLayoutId id="2147486299" r:id="rId121"/>
    <p:sldLayoutId id="2147486300" r:id="rId122"/>
    <p:sldLayoutId id="2147486301" r:id="rId123"/>
    <p:sldLayoutId id="2147486302" r:id="rId124"/>
    <p:sldLayoutId id="2147486303" r:id="rId125"/>
    <p:sldLayoutId id="2147486304" r:id="rId126"/>
    <p:sldLayoutId id="2147486305" r:id="rId127"/>
    <p:sldLayoutId id="2147486306" r:id="rId128"/>
    <p:sldLayoutId id="2147486307" r:id="rId129"/>
    <p:sldLayoutId id="2147486308" r:id="rId130"/>
    <p:sldLayoutId id="2147486309" r:id="rId131"/>
    <p:sldLayoutId id="2147486310" r:id="rId132"/>
    <p:sldLayoutId id="2147486311" r:id="rId133"/>
    <p:sldLayoutId id="2147486312" r:id="rId134"/>
    <p:sldLayoutId id="2147486313" r:id="rId135"/>
    <p:sldLayoutId id="2147486314" r:id="rId136"/>
    <p:sldLayoutId id="2147486315" r:id="rId137"/>
    <p:sldLayoutId id="2147486316" r:id="rId138"/>
    <p:sldLayoutId id="2147486317" r:id="rId139"/>
    <p:sldLayoutId id="2147486318" r:id="rId140"/>
    <p:sldLayoutId id="2147486319" r:id="rId141"/>
    <p:sldLayoutId id="2147486320" r:id="rId142"/>
    <p:sldLayoutId id="2147486321" r:id="rId143"/>
    <p:sldLayoutId id="2147486322" r:id="rId144"/>
    <p:sldLayoutId id="2147486323" r:id="rId145"/>
    <p:sldLayoutId id="2147486324" r:id="rId146"/>
    <p:sldLayoutId id="2147486325" r:id="rId147"/>
    <p:sldLayoutId id="2147486326" r:id="rId148"/>
    <p:sldLayoutId id="2147486327" r:id="rId149"/>
    <p:sldLayoutId id="2147486328" r:id="rId150"/>
    <p:sldLayoutId id="2147486329" r:id="rId151"/>
    <p:sldLayoutId id="2147486330" r:id="rId152"/>
    <p:sldLayoutId id="2147486331" r:id="rId153"/>
    <p:sldLayoutId id="2147486332" r:id="rId154"/>
    <p:sldLayoutId id="2147486333" r:id="rId155"/>
    <p:sldLayoutId id="2147486334" r:id="rId156"/>
    <p:sldLayoutId id="2147486335" r:id="rId157"/>
    <p:sldLayoutId id="2147486336" r:id="rId158"/>
    <p:sldLayoutId id="2147486337" r:id="rId159"/>
    <p:sldLayoutId id="2147486338" r:id="rId160"/>
    <p:sldLayoutId id="2147486339" r:id="rId161"/>
    <p:sldLayoutId id="2147486340" r:id="rId162"/>
    <p:sldLayoutId id="2147486341" r:id="rId163"/>
    <p:sldLayoutId id="2147486342" r:id="rId164"/>
    <p:sldLayoutId id="2147486343" r:id="rId165"/>
    <p:sldLayoutId id="2147486344" r:id="rId166"/>
    <p:sldLayoutId id="2147486345" r:id="rId167"/>
    <p:sldLayoutId id="2147486346" r:id="rId168"/>
    <p:sldLayoutId id="2147486347" r:id="rId169"/>
    <p:sldLayoutId id="2147486348" r:id="rId170"/>
    <p:sldLayoutId id="2147486349" r:id="rId171"/>
    <p:sldLayoutId id="2147486350" r:id="rId172"/>
    <p:sldLayoutId id="2147486351" r:id="rId173"/>
    <p:sldLayoutId id="2147486352" r:id="rId174"/>
    <p:sldLayoutId id="2147486353" r:id="rId175"/>
    <p:sldLayoutId id="2147486354" r:id="rId176"/>
    <p:sldLayoutId id="2147486355" r:id="rId177"/>
    <p:sldLayoutId id="2147486356" r:id="rId178"/>
    <p:sldLayoutId id="2147486357" r:id="rId179"/>
    <p:sldLayoutId id="2147486358" r:id="rId180"/>
    <p:sldLayoutId id="2147486359" r:id="rId181"/>
    <p:sldLayoutId id="2147486360" r:id="rId182"/>
    <p:sldLayoutId id="2147486361" r:id="rId183"/>
    <p:sldLayoutId id="2147486362" r:id="rId184"/>
    <p:sldLayoutId id="2147486363" r:id="rId185"/>
    <p:sldLayoutId id="2147486364" r:id="rId186"/>
    <p:sldLayoutId id="2147486365" r:id="rId187"/>
    <p:sldLayoutId id="2147486366" r:id="rId188"/>
    <p:sldLayoutId id="2147486375" r:id="rId189"/>
    <p:sldLayoutId id="2147486367" r:id="rId190"/>
    <p:sldLayoutId id="2147486368" r:id="rId191"/>
    <p:sldLayoutId id="2147486369" r:id="rId192"/>
    <p:sldLayoutId id="2147486370" r:id="rId193"/>
    <p:sldLayoutId id="2147486371" r:id="rId194"/>
    <p:sldLayoutId id="2147486372" r:id="rId195"/>
    <p:sldLayoutId id="2147486373" r:id="rId196"/>
  </p:sldLayoutIdLst>
  <p:hf sldNum="0" hdr="0" dt="0"/>
  <p:txStyles>
    <p:titleStyle>
      <a:lvl1pPr algn="l" defTabSz="685800" rtl="0" eaLnBrk="1" latinLnBrk="0" hangingPunct="1">
        <a:spcBef>
          <a:spcPct val="0"/>
        </a:spcBef>
        <a:buNone/>
        <a:defRPr sz="2800" kern="1200">
          <a:solidFill>
            <a:schemeClr val="tx1"/>
          </a:solidFill>
          <a:latin typeface="+mj-lt"/>
          <a:ea typeface="+mj-ea"/>
          <a:cs typeface="+mj-cs"/>
        </a:defRPr>
      </a:lvl1pPr>
    </p:titleStyle>
    <p:bodyStyle>
      <a:lvl1pPr marL="0" indent="0" algn="l" defTabSz="685800" rtl="0" eaLnBrk="1" latinLnBrk="0" hangingPunct="1">
        <a:lnSpc>
          <a:spcPct val="90000"/>
        </a:lnSpc>
        <a:spcBef>
          <a:spcPct val="30000"/>
        </a:spcBef>
        <a:buFontTx/>
        <a:buNone/>
        <a:defRPr sz="2000" kern="1200">
          <a:solidFill>
            <a:schemeClr val="tx1"/>
          </a:solidFill>
          <a:latin typeface="+mn-lt"/>
          <a:ea typeface="+mn-ea"/>
          <a:cs typeface="+mn-cs"/>
        </a:defRPr>
      </a:lvl1pPr>
      <a:lvl2pPr marL="342900" indent="0" algn="l" defTabSz="685800" rtl="0" eaLnBrk="1" latinLnBrk="0" hangingPunct="1">
        <a:lnSpc>
          <a:spcPct val="90000"/>
        </a:lnSpc>
        <a:spcBef>
          <a:spcPct val="30000"/>
        </a:spcBef>
        <a:buFontTx/>
        <a:buNone/>
        <a:defRPr sz="1800" kern="1200">
          <a:solidFill>
            <a:schemeClr val="tx1"/>
          </a:solidFill>
          <a:latin typeface="+mn-lt"/>
          <a:ea typeface="+mn-ea"/>
          <a:cs typeface="+mn-cs"/>
        </a:defRPr>
      </a:lvl2pPr>
      <a:lvl3pPr marL="685800" indent="0" algn="l" defTabSz="685800" rtl="0" eaLnBrk="1" latinLnBrk="0" hangingPunct="1">
        <a:lnSpc>
          <a:spcPct val="90000"/>
        </a:lnSpc>
        <a:spcBef>
          <a:spcPct val="30000"/>
        </a:spcBef>
        <a:buFontTx/>
        <a:buNone/>
        <a:defRPr sz="1500" kern="1200">
          <a:solidFill>
            <a:schemeClr val="tx1"/>
          </a:solidFill>
          <a:latin typeface="+mn-lt"/>
          <a:ea typeface="+mn-ea"/>
          <a:cs typeface="+mn-cs"/>
        </a:defRPr>
      </a:lvl3pPr>
      <a:lvl4pPr marL="1028700" indent="0" algn="l" defTabSz="685800" rtl="0" eaLnBrk="1" latinLnBrk="0" hangingPunct="1">
        <a:lnSpc>
          <a:spcPct val="90000"/>
        </a:lnSpc>
        <a:spcBef>
          <a:spcPct val="30000"/>
        </a:spcBef>
        <a:buFontTx/>
        <a:buNone/>
        <a:defRPr sz="1350" kern="1200">
          <a:solidFill>
            <a:schemeClr val="tx1"/>
          </a:solidFill>
          <a:latin typeface="+mn-lt"/>
          <a:ea typeface="+mn-ea"/>
          <a:cs typeface="+mn-cs"/>
        </a:defRPr>
      </a:lvl4pPr>
      <a:lvl5pPr marL="1371600" indent="0" algn="l" defTabSz="685800" rtl="0" eaLnBrk="1" latinLnBrk="0" hangingPunct="1">
        <a:lnSpc>
          <a:spcPct val="90000"/>
        </a:lnSpc>
        <a:spcBef>
          <a:spcPct val="30000"/>
        </a:spcBef>
        <a:buFontTx/>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1" orient="horz" pos="1620">
          <p15:clr>
            <a:srgbClr val="F26B43"/>
          </p15:clr>
        </p15:guide>
        <p15:guide id="22" pos="2880">
          <p15:clr>
            <a:srgbClr val="F26B43"/>
          </p15:clr>
        </p15:guide>
        <p15:guide id="23" pos="288">
          <p15:clr>
            <a:srgbClr val="F26B43"/>
          </p15:clr>
        </p15:guide>
        <p15:guide id="24" pos="384">
          <p15:clr>
            <a:srgbClr val="F26B43"/>
          </p15:clr>
        </p15:guide>
        <p15:guide id="25" pos="5472">
          <p15:clr>
            <a:srgbClr val="F26B43"/>
          </p15:clr>
        </p15:guide>
        <p15:guide id="26" pos="5376">
          <p15:clr>
            <a:srgbClr val="F26B43"/>
          </p15:clr>
        </p15:guide>
        <p15:guide id="27" orient="horz" pos="396">
          <p15:clr>
            <a:srgbClr val="F26B43"/>
          </p15:clr>
        </p15:guide>
        <p15:guide id="29" orient="horz" pos="616">
          <p15:clr>
            <a:srgbClr val="F26B43"/>
          </p15:clr>
        </p15:guide>
        <p15:guide id="30" orient="horz" pos="2844">
          <p15:clr>
            <a:srgbClr val="F26B43"/>
          </p15:clr>
        </p15:guide>
        <p15:guide id="31" orient="horz" pos="1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0B5A3-4F58-44C3-F0C3-0F255D7957D8}"/>
              </a:ext>
            </a:extLst>
          </p:cNvPr>
          <p:cNvSpPr>
            <a:spLocks noGrp="1"/>
          </p:cNvSpPr>
          <p:nvPr>
            <p:ph type="title"/>
          </p:nvPr>
        </p:nvSpPr>
        <p:spPr/>
        <p:txBody>
          <a:bodyPr/>
          <a:lstStyle/>
          <a:p>
            <a:r>
              <a:rPr lang="en-US" dirty="0"/>
              <a:t>Product Roadmap</a:t>
            </a:r>
          </a:p>
        </p:txBody>
      </p:sp>
      <p:sp>
        <p:nvSpPr>
          <p:cNvPr id="3" name="Text Placeholder 2">
            <a:extLst>
              <a:ext uri="{FF2B5EF4-FFF2-40B4-BE49-F238E27FC236}">
                <a16:creationId xmlns:a16="http://schemas.microsoft.com/office/drawing/2014/main" id="{BFB49EDB-2B4C-1ADD-8547-5D4684A25CC0}"/>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609980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3E178FA-CE62-6DB2-E93E-9A34737B6F4C}"/>
              </a:ext>
            </a:extLst>
          </p:cNvPr>
          <p:cNvSpPr>
            <a:spLocks noGrp="1"/>
          </p:cNvSpPr>
          <p:nvPr>
            <p:ph type="body" sz="quarter" idx="28"/>
          </p:nvPr>
        </p:nvSpPr>
        <p:spPr/>
        <p:txBody>
          <a:bodyPr/>
          <a:lstStyle/>
          <a:p>
            <a:endParaRPr lang="en-US"/>
          </a:p>
        </p:txBody>
      </p:sp>
      <p:sp>
        <p:nvSpPr>
          <p:cNvPr id="8" name="Text Placeholder 7">
            <a:extLst>
              <a:ext uri="{FF2B5EF4-FFF2-40B4-BE49-F238E27FC236}">
                <a16:creationId xmlns:a16="http://schemas.microsoft.com/office/drawing/2014/main" id="{01D4A194-7C66-10BA-29F3-942E9776D1D4}"/>
              </a:ext>
            </a:extLst>
          </p:cNvPr>
          <p:cNvSpPr>
            <a:spLocks noGrp="1"/>
          </p:cNvSpPr>
          <p:nvPr>
            <p:ph type="body" sz="quarter" idx="39"/>
          </p:nvPr>
        </p:nvSpPr>
        <p:spPr/>
        <p:txBody>
          <a:bodyPr/>
          <a:lstStyle/>
          <a:p>
            <a:endParaRPr lang="en-US"/>
          </a:p>
        </p:txBody>
      </p:sp>
      <p:sp>
        <p:nvSpPr>
          <p:cNvPr id="9" name="Text Placeholder 8">
            <a:extLst>
              <a:ext uri="{FF2B5EF4-FFF2-40B4-BE49-F238E27FC236}">
                <a16:creationId xmlns:a16="http://schemas.microsoft.com/office/drawing/2014/main" id="{718EFF5D-1EC7-61A0-AC99-71220E47249C}"/>
              </a:ext>
            </a:extLst>
          </p:cNvPr>
          <p:cNvSpPr>
            <a:spLocks noGrp="1"/>
          </p:cNvSpPr>
          <p:nvPr>
            <p:ph type="body" sz="quarter" idx="51"/>
          </p:nvPr>
        </p:nvSpPr>
        <p:spPr/>
        <p:txBody>
          <a:bodyPr/>
          <a:lstStyle/>
          <a:p>
            <a:endParaRPr lang="en-US"/>
          </a:p>
        </p:txBody>
      </p:sp>
      <p:sp>
        <p:nvSpPr>
          <p:cNvPr id="6" name="Text Placeholder 5">
            <a:extLst>
              <a:ext uri="{FF2B5EF4-FFF2-40B4-BE49-F238E27FC236}">
                <a16:creationId xmlns:a16="http://schemas.microsoft.com/office/drawing/2014/main" id="{DD7AD797-FE3F-30B3-6E5F-25A0788BC75D}"/>
              </a:ext>
            </a:extLst>
          </p:cNvPr>
          <p:cNvSpPr>
            <a:spLocks noGrp="1"/>
          </p:cNvSpPr>
          <p:nvPr>
            <p:ph type="body" sz="quarter" idx="26"/>
          </p:nvPr>
        </p:nvSpPr>
        <p:spPr/>
        <p:txBody>
          <a:bodyPr/>
          <a:lstStyle/>
          <a:p>
            <a:endParaRPr lang="en-US"/>
          </a:p>
        </p:txBody>
      </p:sp>
      <p:sp>
        <p:nvSpPr>
          <p:cNvPr id="36" name="Text Placeholder 35">
            <a:extLst>
              <a:ext uri="{FF2B5EF4-FFF2-40B4-BE49-F238E27FC236}">
                <a16:creationId xmlns:a16="http://schemas.microsoft.com/office/drawing/2014/main" id="{F4420614-6226-0B79-1627-CF0426359724}"/>
              </a:ext>
            </a:extLst>
          </p:cNvPr>
          <p:cNvSpPr>
            <a:spLocks noGrp="1"/>
          </p:cNvSpPr>
          <p:nvPr>
            <p:ph type="body" sz="quarter" idx="53"/>
          </p:nvPr>
        </p:nvSpPr>
        <p:spPr/>
        <p:txBody>
          <a:bodyPr/>
          <a:lstStyle/>
          <a:p>
            <a:r>
              <a:rPr lang="en-US"/>
              <a:t>Spring</a:t>
            </a:r>
          </a:p>
        </p:txBody>
      </p:sp>
      <p:sp>
        <p:nvSpPr>
          <p:cNvPr id="37" name="Text Placeholder 36">
            <a:extLst>
              <a:ext uri="{FF2B5EF4-FFF2-40B4-BE49-F238E27FC236}">
                <a16:creationId xmlns:a16="http://schemas.microsoft.com/office/drawing/2014/main" id="{60605731-9B93-B10B-740A-563C43D936EE}"/>
              </a:ext>
            </a:extLst>
          </p:cNvPr>
          <p:cNvSpPr>
            <a:spLocks noGrp="1"/>
          </p:cNvSpPr>
          <p:nvPr>
            <p:ph type="body" sz="quarter" idx="54"/>
          </p:nvPr>
        </p:nvSpPr>
        <p:spPr/>
        <p:txBody>
          <a:bodyPr/>
          <a:lstStyle/>
          <a:p>
            <a:r>
              <a:rPr lang="en-US"/>
              <a:t>Fall</a:t>
            </a:r>
          </a:p>
        </p:txBody>
      </p:sp>
      <p:sp>
        <p:nvSpPr>
          <p:cNvPr id="11" name="Text Placeholder 10">
            <a:extLst>
              <a:ext uri="{FF2B5EF4-FFF2-40B4-BE49-F238E27FC236}">
                <a16:creationId xmlns:a16="http://schemas.microsoft.com/office/drawing/2014/main" id="{61F518B9-654E-618C-FB54-22100224E277}"/>
              </a:ext>
            </a:extLst>
          </p:cNvPr>
          <p:cNvSpPr>
            <a:spLocks noGrp="1"/>
          </p:cNvSpPr>
          <p:nvPr>
            <p:ph type="body" sz="quarter" idx="55"/>
          </p:nvPr>
        </p:nvSpPr>
        <p:spPr/>
        <p:txBody>
          <a:bodyPr/>
          <a:lstStyle/>
          <a:p>
            <a:endParaRPr lang="en-US"/>
          </a:p>
        </p:txBody>
      </p:sp>
      <p:graphicFrame>
        <p:nvGraphicFramePr>
          <p:cNvPr id="14" name="Table Placeholder 13">
            <a:extLst>
              <a:ext uri="{FF2B5EF4-FFF2-40B4-BE49-F238E27FC236}">
                <a16:creationId xmlns:a16="http://schemas.microsoft.com/office/drawing/2014/main" id="{85C30215-B659-4CA3-C06E-9C12CF97B6E4}"/>
              </a:ext>
            </a:extLst>
          </p:cNvPr>
          <p:cNvGraphicFramePr>
            <a:graphicFrameLocks noGrp="1"/>
          </p:cNvGraphicFramePr>
          <p:nvPr>
            <p:ph type="tbl" sz="quarter" idx="56"/>
          </p:nvPr>
        </p:nvGraphicFramePr>
        <p:xfrm>
          <a:off x="454025" y="2154238"/>
          <a:ext cx="8234360" cy="2360612"/>
        </p:xfrm>
        <a:graphic>
          <a:graphicData uri="http://schemas.openxmlformats.org/drawingml/2006/table">
            <a:tbl>
              <a:tblPr firstRow="1" bandRow="1">
                <a:tableStyleId>{2D5ABB26-0587-4C30-8999-92F81FD0307C}</a:tableStyleId>
              </a:tblPr>
              <a:tblGrid>
                <a:gridCol w="1646872">
                  <a:extLst>
                    <a:ext uri="{9D8B030D-6E8A-4147-A177-3AD203B41FA5}">
                      <a16:colId xmlns:a16="http://schemas.microsoft.com/office/drawing/2014/main" val="826614822"/>
                    </a:ext>
                  </a:extLst>
                </a:gridCol>
                <a:gridCol w="1646872">
                  <a:extLst>
                    <a:ext uri="{9D8B030D-6E8A-4147-A177-3AD203B41FA5}">
                      <a16:colId xmlns:a16="http://schemas.microsoft.com/office/drawing/2014/main" val="49314927"/>
                    </a:ext>
                  </a:extLst>
                </a:gridCol>
                <a:gridCol w="1646872">
                  <a:extLst>
                    <a:ext uri="{9D8B030D-6E8A-4147-A177-3AD203B41FA5}">
                      <a16:colId xmlns:a16="http://schemas.microsoft.com/office/drawing/2014/main" val="3204643817"/>
                    </a:ext>
                  </a:extLst>
                </a:gridCol>
                <a:gridCol w="1646872">
                  <a:extLst>
                    <a:ext uri="{9D8B030D-6E8A-4147-A177-3AD203B41FA5}">
                      <a16:colId xmlns:a16="http://schemas.microsoft.com/office/drawing/2014/main" val="3141122432"/>
                    </a:ext>
                  </a:extLst>
                </a:gridCol>
                <a:gridCol w="1646872">
                  <a:extLst>
                    <a:ext uri="{9D8B030D-6E8A-4147-A177-3AD203B41FA5}">
                      <a16:colId xmlns:a16="http://schemas.microsoft.com/office/drawing/2014/main" val="2823000392"/>
                    </a:ext>
                  </a:extLst>
                </a:gridCol>
              </a:tblGrid>
              <a:tr h="1221464">
                <a:tc>
                  <a:txBody>
                    <a:bodyPr/>
                    <a:lstStyle/>
                    <a:p>
                      <a:r>
                        <a:rPr lang="en-US" sz="1400" b="0"/>
                        <a:t>WEBSITE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Superior web design platform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a:p>
                    <a:p>
                      <a:r>
                        <a:rPr lang="en-US" sz="1000"/>
                        <a:t>New color palette chooser</a:t>
                      </a:r>
                    </a:p>
                    <a:p>
                      <a:r>
                        <a:rPr lang="en-US" sz="1000"/>
                        <a:t>Basic email marketing tools</a:t>
                      </a: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000"/>
                        <a:t>Online bookings</a:t>
                      </a:r>
                    </a:p>
                    <a:p>
                      <a:r>
                        <a:rPr lang="en-US" sz="1000"/>
                        <a:t>SEO updates</a:t>
                      </a:r>
                    </a:p>
                    <a:p>
                      <a:endParaRPr lang="en-US" sz="1000"/>
                    </a:p>
                    <a:p>
                      <a:r>
                        <a:rPr lang="en-US" sz="1000"/>
                        <a:t>Content and image manager</a:t>
                      </a: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defTabSz="914400"/>
                      <a:r>
                        <a:rPr lang="en-US" sz="1000"/>
                        <a:t>Integrated email marketing using content and image manager</a:t>
                      </a:r>
                    </a:p>
                    <a:p>
                      <a:pPr defTabSz="914400"/>
                      <a:endParaRPr lang="en-US" sz="1000"/>
                    </a:p>
                    <a:p>
                      <a:pPr defTabSz="914400"/>
                      <a:r>
                        <a:rPr lang="en-US" sz="1000"/>
                        <a:t>AI-generated newsletters and emails</a:t>
                      </a: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defTabSz="914400"/>
                      <a:r>
                        <a:rPr lang="en-US" sz="1000"/>
                        <a:t>Advanced calculated field for content manager</a:t>
                      </a:r>
                    </a:p>
                    <a:p>
                      <a:pPr defTabSz="914400"/>
                      <a:endParaRPr lang="en-US" sz="1000"/>
                    </a:p>
                    <a:p>
                      <a:pPr defTabSz="914400"/>
                      <a:r>
                        <a:rPr lang="en-US" sz="1000"/>
                        <a:t>Automated responses to inquiries</a:t>
                      </a: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459274"/>
                  </a:ext>
                </a:extLst>
              </a:tr>
              <a:tr h="1139148">
                <a:tc>
                  <a:txBody>
                    <a:bodyPr/>
                    <a:lstStyle/>
                    <a:p>
                      <a:r>
                        <a:rPr lang="en-US" sz="1400" b="0"/>
                        <a:t>E-COMMERCE</a:t>
                      </a: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Product inventory for in-store sales</a:t>
                      </a: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59078287"/>
                  </a:ext>
                </a:extLst>
              </a:tr>
            </a:tbl>
          </a:graphicData>
        </a:graphic>
      </p:graphicFrame>
      <p:sp>
        <p:nvSpPr>
          <p:cNvPr id="2" name="Rectangle 1">
            <a:extLst>
              <a:ext uri="{FF2B5EF4-FFF2-40B4-BE49-F238E27FC236}">
                <a16:creationId xmlns:a16="http://schemas.microsoft.com/office/drawing/2014/main" id="{14ED59B4-2D4B-DB9D-66B8-BF62C520920F}"/>
              </a:ext>
            </a:extLst>
          </p:cNvPr>
          <p:cNvSpPr/>
          <p:nvPr/>
        </p:nvSpPr>
        <p:spPr>
          <a:xfrm>
            <a:off x="-1" y="0"/>
            <a:ext cx="380815" cy="5143500"/>
          </a:xfrm>
          <a:prstGeom prst="rect">
            <a:avLst/>
          </a:prstGeom>
          <a:solidFill>
            <a:schemeClr val="tx1"/>
          </a:solidFill>
          <a:ln>
            <a:noFill/>
          </a:ln>
          <a:effectLst/>
        </p:spPr>
        <p:txBody>
          <a:bodyPr vert="vert270" wrap="square" lIns="91440" tIns="45720" rIns="91440" bIns="45720" rtlCol="0" anchor="ctr">
            <a:noAutofit/>
          </a:bodyPr>
          <a:lstStyle/>
          <a:p>
            <a:pPr marL="0" marR="0" lvl="0" indent="0" algn="ctr" defTabSz="457189"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0">
                  <a:noFill/>
                </a:ln>
                <a:solidFill>
                  <a:schemeClr val="bg1"/>
                </a:solidFill>
                <a:effectLst/>
                <a:uLnTx/>
                <a:uFillTx/>
                <a:latin typeface="Calibri" panose="020F0502020204030204"/>
                <a:ea typeface="ＭＳ Ｐゴシック" charset="0"/>
              </a:rPr>
              <a:t>EXAMPLE</a:t>
            </a:r>
          </a:p>
        </p:txBody>
      </p:sp>
    </p:spTree>
    <p:extLst>
      <p:ext uri="{BB962C8B-B14F-4D97-AF65-F5344CB8AC3E}">
        <p14:creationId xmlns:p14="http://schemas.microsoft.com/office/powerpoint/2010/main" val="3983054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D11434-EC0F-B042-58A6-F45591CF4C91}"/>
              </a:ext>
            </a:extLst>
          </p:cNvPr>
          <p:cNvSpPr>
            <a:spLocks noGrp="1"/>
          </p:cNvSpPr>
          <p:nvPr>
            <p:ph type="body" sz="quarter" idx="26"/>
          </p:nvPr>
        </p:nvSpPr>
        <p:spPr/>
        <p:txBody>
          <a:bodyPr/>
          <a:lstStyle/>
          <a:p>
            <a:endParaRPr lang="en-US"/>
          </a:p>
        </p:txBody>
      </p:sp>
      <p:sp>
        <p:nvSpPr>
          <p:cNvPr id="3" name="Text Placeholder 2">
            <a:extLst>
              <a:ext uri="{FF2B5EF4-FFF2-40B4-BE49-F238E27FC236}">
                <a16:creationId xmlns:a16="http://schemas.microsoft.com/office/drawing/2014/main" id="{363A31BB-6F26-25C3-8ABB-AE25A061D5F3}"/>
              </a:ext>
            </a:extLst>
          </p:cNvPr>
          <p:cNvSpPr>
            <a:spLocks noGrp="1"/>
          </p:cNvSpPr>
          <p:nvPr>
            <p:ph type="body" sz="quarter" idx="28"/>
          </p:nvPr>
        </p:nvSpPr>
        <p:spPr/>
        <p:txBody>
          <a:bodyPr/>
          <a:lstStyle/>
          <a:p>
            <a:endParaRPr lang="en-US"/>
          </a:p>
        </p:txBody>
      </p:sp>
      <p:sp>
        <p:nvSpPr>
          <p:cNvPr id="4" name="Text Placeholder 3">
            <a:extLst>
              <a:ext uri="{FF2B5EF4-FFF2-40B4-BE49-F238E27FC236}">
                <a16:creationId xmlns:a16="http://schemas.microsoft.com/office/drawing/2014/main" id="{FC0E37D3-C651-4D6A-4807-727AEC586062}"/>
              </a:ext>
            </a:extLst>
          </p:cNvPr>
          <p:cNvSpPr>
            <a:spLocks noGrp="1"/>
          </p:cNvSpPr>
          <p:nvPr>
            <p:ph type="body" sz="quarter" idx="39"/>
          </p:nvPr>
        </p:nvSpPr>
        <p:spPr/>
        <p:txBody>
          <a:bodyPr/>
          <a:lstStyle/>
          <a:p>
            <a:endParaRPr lang="en-US"/>
          </a:p>
        </p:txBody>
      </p:sp>
      <p:sp>
        <p:nvSpPr>
          <p:cNvPr id="5" name="Text Placeholder 4">
            <a:extLst>
              <a:ext uri="{FF2B5EF4-FFF2-40B4-BE49-F238E27FC236}">
                <a16:creationId xmlns:a16="http://schemas.microsoft.com/office/drawing/2014/main" id="{CB8B8616-4CAF-2CB1-A6B8-33565DF04799}"/>
              </a:ext>
            </a:extLst>
          </p:cNvPr>
          <p:cNvSpPr>
            <a:spLocks noGrp="1"/>
          </p:cNvSpPr>
          <p:nvPr>
            <p:ph type="body" sz="quarter" idx="51"/>
          </p:nvPr>
        </p:nvSpPr>
        <p:spPr/>
        <p:txBody>
          <a:bodyPr/>
          <a:lstStyle/>
          <a:p>
            <a:endParaRPr lang="en-US"/>
          </a:p>
        </p:txBody>
      </p:sp>
      <p:sp>
        <p:nvSpPr>
          <p:cNvPr id="6" name="Text Placeholder 5">
            <a:extLst>
              <a:ext uri="{FF2B5EF4-FFF2-40B4-BE49-F238E27FC236}">
                <a16:creationId xmlns:a16="http://schemas.microsoft.com/office/drawing/2014/main" id="{29C983E5-CFA2-545E-1A8F-48257A468F8D}"/>
              </a:ext>
            </a:extLst>
          </p:cNvPr>
          <p:cNvSpPr>
            <a:spLocks noGrp="1"/>
          </p:cNvSpPr>
          <p:nvPr>
            <p:ph type="body" sz="quarter" idx="53"/>
          </p:nvPr>
        </p:nvSpPr>
        <p:spPr/>
        <p:txBody>
          <a:bodyPr/>
          <a:lstStyle/>
          <a:p>
            <a:endParaRPr lang="en-US"/>
          </a:p>
        </p:txBody>
      </p:sp>
      <p:sp>
        <p:nvSpPr>
          <p:cNvPr id="7" name="Text Placeholder 6">
            <a:extLst>
              <a:ext uri="{FF2B5EF4-FFF2-40B4-BE49-F238E27FC236}">
                <a16:creationId xmlns:a16="http://schemas.microsoft.com/office/drawing/2014/main" id="{38AD832F-4808-5FFA-3523-3B88921D19D6}"/>
              </a:ext>
            </a:extLst>
          </p:cNvPr>
          <p:cNvSpPr>
            <a:spLocks noGrp="1"/>
          </p:cNvSpPr>
          <p:nvPr>
            <p:ph type="body" sz="quarter" idx="54"/>
          </p:nvPr>
        </p:nvSpPr>
        <p:spPr/>
        <p:txBody>
          <a:bodyPr/>
          <a:lstStyle/>
          <a:p>
            <a:endParaRPr lang="en-US"/>
          </a:p>
        </p:txBody>
      </p:sp>
      <p:sp>
        <p:nvSpPr>
          <p:cNvPr id="8" name="Text Placeholder 7">
            <a:extLst>
              <a:ext uri="{FF2B5EF4-FFF2-40B4-BE49-F238E27FC236}">
                <a16:creationId xmlns:a16="http://schemas.microsoft.com/office/drawing/2014/main" id="{A2B8970D-A08B-99EF-994C-97B5A2B0EDC7}"/>
              </a:ext>
            </a:extLst>
          </p:cNvPr>
          <p:cNvSpPr>
            <a:spLocks noGrp="1"/>
          </p:cNvSpPr>
          <p:nvPr>
            <p:ph type="body" sz="quarter" idx="55"/>
          </p:nvPr>
        </p:nvSpPr>
        <p:spPr/>
        <p:txBody>
          <a:bodyPr/>
          <a:lstStyle/>
          <a:p>
            <a:endParaRPr lang="en-US"/>
          </a:p>
        </p:txBody>
      </p:sp>
      <p:sp>
        <p:nvSpPr>
          <p:cNvPr id="9" name="Table Placeholder 8">
            <a:extLst>
              <a:ext uri="{FF2B5EF4-FFF2-40B4-BE49-F238E27FC236}">
                <a16:creationId xmlns:a16="http://schemas.microsoft.com/office/drawing/2014/main" id="{063B47A5-919B-122D-09FD-3DA37B5179E5}"/>
              </a:ext>
            </a:extLst>
          </p:cNvPr>
          <p:cNvSpPr>
            <a:spLocks noGrp="1"/>
          </p:cNvSpPr>
          <p:nvPr>
            <p:ph type="tbl" sz="quarter" idx="56"/>
          </p:nvPr>
        </p:nvSpPr>
        <p:spPr/>
        <p:txBody>
          <a:bodyPr/>
          <a:lstStyle/>
          <a:p>
            <a:endParaRPr lang="en-US"/>
          </a:p>
        </p:txBody>
      </p:sp>
    </p:spTree>
    <p:extLst>
      <p:ext uri="{BB962C8B-B14F-4D97-AF65-F5344CB8AC3E}">
        <p14:creationId xmlns:p14="http://schemas.microsoft.com/office/powerpoint/2010/main" val="1980546767"/>
      </p:ext>
    </p:extLst>
  </p:cSld>
  <p:clrMapOvr>
    <a:masterClrMapping/>
  </p:clrMapOvr>
</p:sld>
</file>

<file path=ppt/theme/theme1.xml><?xml version="1.0" encoding="utf-8"?>
<a:theme xmlns:a="http://schemas.openxmlformats.org/drawingml/2006/main" name="PGL-Fall251023">
  <a:themeElements>
    <a:clrScheme name="PGL2025">
      <a:dk1>
        <a:srgbClr val="333333"/>
      </a:dk1>
      <a:lt1>
        <a:srgbClr val="FFFFFF"/>
      </a:lt1>
      <a:dk2>
        <a:srgbClr val="6A6A6A"/>
      </a:dk2>
      <a:lt2>
        <a:srgbClr val="E6E6E6"/>
      </a:lt2>
      <a:accent1>
        <a:srgbClr val="11CC77"/>
      </a:accent1>
      <a:accent2>
        <a:srgbClr val="007F99"/>
      </a:accent2>
      <a:accent3>
        <a:srgbClr val="FF3333"/>
      </a:accent3>
      <a:accent4>
        <a:srgbClr val="3366FF"/>
      </a:accent4>
      <a:accent5>
        <a:srgbClr val="1A3380"/>
      </a:accent5>
      <a:accent6>
        <a:srgbClr val="FECA00"/>
      </a:accent6>
      <a:hlink>
        <a:srgbClr val="326CFA"/>
      </a:hlink>
      <a:folHlink>
        <a:srgbClr val="11CB7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91440" tIns="91440" rIns="91440" bIns="91440" rtlCol="0" anchor="ctr">
        <a:normAutofit fontScale="55000" lnSpcReduction="20000"/>
      </a:bodyPr>
      <a:lstStyle>
        <a:defPPr algn="ctr">
          <a:defRPr sz="18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smtClean="0"/>
        </a:defPPr>
      </a:lstStyle>
    </a:txDef>
  </a:objectDefaults>
  <a:extraClrSchemeLst/>
  <a:extLst>
    <a:ext uri="{05A4C25C-085E-4340-85A3-A5531E510DB2}">
      <thm15:themeFamily xmlns:thm15="http://schemas.microsoft.com/office/thememl/2012/main" name="PGL-Fall251023" id="{E23FBD98-89F3-0F47-9A97-2410DEECAFDE}" vid="{67B9FDC7-1EEA-5247-82E2-DBF1323EF733}"/>
    </a:ext>
  </a:extLst>
</a:theme>
</file>

<file path=ppt/theme/themeOverride1.xml><?xml version="1.0" encoding="utf-8"?>
<a:themeOverride xmlns:a="http://schemas.openxmlformats.org/drawingml/2006/main">
  <a:clrScheme name="PGL2025">
    <a:dk1>
      <a:srgbClr val="333333"/>
    </a:dk1>
    <a:lt1>
      <a:srgbClr val="FFFFFF"/>
    </a:lt1>
    <a:dk2>
      <a:srgbClr val="6A6A6A"/>
    </a:dk2>
    <a:lt2>
      <a:srgbClr val="E6E6E6"/>
    </a:lt2>
    <a:accent1>
      <a:srgbClr val="11CC77"/>
    </a:accent1>
    <a:accent2>
      <a:srgbClr val="007F99"/>
    </a:accent2>
    <a:accent3>
      <a:srgbClr val="FF3333"/>
    </a:accent3>
    <a:accent4>
      <a:srgbClr val="3366FF"/>
    </a:accent4>
    <a:accent5>
      <a:srgbClr val="1A3380"/>
    </a:accent5>
    <a:accent6>
      <a:srgbClr val="FECA00"/>
    </a:accent6>
    <a:hlink>
      <a:srgbClr val="326CFA"/>
    </a:hlink>
    <a:folHlink>
      <a:srgbClr val="11CB71"/>
    </a:folHlink>
  </a:clrScheme>
</a:themeOverride>
</file>

<file path=docMetadata/LabelInfo.xml><?xml version="1.0" encoding="utf-8"?>
<clbl:labelList xmlns:clbl="http://schemas.microsoft.com/office/2020/mipLabelMetadata">
  <clbl:label id="{8093d378-c644-4270-a844-968056636bb0}" enabled="0" method="" siteId="{8093d378-c644-4270-a844-968056636bb0}" removed="1"/>
</clbl:labelList>
</file>

<file path=docProps/app.xml><?xml version="1.0" encoding="utf-8"?>
<Properties xmlns="http://schemas.openxmlformats.org/officeDocument/2006/extended-properties" xmlns:vt="http://schemas.openxmlformats.org/officeDocument/2006/docPropsVTypes">
  <Template>PGL-Fall251023</Template>
  <TotalTime>3</TotalTime>
  <Words>54</Words>
  <Application>Microsoft Macintosh PowerPoint</Application>
  <PresentationFormat>On-screen Show (16:9)</PresentationFormat>
  <Paragraphs>21</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.SF NS</vt:lpstr>
      <vt:lpstr>Arial</vt:lpstr>
      <vt:lpstr>Calibri</vt:lpstr>
      <vt:lpstr>Courier New</vt:lpstr>
      <vt:lpstr>Montserrat</vt:lpstr>
      <vt:lpstr>Symbol</vt:lpstr>
      <vt:lpstr>Wingdings</vt:lpstr>
      <vt:lpstr>PGL-Fall251023</vt:lpstr>
      <vt:lpstr>Product Roadmap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Barbara Nelson</dc:creator>
  <cp:lastModifiedBy>Barbara Nelson</cp:lastModifiedBy>
  <cp:revision>1</cp:revision>
  <dcterms:created xsi:type="dcterms:W3CDTF">2025-10-23T17:12:42Z</dcterms:created>
  <dcterms:modified xsi:type="dcterms:W3CDTF">2025-10-23T17:16:38Z</dcterms:modified>
</cp:coreProperties>
</file>