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64" r:id="rId1"/>
  </p:sldMasterIdLst>
  <p:notesMasterIdLst>
    <p:notesMasterId r:id="rId6"/>
  </p:notesMasterIdLst>
  <p:sldIdLst>
    <p:sldId id="2147472699" r:id="rId2"/>
    <p:sldId id="2147473073" r:id="rId3"/>
    <p:sldId id="2147472397" r:id="rId4"/>
    <p:sldId id="2147473104" r:id="rId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630"/>
  </p:normalViewPr>
  <p:slideViewPr>
    <p:cSldViewPr snapToGrid="0">
      <p:cViewPr varScale="1">
        <p:scale>
          <a:sx n="131" d="100"/>
          <a:sy n="131" d="100"/>
        </p:scale>
        <p:origin x="1624"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C49DA-F4E1-9245-9F2E-E92D998DB234}"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4E0E2-BB66-E841-A7F0-68DB73C669FF}" type="slidenum">
              <a:rPr lang="en-US" smtClean="0"/>
              <a:t>‹#›</a:t>
            </a:fld>
            <a:endParaRPr lang="en-US"/>
          </a:p>
        </p:txBody>
      </p:sp>
    </p:spTree>
    <p:extLst>
      <p:ext uri="{BB962C8B-B14F-4D97-AF65-F5344CB8AC3E}">
        <p14:creationId xmlns:p14="http://schemas.microsoft.com/office/powerpoint/2010/main" val="364164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1</a:t>
            </a:fld>
            <a:endParaRPr lang="en-US"/>
          </a:p>
        </p:txBody>
      </p:sp>
    </p:spTree>
    <p:extLst>
      <p:ext uri="{BB962C8B-B14F-4D97-AF65-F5344CB8AC3E}">
        <p14:creationId xmlns:p14="http://schemas.microsoft.com/office/powerpoint/2010/main" val="268677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your processes from DEFINE to DELIVER. </a:t>
            </a:r>
          </a:p>
          <a:p>
            <a:r>
              <a:rPr lang="en-US" dirty="0"/>
              <a:t>And be sure to socialize it with your colleagues and leaders. </a:t>
            </a:r>
          </a:p>
        </p:txBody>
      </p:sp>
      <p:sp>
        <p:nvSpPr>
          <p:cNvPr id="4" name="Slide Number Placeholder 3"/>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61DBE2FB-33CF-ED4B-925F-BB6A152E8899}"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189"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61732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process used in the Fundamentals of Managing </a:t>
            </a:r>
            <a:r>
              <a:rPr lang="en-US"/>
              <a:t>Products available from </a:t>
            </a:r>
            <a:r>
              <a:rPr lang="en-US" dirty="0"/>
              <a:t>Product Growth Leaders.</a:t>
            </a:r>
          </a:p>
        </p:txBody>
      </p:sp>
      <p:sp>
        <p:nvSpPr>
          <p:cNvPr id="4" name="Slide Number Placeholder 3"/>
          <p:cNvSpPr>
            <a:spLocks noGrp="1"/>
          </p:cNvSpPr>
          <p:nvPr>
            <p:ph type="sldNum" sz="quarter" idx="5"/>
          </p:nvPr>
        </p:nvSpPr>
        <p:spPr/>
        <p:txBody>
          <a:bodyPr/>
          <a:lstStyle/>
          <a:p>
            <a:fld id="{512405D4-199C-5E49-A82A-9D98D8B4E7C3}" type="slidenum">
              <a:rPr lang="en-US" smtClean="0"/>
              <a:t>4</a:t>
            </a:fld>
            <a:endParaRPr lang="en-US"/>
          </a:p>
        </p:txBody>
      </p:sp>
    </p:spTree>
    <p:extLst>
      <p:ext uri="{BB962C8B-B14F-4D97-AF65-F5344CB8AC3E}">
        <p14:creationId xmlns:p14="http://schemas.microsoft.com/office/powerpoint/2010/main" val="115436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57.tiff"/><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Master" Target="../slideMasters/slideMaster1.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hyperlink" Target="https://www.growthstrategylabs.com/" TargetMode="External"/><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Master" Target="../slideMasters/slideMaster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 Id="rId5" Type="http://schemas.openxmlformats.org/officeDocument/2006/relationships/image" Target="../media/image81.svg"/><Relationship Id="rId4" Type="http://schemas.openxmlformats.org/officeDocument/2006/relationships/image" Target="../media/image8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 Id="rId5" Type="http://schemas.openxmlformats.org/officeDocument/2006/relationships/image" Target="../media/image79.svg"/><Relationship Id="rId4" Type="http://schemas.openxmlformats.org/officeDocument/2006/relationships/image" Target="../media/image78.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 Id="rId5" Type="http://schemas.openxmlformats.org/officeDocument/2006/relationships/image" Target="../media/image77.svg"/><Relationship Id="rId4" Type="http://schemas.openxmlformats.org/officeDocument/2006/relationships/image" Target="../media/image7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 Id="rId5" Type="http://schemas.openxmlformats.org/officeDocument/2006/relationships/image" Target="../media/image75.svg"/><Relationship Id="rId4" Type="http://schemas.openxmlformats.org/officeDocument/2006/relationships/image" Target="../media/image7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 Id="rId5" Type="http://schemas.openxmlformats.org/officeDocument/2006/relationships/image" Target="../media/image73.svg"/><Relationship Id="rId4" Type="http://schemas.openxmlformats.org/officeDocument/2006/relationships/image" Target="../media/image72.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Master" Target="../slideMasters/slideMaster1.xml"/><Relationship Id="rId5" Type="http://schemas.openxmlformats.org/officeDocument/2006/relationships/image" Target="../media/image85.svg"/><Relationship Id="rId4" Type="http://schemas.openxmlformats.org/officeDocument/2006/relationships/image" Target="../media/image84.png"/></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18" Type="http://schemas.openxmlformats.org/officeDocument/2006/relationships/image" Target="../media/image92.pn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17" Type="http://schemas.openxmlformats.org/officeDocument/2006/relationships/image" Target="../media/image91.svg"/><Relationship Id="rId2" Type="http://schemas.openxmlformats.org/officeDocument/2006/relationships/image" Target="../media/image72.png"/><Relationship Id="rId16" Type="http://schemas.openxmlformats.org/officeDocument/2006/relationships/image" Target="../media/image90.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5" Type="http://schemas.openxmlformats.org/officeDocument/2006/relationships/image" Target="../media/image89.svg"/><Relationship Id="rId10" Type="http://schemas.openxmlformats.org/officeDocument/2006/relationships/image" Target="../media/image80.png"/><Relationship Id="rId19" Type="http://schemas.openxmlformats.org/officeDocument/2006/relationships/image" Target="../media/image93.sv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8.png"/></Relationships>
</file>

<file path=ppt/slideLayouts/_rels/slideLayout14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18" Type="http://schemas.openxmlformats.org/officeDocument/2006/relationships/image" Target="../media/image92.pn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17" Type="http://schemas.openxmlformats.org/officeDocument/2006/relationships/image" Target="../media/image91.svg"/><Relationship Id="rId2" Type="http://schemas.openxmlformats.org/officeDocument/2006/relationships/image" Target="../media/image72.png"/><Relationship Id="rId16" Type="http://schemas.openxmlformats.org/officeDocument/2006/relationships/image" Target="../media/image90.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5" Type="http://schemas.openxmlformats.org/officeDocument/2006/relationships/image" Target="../media/image89.svg"/><Relationship Id="rId10" Type="http://schemas.openxmlformats.org/officeDocument/2006/relationships/image" Target="../media/image80.png"/><Relationship Id="rId19" Type="http://schemas.openxmlformats.org/officeDocument/2006/relationships/image" Target="../media/image93.sv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85.svg"/><Relationship Id="rId7" Type="http://schemas.openxmlformats.org/officeDocument/2006/relationships/image" Target="../media/image83.sv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85.svg"/><Relationship Id="rId7" Type="http://schemas.openxmlformats.org/officeDocument/2006/relationships/image" Target="../media/image79.sv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85.svg"/><Relationship Id="rId7" Type="http://schemas.openxmlformats.org/officeDocument/2006/relationships/image" Target="../media/image75.sv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85.svg"/><Relationship Id="rId7" Type="http://schemas.openxmlformats.org/officeDocument/2006/relationships/image" Target="../media/image77.sv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5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image" Target="../media/image94.svg"/><Relationship Id="rId7" Type="http://schemas.openxmlformats.org/officeDocument/2006/relationships/image" Target="../media/image75.svg"/><Relationship Id="rId12" Type="http://schemas.openxmlformats.org/officeDocument/2006/relationships/image" Target="../media/image80.png"/><Relationship Id="rId2" Type="http://schemas.openxmlformats.org/officeDocument/2006/relationships/image" Target="../media/image86.png"/><Relationship Id="rId1" Type="http://schemas.openxmlformats.org/officeDocument/2006/relationships/slideMaster" Target="../slideMasters/slideMaster1.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 Id="rId14" Type="http://schemas.openxmlformats.org/officeDocument/2006/relationships/image" Target="../media/image82.png"/></Relationships>
</file>

<file path=ppt/slideLayouts/_rels/slideLayout15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5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s://www.quartzopenframework.com/" TargetMode="External"/><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95.png"/><Relationship Id="rId5" Type="http://schemas.openxmlformats.org/officeDocument/2006/relationships/image" Target="../media/image99.svg"/><Relationship Id="rId4" Type="http://schemas.openxmlformats.org/officeDocument/2006/relationships/image" Target="../media/image98.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Master" Target="../slideMasters/slideMaster1.xml"/><Relationship Id="rId4" Type="http://schemas.openxmlformats.org/officeDocument/2006/relationships/image" Target="../media/image103.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productgrowthleaders.com/" TargetMode="External"/><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productgrowthleaders.com/" TargetMode="External"/><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productgrowthleaders.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3.sv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sv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6.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sic and quartz change log">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06F5FD-AD47-CA86-73F9-35AB4F5FECB1}"/>
              </a:ext>
            </a:extLst>
          </p:cNvPr>
          <p:cNvSpPr txBox="1"/>
          <p:nvPr/>
        </p:nvSpPr>
        <p:spPr>
          <a:xfrm>
            <a:off x="393404" y="120979"/>
            <a:ext cx="4178595" cy="369332"/>
          </a:xfrm>
          <a:prstGeom prst="rect">
            <a:avLst/>
          </a:prstGeom>
          <a:noFill/>
        </p:spPr>
        <p:txBody>
          <a:bodyPr wrap="square">
            <a:spAutoFit/>
          </a:bodyPr>
          <a:lstStyle/>
          <a:p>
            <a:r>
              <a:rPr lang="en-US" sz="1800" b="1" i="0">
                <a:solidFill>
                  <a:schemeClr val="tx2"/>
                </a:solidFill>
                <a:latin typeface="+mj-lt"/>
                <a:ea typeface="Century Gothic" charset="0"/>
                <a:cs typeface="Calibri" panose="020F0502020204030204" pitchFamily="34" charset="0"/>
              </a:rPr>
              <a:t>BASIC AND QUARTZ CHANGE LOG</a:t>
            </a:r>
            <a:endParaRPr lang="en-US" b="1"/>
          </a:p>
        </p:txBody>
      </p:sp>
      <p:sp>
        <p:nvSpPr>
          <p:cNvPr id="10" name="TextBox 9">
            <a:extLst>
              <a:ext uri="{FF2B5EF4-FFF2-40B4-BE49-F238E27FC236}">
                <a16:creationId xmlns:a16="http://schemas.microsoft.com/office/drawing/2014/main" id="{9639A433-8AE9-0EE8-6AA4-5F99DD7D7C13}"/>
              </a:ext>
            </a:extLst>
          </p:cNvPr>
          <p:cNvSpPr txBox="1"/>
          <p:nvPr/>
        </p:nvSpPr>
        <p:spPr>
          <a:xfrm>
            <a:off x="473103" y="628650"/>
            <a:ext cx="3963725" cy="3886200"/>
          </a:xfrm>
          <a:prstGeom prst="rect">
            <a:avLst/>
          </a:prstGeom>
          <a:noFill/>
          <a:ln>
            <a:solidFill>
              <a:schemeClr val="tx2"/>
            </a:solidFill>
          </a:ln>
        </p:spPr>
        <p:txBody>
          <a:bodyPr wrap="square" numCol="2" spcCol="91440" rtlCol="0" anchor="t">
            <a:noAutofit/>
          </a:bodyPr>
          <a:lstStyle/>
          <a:p>
            <a:pPr algn="l"/>
            <a:r>
              <a:rPr lang="en-US" sz="900" b="1" i="0" dirty="0">
                <a:latin typeface="Calibri" panose="020F0502020204030204" pitchFamily="34" charset="0"/>
                <a:ea typeface="Century Gothic" charset="0"/>
                <a:cs typeface="Calibri" panose="020F0502020204030204" pitchFamily="34" charset="0"/>
              </a:rPr>
              <a:t>BASIC SLIDES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11/25/24 Positioning templates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11/21/24 remove “reflection” from footer of lesson plan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11/20/24 fix alignment of text with title on Quartz side-by-side layouts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11/18/24 add hand with sharpie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10/31/24 Add frequency to problem story prompt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10/30/24 Fix examples (hide background)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9/23/24 Changed question mark and exclamation point to </a:t>
            </a:r>
            <a:r>
              <a:rPr lang="en-US" sz="900" b="0" i="0" dirty="0" err="1">
                <a:latin typeface="Calibri" panose="020F0502020204030204" pitchFamily="34" charset="0"/>
                <a:ea typeface="Century Gothic" charset="0"/>
                <a:cs typeface="Calibri" panose="020F0502020204030204" pitchFamily="34" charset="0"/>
              </a:rPr>
              <a:t>svg</a:t>
            </a:r>
            <a:r>
              <a:rPr lang="en-US" sz="900" b="0" i="0" dirty="0">
                <a:latin typeface="Calibri" panose="020F0502020204030204" pitchFamily="34" charset="0"/>
                <a:ea typeface="Century Gothic" charset="0"/>
                <a:cs typeface="Calibri" panose="020F0502020204030204" pitchFamily="34" charset="0"/>
              </a:rPr>
              <a:t> file (to control color; Noteworthy font)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9/17/24 Quote slides triangle cutout so background can change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9/16/24 Correct build of Quartz definitions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9/15/24 added links to PGL and Quartz logos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9/14/24 new layout wider 2</a:t>
            </a:r>
            <a:r>
              <a:rPr lang="en-US" sz="900" b="0" i="0" baseline="30000" dirty="0">
                <a:latin typeface="Calibri" panose="020F0502020204030204" pitchFamily="34" charset="0"/>
                <a:ea typeface="Century Gothic" charset="0"/>
                <a:cs typeface="Calibri" panose="020F0502020204030204" pitchFamily="34" charset="0"/>
              </a:rPr>
              <a:t>nd</a:t>
            </a:r>
            <a:r>
              <a:rPr lang="en-US" sz="900" b="0" i="0" dirty="0">
                <a:latin typeface="Calibri" panose="020F0502020204030204" pitchFamily="34" charset="0"/>
                <a:ea typeface="Century Gothic" charset="0"/>
                <a:cs typeface="Calibri" panose="020F0502020204030204" pitchFamily="34" charset="0"/>
              </a:rPr>
              <a:t> column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9/12/24 </a:t>
            </a:r>
            <a:r>
              <a:rPr lang="en-US" sz="900" b="1" i="0" dirty="0">
                <a:latin typeface="Calibri" panose="020F0502020204030204" pitchFamily="34" charset="0"/>
                <a:ea typeface="Century Gothic" charset="0"/>
                <a:cs typeface="Calibri" panose="020F0502020204030204" pitchFamily="34" charset="0"/>
              </a:rPr>
              <a:t>FALL 2024</a:t>
            </a:r>
            <a:r>
              <a:rPr lang="en-US" sz="900" b="0" i="0" dirty="0">
                <a:latin typeface="Calibri" panose="020F0502020204030204" pitchFamily="34" charset="0"/>
                <a:ea typeface="Century Gothic" charset="0"/>
                <a:cs typeface="Calibri" panose="020F0502020204030204" pitchFamily="34" charset="0"/>
              </a:rPr>
              <a:t> update to 50% of grey background of SRPM, solid lightbulb; softer green; Asset brief updates</a:t>
            </a:r>
          </a:p>
        </p:txBody>
      </p:sp>
      <p:sp>
        <p:nvSpPr>
          <p:cNvPr id="11" name="TextBox 10">
            <a:extLst>
              <a:ext uri="{FF2B5EF4-FFF2-40B4-BE49-F238E27FC236}">
                <a16:creationId xmlns:a16="http://schemas.microsoft.com/office/drawing/2014/main" id="{EB1C34A4-064F-239D-EA53-AA8D28C163C1}"/>
              </a:ext>
            </a:extLst>
          </p:cNvPr>
          <p:cNvSpPr txBox="1"/>
          <p:nvPr/>
        </p:nvSpPr>
        <p:spPr>
          <a:xfrm>
            <a:off x="4723074" y="628650"/>
            <a:ext cx="3963725" cy="3886200"/>
          </a:xfrm>
          <a:prstGeom prst="rect">
            <a:avLst/>
          </a:prstGeom>
          <a:noFill/>
          <a:ln>
            <a:solidFill>
              <a:schemeClr val="tx2"/>
            </a:solidFill>
          </a:ln>
        </p:spPr>
        <p:txBody>
          <a:bodyPr wrap="square" numCol="2" spcCol="91440" rtlCol="0" anchor="t">
            <a:noAutofit/>
          </a:bodyPr>
          <a:lstStyle/>
          <a:p>
            <a:pPr algn="l"/>
            <a:r>
              <a:rPr lang="en-US" sz="900" b="1" i="0">
                <a:latin typeface="Calibri" panose="020F0502020204030204" pitchFamily="34" charset="0"/>
                <a:ea typeface="Century Gothic" charset="0"/>
                <a:cs typeface="Calibri" panose="020F0502020204030204" pitchFamily="34" charset="0"/>
              </a:rPr>
              <a:t>QUARTZ ARTWORK</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a:latin typeface="Calibri" panose="020F0502020204030204" pitchFamily="34" charset="0"/>
                <a:ea typeface="Century Gothic" charset="0"/>
                <a:cs typeface="Calibri" panose="020F0502020204030204" pitchFamily="34" charset="0"/>
              </a:rPr>
              <a:t>Updated to new </a:t>
            </a:r>
            <a:r>
              <a:rPr lang="en-US" sz="900" b="0" i="0" err="1">
                <a:latin typeface="Calibri" panose="020F0502020204030204" pitchFamily="34" charset="0"/>
                <a:ea typeface="Century Gothic" charset="0"/>
                <a:cs typeface="Calibri" panose="020F0502020204030204" pitchFamily="34" charset="0"/>
              </a:rPr>
              <a:t>svg</a:t>
            </a:r>
            <a:r>
              <a:rPr lang="en-US" sz="900" b="0" i="0">
                <a:latin typeface="Calibri" panose="020F0502020204030204" pitchFamily="34" charset="0"/>
                <a:ea typeface="Century Gothic" charset="0"/>
                <a:cs typeface="Calibri" panose="020F0502020204030204" pitchFamily="34" charset="0"/>
              </a:rPr>
              <a:t> shapes (removed outline from quartz facets)</a:t>
            </a:r>
          </a:p>
        </p:txBody>
      </p:sp>
    </p:spTree>
    <p:extLst>
      <p:ext uri="{BB962C8B-B14F-4D97-AF65-F5344CB8AC3E}">
        <p14:creationId xmlns:p14="http://schemas.microsoft.com/office/powerpoint/2010/main" val="292543456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ith_bullets">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40080" y="977900"/>
            <a:ext cx="4321229" cy="3546475"/>
          </a:xfrm>
        </p:spPr>
        <p:txBody>
          <a:bodyPr>
            <a:normAutofit/>
          </a:bodyPr>
          <a:lstStyle>
            <a:lvl1pPr marL="341959" indent="-341959">
              <a:buClr>
                <a:schemeClr val="accent1"/>
              </a:buClr>
              <a:buSzPct val="100000"/>
              <a:buFontTx/>
              <a:buBlip>
                <a:blip r:embed="rId2"/>
              </a:buBlip>
              <a:defRPr sz="1994" b="0" i="0"/>
            </a:lvl1pPr>
            <a:lvl2pPr marL="705734" indent="-341959">
              <a:buClr>
                <a:schemeClr val="tx2"/>
              </a:buClr>
              <a:buSzPct val="80000"/>
              <a:buFontTx/>
              <a:buBlip>
                <a:blip r:embed="rId2"/>
              </a:buBlip>
              <a:defRPr sz="1795" b="0" i="0"/>
            </a:lvl2p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ACE1228C-0DD1-D7DF-2B46-AA0442BDC32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5400808"/>
      </p:ext>
    </p:extLst>
  </p:cSld>
  <p:clrMapOvr>
    <a:masterClrMapping/>
  </p:clrMapOvr>
  <p:hf sldNum="0" hdr="0" dt="0"/>
  <p:extLst>
    <p:ext uri="{DCECCB84-F9BA-43D5-87BE-67443E8EF086}">
      <p15:sldGuideLst xmlns:p15="http://schemas.microsoft.com/office/powerpoint/2012/main">
        <p15:guide id="1" orient="horz" pos="2850">
          <p15:clr>
            <a:srgbClr val="FBAE40"/>
          </p15:clr>
        </p15:guide>
        <p15:guide id="2" orient="horz" pos="213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Market Landscape">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DA1D5E-5375-C4BF-D374-B0FE21D9414E}"/>
              </a:ext>
            </a:extLst>
          </p:cNvPr>
          <p:cNvSpPr/>
          <p:nvPr/>
        </p:nvSpPr>
        <p:spPr>
          <a:xfrm>
            <a:off x="2530469" y="1334464"/>
            <a:ext cx="2011680" cy="3174271"/>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14" name="Rectangle 13">
            <a:extLst>
              <a:ext uri="{FF2B5EF4-FFF2-40B4-BE49-F238E27FC236}">
                <a16:creationId xmlns:a16="http://schemas.microsoft.com/office/drawing/2014/main" id="{B9FFD110-4993-C141-1A61-A0123B094A93}"/>
              </a:ext>
            </a:extLst>
          </p:cNvPr>
          <p:cNvSpPr/>
          <p:nvPr/>
        </p:nvSpPr>
        <p:spPr>
          <a:xfrm>
            <a:off x="4603738" y="1334463"/>
            <a:ext cx="2011680" cy="3174271"/>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15" name="Rectangle 14">
            <a:extLst>
              <a:ext uri="{FF2B5EF4-FFF2-40B4-BE49-F238E27FC236}">
                <a16:creationId xmlns:a16="http://schemas.microsoft.com/office/drawing/2014/main" id="{510E6B73-D121-922D-288F-AB87EA9C63C4}"/>
              </a:ext>
            </a:extLst>
          </p:cNvPr>
          <p:cNvSpPr/>
          <p:nvPr/>
        </p:nvSpPr>
        <p:spPr>
          <a:xfrm>
            <a:off x="6677007" y="1334462"/>
            <a:ext cx="2011680" cy="3174271"/>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34" name="Rectangle 33">
            <a:extLst>
              <a:ext uri="{FF2B5EF4-FFF2-40B4-BE49-F238E27FC236}">
                <a16:creationId xmlns:a16="http://schemas.microsoft.com/office/drawing/2014/main" id="{6F81C6E2-9E7A-BF48-AD16-ECF5D665385B}"/>
              </a:ext>
            </a:extLst>
          </p:cNvPr>
          <p:cNvSpPr/>
          <p:nvPr/>
        </p:nvSpPr>
        <p:spPr>
          <a:xfrm>
            <a:off x="457200" y="1334465"/>
            <a:ext cx="2011680" cy="3174271"/>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35" name="Text Placeholder 10">
            <a:extLst>
              <a:ext uri="{FF2B5EF4-FFF2-40B4-BE49-F238E27FC236}">
                <a16:creationId xmlns:a16="http://schemas.microsoft.com/office/drawing/2014/main" id="{7EB68540-3238-4D45-B387-C94982ABDA47}"/>
              </a:ext>
            </a:extLst>
          </p:cNvPr>
          <p:cNvSpPr>
            <a:spLocks noGrp="1"/>
          </p:cNvSpPr>
          <p:nvPr>
            <p:ph type="body" sz="quarter" idx="13" hasCustomPrompt="1"/>
          </p:nvPr>
        </p:nvSpPr>
        <p:spPr>
          <a:xfrm>
            <a:off x="457200" y="1772239"/>
            <a:ext cx="2011680" cy="2762440"/>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Map product lifecycle with competitive position (see Lifecycle vs. Competitive Position worksheet)</a:t>
            </a:r>
          </a:p>
        </p:txBody>
      </p:sp>
      <p:sp>
        <p:nvSpPr>
          <p:cNvPr id="36" name="Rectangle 35">
            <a:extLst>
              <a:ext uri="{FF2B5EF4-FFF2-40B4-BE49-F238E27FC236}">
                <a16:creationId xmlns:a16="http://schemas.microsoft.com/office/drawing/2014/main" id="{441E2D8C-DC16-504E-8940-639310C12FD3}"/>
              </a:ext>
            </a:extLst>
          </p:cNvPr>
          <p:cNvSpPr/>
          <p:nvPr/>
        </p:nvSpPr>
        <p:spPr>
          <a:xfrm>
            <a:off x="457202" y="809984"/>
            <a:ext cx="2011680" cy="457200"/>
          </a:xfrm>
          <a:prstGeom prst="rect">
            <a:avLst/>
          </a:prstGeom>
          <a:solidFill>
            <a:schemeClr val="tx2"/>
          </a:solidFill>
          <a:ln>
            <a:no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200" b="0" i="0" dirty="0">
                <a:solidFill>
                  <a:schemeClr val="bg1"/>
                </a:solidFill>
                <a:latin typeface="Calibri" panose="020F0502020204030204" pitchFamily="34" charset="0"/>
              </a:rPr>
              <a:t>MARKET AND COMPETITIVE DYNAMICS</a:t>
            </a:r>
          </a:p>
        </p:txBody>
      </p:sp>
      <p:sp>
        <p:nvSpPr>
          <p:cNvPr id="39" name="Rectangle 38">
            <a:extLst>
              <a:ext uri="{FF2B5EF4-FFF2-40B4-BE49-F238E27FC236}">
                <a16:creationId xmlns:a16="http://schemas.microsoft.com/office/drawing/2014/main" id="{65B12543-F963-6E4A-90B6-2DE38748155B}"/>
              </a:ext>
            </a:extLst>
          </p:cNvPr>
          <p:cNvSpPr/>
          <p:nvPr/>
        </p:nvSpPr>
        <p:spPr>
          <a:xfrm>
            <a:off x="2529841" y="809984"/>
            <a:ext cx="2011680" cy="457200"/>
          </a:xfrm>
          <a:prstGeom prst="rect">
            <a:avLst/>
          </a:prstGeom>
          <a:solidFill>
            <a:schemeClr val="tx2"/>
          </a:solidFill>
          <a:ln>
            <a:no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200" b="0" i="0" dirty="0">
                <a:solidFill>
                  <a:schemeClr val="bg1"/>
                </a:solidFill>
                <a:latin typeface="Calibri" panose="020F0502020204030204" pitchFamily="34" charset="0"/>
              </a:rPr>
              <a:t>MARKET OPPORTUNITY</a:t>
            </a:r>
          </a:p>
        </p:txBody>
      </p:sp>
      <p:sp>
        <p:nvSpPr>
          <p:cNvPr id="40" name="Rectangle 39">
            <a:extLst>
              <a:ext uri="{FF2B5EF4-FFF2-40B4-BE49-F238E27FC236}">
                <a16:creationId xmlns:a16="http://schemas.microsoft.com/office/drawing/2014/main" id="{11F9A66F-997A-2942-B107-59216AE90DE3}"/>
              </a:ext>
            </a:extLst>
          </p:cNvPr>
          <p:cNvSpPr/>
          <p:nvPr/>
        </p:nvSpPr>
        <p:spPr>
          <a:xfrm>
            <a:off x="4602480" y="809984"/>
            <a:ext cx="2011680" cy="457200"/>
          </a:xfrm>
          <a:prstGeom prst="rect">
            <a:avLst/>
          </a:prstGeom>
          <a:solidFill>
            <a:schemeClr val="tx2"/>
          </a:solidFill>
          <a:ln>
            <a:noFill/>
          </a:ln>
          <a:effectLst/>
        </p:spPr>
        <p:txBody>
          <a:bodyPr wrap="square" lIns="91355" tIns="45678" rIns="91355" bIns="45678" rtlCol="0" anchor="ctr">
            <a:noAutofit/>
          </a:bodyPr>
          <a:lstStyle/>
          <a:p>
            <a:pPr algn="ctr"/>
            <a:r>
              <a:rPr lang="en-US" sz="1200" b="0" i="0">
                <a:solidFill>
                  <a:schemeClr val="bg1"/>
                </a:solidFill>
                <a:latin typeface="Calibri" panose="020F0502020204030204" pitchFamily="34" charset="0"/>
              </a:rPr>
              <a:t>EXTERNAL SITUATION</a:t>
            </a:r>
          </a:p>
        </p:txBody>
      </p:sp>
      <p:sp>
        <p:nvSpPr>
          <p:cNvPr id="43" name="Text Placeholder 10">
            <a:extLst>
              <a:ext uri="{FF2B5EF4-FFF2-40B4-BE49-F238E27FC236}">
                <a16:creationId xmlns:a16="http://schemas.microsoft.com/office/drawing/2014/main" id="{FA8C5D32-C586-3A4D-81FF-25BF3C669154}"/>
              </a:ext>
            </a:extLst>
          </p:cNvPr>
          <p:cNvSpPr>
            <a:spLocks noGrp="1"/>
          </p:cNvSpPr>
          <p:nvPr>
            <p:ph type="body" sz="quarter" idx="14" hasCustomPrompt="1"/>
          </p:nvPr>
        </p:nvSpPr>
        <p:spPr>
          <a:xfrm>
            <a:off x="2533117" y="1772239"/>
            <a:ext cx="2007146" cy="2762440"/>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marL="0" marR="0" lvl="0" indent="0" algn="ctr" defTabSz="914400"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dirty="0"/>
              <a:t>Such as </a:t>
            </a:r>
            <a:r>
              <a:rPr lang="en-US" sz="1200" dirty="0">
                <a:solidFill>
                  <a:schemeClr val="tx1"/>
                </a:solidFill>
                <a:latin typeface="+mn-lt"/>
                <a:ea typeface="Century Gothic" charset="0"/>
                <a:cs typeface="Century Gothic" charset="0"/>
              </a:rPr>
              <a:t>TAM/SAM/SOM or other methods to size your opportunity</a:t>
            </a:r>
          </a:p>
        </p:txBody>
      </p:sp>
      <p:sp>
        <p:nvSpPr>
          <p:cNvPr id="44" name="Text Placeholder 10">
            <a:extLst>
              <a:ext uri="{FF2B5EF4-FFF2-40B4-BE49-F238E27FC236}">
                <a16:creationId xmlns:a16="http://schemas.microsoft.com/office/drawing/2014/main" id="{9DBE28E2-789A-5F45-9E5E-550ED0DE30F0}"/>
              </a:ext>
            </a:extLst>
          </p:cNvPr>
          <p:cNvSpPr>
            <a:spLocks noGrp="1"/>
          </p:cNvSpPr>
          <p:nvPr>
            <p:ph type="body" sz="quarter" idx="15" hasCustomPrompt="1"/>
          </p:nvPr>
        </p:nvSpPr>
        <p:spPr>
          <a:xfrm>
            <a:off x="4601852" y="1772239"/>
            <a:ext cx="2013566" cy="2762440"/>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Such as PESTLE (see the PESTLE worksheet)</a:t>
            </a:r>
          </a:p>
        </p:txBody>
      </p:sp>
      <p:sp>
        <p:nvSpPr>
          <p:cNvPr id="45" name="TextBox 44">
            <a:extLst>
              <a:ext uri="{FF2B5EF4-FFF2-40B4-BE49-F238E27FC236}">
                <a16:creationId xmlns:a16="http://schemas.microsoft.com/office/drawing/2014/main" id="{EEEBFAC8-F5DC-6F45-898A-0AF88E12A4FC}"/>
              </a:ext>
            </a:extLst>
          </p:cNvPr>
          <p:cNvSpPr txBox="1"/>
          <p:nvPr/>
        </p:nvSpPr>
        <p:spPr>
          <a:xfrm>
            <a:off x="577621" y="1391825"/>
            <a:ext cx="1770842" cy="307362"/>
          </a:xfrm>
          <a:prstGeom prst="rect">
            <a:avLst/>
          </a:prstGeom>
          <a:noFill/>
        </p:spPr>
        <p:txBody>
          <a:bodyPr wrap="square" rtlCol="0" anchor="ctr">
            <a:noAutofit/>
          </a:bodyPr>
          <a:lstStyle/>
          <a:p>
            <a:pPr algn="ctr"/>
            <a:r>
              <a:rPr lang="en-US" sz="1050" dirty="0">
                <a:solidFill>
                  <a:schemeClr val="tx1"/>
                </a:solidFill>
                <a:latin typeface="+mn-lt"/>
                <a:ea typeface="Century Gothic" charset="0"/>
                <a:cs typeface="Century Gothic" charset="0"/>
              </a:rPr>
              <a:t>Lifecycle maturity and competitive position</a:t>
            </a:r>
          </a:p>
        </p:txBody>
      </p:sp>
      <p:sp>
        <p:nvSpPr>
          <p:cNvPr id="48" name="TextBox 47">
            <a:extLst>
              <a:ext uri="{FF2B5EF4-FFF2-40B4-BE49-F238E27FC236}">
                <a16:creationId xmlns:a16="http://schemas.microsoft.com/office/drawing/2014/main" id="{81864F39-4F4D-084F-AF0E-F702C00AB7F4}"/>
              </a:ext>
            </a:extLst>
          </p:cNvPr>
          <p:cNvSpPr txBox="1"/>
          <p:nvPr/>
        </p:nvSpPr>
        <p:spPr>
          <a:xfrm>
            <a:off x="2650260" y="1391825"/>
            <a:ext cx="1770842" cy="307362"/>
          </a:xfrm>
          <a:prstGeom prst="rect">
            <a:avLst/>
          </a:prstGeom>
          <a:noFill/>
        </p:spPr>
        <p:txBody>
          <a:bodyPr wrap="square" rtlCol="0" anchor="ctr">
            <a:noAutofit/>
          </a:bodyPr>
          <a:lstStyle/>
          <a:p>
            <a:pPr algn="ctr"/>
            <a:r>
              <a:rPr lang="en-US" sz="1050" dirty="0">
                <a:solidFill>
                  <a:schemeClr val="tx1"/>
                </a:solidFill>
                <a:latin typeface="+mn-lt"/>
                <a:ea typeface="Century Gothic" charset="0"/>
                <a:cs typeface="Century Gothic" charset="0"/>
              </a:rPr>
              <a:t>Market sizing</a:t>
            </a:r>
          </a:p>
        </p:txBody>
      </p:sp>
      <p:sp>
        <p:nvSpPr>
          <p:cNvPr id="49" name="TextBox 48">
            <a:extLst>
              <a:ext uri="{FF2B5EF4-FFF2-40B4-BE49-F238E27FC236}">
                <a16:creationId xmlns:a16="http://schemas.microsoft.com/office/drawing/2014/main" id="{E8453A09-C165-034F-B541-6822AB3552AF}"/>
              </a:ext>
            </a:extLst>
          </p:cNvPr>
          <p:cNvSpPr txBox="1"/>
          <p:nvPr/>
        </p:nvSpPr>
        <p:spPr>
          <a:xfrm>
            <a:off x="4722899" y="1390114"/>
            <a:ext cx="1770842" cy="307362"/>
          </a:xfrm>
          <a:prstGeom prst="rect">
            <a:avLst/>
          </a:prstGeom>
          <a:noFill/>
        </p:spPr>
        <p:txBody>
          <a:bodyPr wrap="square" rtlCol="0" anchor="ctr">
            <a:noAutofit/>
          </a:bodyPr>
          <a:lstStyle/>
          <a:p>
            <a:pPr algn="ctr"/>
            <a:r>
              <a:rPr lang="en-US" sz="1050" dirty="0">
                <a:solidFill>
                  <a:schemeClr val="tx1"/>
                </a:solidFill>
                <a:latin typeface="+mn-lt"/>
                <a:ea typeface="Century Gothic" charset="0"/>
                <a:cs typeface="Century Gothic" charset="0"/>
              </a:rPr>
              <a:t>External Factors, New Entrants, Technology Shifts</a:t>
            </a:r>
          </a:p>
        </p:txBody>
      </p:sp>
      <p:sp>
        <p:nvSpPr>
          <p:cNvPr id="50" name="Rectangle 49">
            <a:extLst>
              <a:ext uri="{FF2B5EF4-FFF2-40B4-BE49-F238E27FC236}">
                <a16:creationId xmlns:a16="http://schemas.microsoft.com/office/drawing/2014/main" id="{01AB1C9D-9C9C-BA43-9E14-B94D2CFF1ECA}"/>
              </a:ext>
            </a:extLst>
          </p:cNvPr>
          <p:cNvSpPr/>
          <p:nvPr/>
        </p:nvSpPr>
        <p:spPr>
          <a:xfrm>
            <a:off x="6675120" y="809984"/>
            <a:ext cx="2011680" cy="457200"/>
          </a:xfrm>
          <a:prstGeom prst="rect">
            <a:avLst/>
          </a:prstGeom>
          <a:solidFill>
            <a:schemeClr val="tx2"/>
          </a:solidFill>
          <a:ln>
            <a:noFill/>
          </a:ln>
          <a:effectLst/>
        </p:spPr>
        <p:txBody>
          <a:bodyPr wrap="square" lIns="91355" tIns="45678" rIns="91355" bIns="45678" rtlCol="0" anchor="ctr">
            <a:noAutofit/>
          </a:bodyPr>
          <a:lstStyle/>
          <a:p>
            <a:pPr algn="ctr"/>
            <a:r>
              <a:rPr lang="en-US" sz="1200" b="0" i="0" dirty="0">
                <a:solidFill>
                  <a:schemeClr val="bg1"/>
                </a:solidFill>
                <a:latin typeface="Calibri" panose="020F0502020204030204" pitchFamily="34" charset="0"/>
              </a:rPr>
              <a:t>OTHER RELEVANT FACTORS</a:t>
            </a:r>
          </a:p>
        </p:txBody>
      </p:sp>
      <p:sp>
        <p:nvSpPr>
          <p:cNvPr id="52" name="TextBox 51">
            <a:extLst>
              <a:ext uri="{FF2B5EF4-FFF2-40B4-BE49-F238E27FC236}">
                <a16:creationId xmlns:a16="http://schemas.microsoft.com/office/drawing/2014/main" id="{D5E7BC62-DCBC-F542-80F7-634403EB06C8}"/>
              </a:ext>
            </a:extLst>
          </p:cNvPr>
          <p:cNvSpPr txBox="1"/>
          <p:nvPr/>
        </p:nvSpPr>
        <p:spPr>
          <a:xfrm>
            <a:off x="6795537" y="1379459"/>
            <a:ext cx="1770842" cy="307362"/>
          </a:xfrm>
          <a:prstGeom prst="rect">
            <a:avLst/>
          </a:prstGeom>
          <a:noFill/>
        </p:spPr>
        <p:txBody>
          <a:bodyPr wrap="square" rtlCol="0" anchor="ctr">
            <a:noAutofit/>
          </a:bodyPr>
          <a:lstStyle/>
          <a:p>
            <a:pPr algn="ctr"/>
            <a:r>
              <a:rPr lang="en-US" sz="1050" dirty="0">
                <a:solidFill>
                  <a:schemeClr val="tx1"/>
                </a:solidFill>
                <a:latin typeface="+mn-lt"/>
                <a:ea typeface="Century Gothic" charset="0"/>
                <a:cs typeface="Century Gothic" charset="0"/>
              </a:rPr>
              <a:t>Value Chain, Adjacencies, Inorganic, etc.</a:t>
            </a:r>
          </a:p>
        </p:txBody>
      </p:sp>
      <p:sp>
        <p:nvSpPr>
          <p:cNvPr id="53" name="Text Placeholder 10">
            <a:extLst>
              <a:ext uri="{FF2B5EF4-FFF2-40B4-BE49-F238E27FC236}">
                <a16:creationId xmlns:a16="http://schemas.microsoft.com/office/drawing/2014/main" id="{534AD3EB-3C99-2D4C-8FCE-0872CAC5D429}"/>
              </a:ext>
            </a:extLst>
          </p:cNvPr>
          <p:cNvSpPr>
            <a:spLocks noGrp="1"/>
          </p:cNvSpPr>
          <p:nvPr>
            <p:ph type="body" sz="quarter" idx="16" hasCustomPrompt="1"/>
          </p:nvPr>
        </p:nvSpPr>
        <p:spPr>
          <a:xfrm>
            <a:off x="6679654" y="1772239"/>
            <a:ext cx="2007146" cy="2762440"/>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What other relevant factors are impacting the market landscape? Review the Value Chain Map and the Strategic Focus Matrix.</a:t>
            </a:r>
          </a:p>
        </p:txBody>
      </p:sp>
      <p:sp>
        <p:nvSpPr>
          <p:cNvPr id="24" name="TextBox 23">
            <a:extLst>
              <a:ext uri="{FF2B5EF4-FFF2-40B4-BE49-F238E27FC236}">
                <a16:creationId xmlns:a16="http://schemas.microsoft.com/office/drawing/2014/main" id="{32CE670E-3D3C-6922-9A12-F1BA27145572}"/>
              </a:ext>
            </a:extLst>
          </p:cNvPr>
          <p:cNvSpPr txBox="1"/>
          <p:nvPr/>
        </p:nvSpPr>
        <p:spPr>
          <a:xfrm>
            <a:off x="374904" y="128016"/>
            <a:ext cx="3226054" cy="457200"/>
          </a:xfrm>
          <a:prstGeom prst="rect">
            <a:avLst/>
          </a:prstGeom>
          <a:noFill/>
        </p:spPr>
        <p:txBody>
          <a:bodyPr wrap="square" lIns="91440" rtlCol="0" anchor="ctr">
            <a:normAutofit/>
          </a:bodyPr>
          <a:lstStyle/>
          <a:p>
            <a:pPr algn="l"/>
            <a:r>
              <a:rPr lang="en-US" sz="1800" dirty="0">
                <a:latin typeface="Calibri" panose="020F0502020204030204" pitchFamily="34" charset="0"/>
                <a:ea typeface="Century Gothic" charset="0"/>
                <a:cs typeface="Calibri" panose="020F0502020204030204" pitchFamily="34" charset="0"/>
              </a:rPr>
              <a:t>Market Landscape</a:t>
            </a:r>
          </a:p>
        </p:txBody>
      </p:sp>
      <p:grpSp>
        <p:nvGrpSpPr>
          <p:cNvPr id="27" name="Group 26">
            <a:extLst>
              <a:ext uri="{FF2B5EF4-FFF2-40B4-BE49-F238E27FC236}">
                <a16:creationId xmlns:a16="http://schemas.microsoft.com/office/drawing/2014/main" id="{C035DFA8-DC0A-7FD3-C883-65CEC8913BC5}"/>
              </a:ext>
            </a:extLst>
          </p:cNvPr>
          <p:cNvGrpSpPr/>
          <p:nvPr/>
        </p:nvGrpSpPr>
        <p:grpSpPr>
          <a:xfrm>
            <a:off x="1026896" y="4840393"/>
            <a:ext cx="7090208" cy="200055"/>
            <a:chOff x="1234440" y="4840393"/>
            <a:chExt cx="7090208" cy="200055"/>
          </a:xfrm>
        </p:grpSpPr>
        <p:sp>
          <p:nvSpPr>
            <p:cNvPr id="28" name="TextBox 27">
              <a:extLst>
                <a:ext uri="{FF2B5EF4-FFF2-40B4-BE49-F238E27FC236}">
                  <a16:creationId xmlns:a16="http://schemas.microsoft.com/office/drawing/2014/main" id="{BCDC0EBD-909F-CD27-0CEB-98E2D6598D97}"/>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9" name="Picture 28">
              <a:extLst>
                <a:ext uri="{FF2B5EF4-FFF2-40B4-BE49-F238E27FC236}">
                  <a16:creationId xmlns:a16="http://schemas.microsoft.com/office/drawing/2014/main" id="{90EAF388-18D2-D4DA-0021-5EEC58A6477B}"/>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30" name="TextBox 29">
            <a:extLst>
              <a:ext uri="{FF2B5EF4-FFF2-40B4-BE49-F238E27FC236}">
                <a16:creationId xmlns:a16="http://schemas.microsoft.com/office/drawing/2014/main" id="{9B531F8A-7416-17D4-47B4-1F762EC2091E}"/>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2" name="TextBox 1">
            <a:extLst>
              <a:ext uri="{FF2B5EF4-FFF2-40B4-BE49-F238E27FC236}">
                <a16:creationId xmlns:a16="http://schemas.microsoft.com/office/drawing/2014/main" id="{0FDD58EC-A7E4-D383-9789-CB61975FBB21}"/>
              </a:ext>
            </a:extLst>
          </p:cNvPr>
          <p:cNvSpPr txBox="1"/>
          <p:nvPr/>
        </p:nvSpPr>
        <p:spPr>
          <a:xfrm>
            <a:off x="384048" y="457200"/>
            <a:ext cx="4291319" cy="201066"/>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628589525"/>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Lifecycl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D19ABB41-264F-62BB-2BCD-58F4CCE1E67C}"/>
              </a:ext>
            </a:extLst>
          </p:cNvPr>
          <p:cNvSpPr>
            <a:spLocks noGrp="1"/>
          </p:cNvSpPr>
          <p:nvPr>
            <p:ph type="body" sz="quarter" idx="12" hasCustomPrompt="1"/>
          </p:nvPr>
        </p:nvSpPr>
        <p:spPr>
          <a:xfrm>
            <a:off x="383869" y="457200"/>
            <a:ext cx="6264275" cy="211138"/>
          </a:xfrm>
        </p:spPr>
        <p:txBody>
          <a:bodyPr>
            <a:normAutofit/>
          </a:bodyPr>
          <a:lstStyle>
            <a:lvl1pPr>
              <a:defRPr sz="800"/>
            </a:lvl1pPr>
          </a:lstStyle>
          <a:p>
            <a:pPr lvl="0"/>
            <a:r>
              <a:rPr lang="en-US"/>
              <a:t>Purpose of template</a:t>
            </a:r>
          </a:p>
        </p:txBody>
      </p:sp>
      <p:sp>
        <p:nvSpPr>
          <p:cNvPr id="7" name="Title 1">
            <a:extLst>
              <a:ext uri="{FF2B5EF4-FFF2-40B4-BE49-F238E27FC236}">
                <a16:creationId xmlns:a16="http://schemas.microsoft.com/office/drawing/2014/main" id="{77614F38-3374-F4E7-D0C6-D7F652B4F7BE}"/>
              </a:ext>
            </a:extLst>
          </p:cNvPr>
          <p:cNvSpPr>
            <a:spLocks noGrp="1"/>
          </p:cNvSpPr>
          <p:nvPr>
            <p:ph type="title" hasCustomPrompt="1"/>
          </p:nvPr>
        </p:nvSpPr>
        <p:spPr>
          <a:xfrm>
            <a:off x="375158" y="217156"/>
            <a:ext cx="7894320" cy="274320"/>
          </a:xfrm>
        </p:spPr>
        <p:txBody>
          <a:bodyPr/>
          <a:lstStyle>
            <a:lvl1pPr>
              <a:defRPr sz="1800"/>
            </a:lvl1pPr>
          </a:lstStyle>
          <a:p>
            <a:r>
              <a:rPr lang="en-US" dirty="0"/>
              <a:t>Template Title</a:t>
            </a:r>
          </a:p>
        </p:txBody>
      </p:sp>
      <p:graphicFrame>
        <p:nvGraphicFramePr>
          <p:cNvPr id="25" name="Table 24">
            <a:extLst>
              <a:ext uri="{FF2B5EF4-FFF2-40B4-BE49-F238E27FC236}">
                <a16:creationId xmlns:a16="http://schemas.microsoft.com/office/drawing/2014/main" id="{3AD2AD21-8357-7B4B-0089-FF4B3110A425}"/>
              </a:ext>
            </a:extLst>
          </p:cNvPr>
          <p:cNvGraphicFramePr>
            <a:graphicFrameLocks noGrp="1"/>
          </p:cNvGraphicFramePr>
          <p:nvPr>
            <p:extLst>
              <p:ext uri="{D42A27DB-BD31-4B8C-83A1-F6EECF244321}">
                <p14:modId xmlns:p14="http://schemas.microsoft.com/office/powerpoint/2010/main" val="3418284350"/>
              </p:ext>
            </p:extLst>
          </p:nvPr>
        </p:nvGraphicFramePr>
        <p:xfrm>
          <a:off x="942974" y="1189354"/>
          <a:ext cx="7591425" cy="3325494"/>
        </p:xfrm>
        <a:graphic>
          <a:graphicData uri="http://schemas.openxmlformats.org/drawingml/2006/table">
            <a:tbl>
              <a:tblPr firstRow="1" bandRow="1">
                <a:tableStyleId>{2D5ABB26-0587-4C30-8999-92F81FD0307C}</a:tableStyleId>
              </a:tblPr>
              <a:tblGrid>
                <a:gridCol w="1518285">
                  <a:extLst>
                    <a:ext uri="{9D8B030D-6E8A-4147-A177-3AD203B41FA5}">
                      <a16:colId xmlns:a16="http://schemas.microsoft.com/office/drawing/2014/main" val="2328108654"/>
                    </a:ext>
                  </a:extLst>
                </a:gridCol>
                <a:gridCol w="1518285">
                  <a:extLst>
                    <a:ext uri="{9D8B030D-6E8A-4147-A177-3AD203B41FA5}">
                      <a16:colId xmlns:a16="http://schemas.microsoft.com/office/drawing/2014/main" val="626022802"/>
                    </a:ext>
                  </a:extLst>
                </a:gridCol>
                <a:gridCol w="1518285">
                  <a:extLst>
                    <a:ext uri="{9D8B030D-6E8A-4147-A177-3AD203B41FA5}">
                      <a16:colId xmlns:a16="http://schemas.microsoft.com/office/drawing/2014/main" val="2540090462"/>
                    </a:ext>
                  </a:extLst>
                </a:gridCol>
                <a:gridCol w="1518285">
                  <a:extLst>
                    <a:ext uri="{9D8B030D-6E8A-4147-A177-3AD203B41FA5}">
                      <a16:colId xmlns:a16="http://schemas.microsoft.com/office/drawing/2014/main" val="2239923081"/>
                    </a:ext>
                  </a:extLst>
                </a:gridCol>
                <a:gridCol w="1518285">
                  <a:extLst>
                    <a:ext uri="{9D8B030D-6E8A-4147-A177-3AD203B41FA5}">
                      <a16:colId xmlns:a16="http://schemas.microsoft.com/office/drawing/2014/main" val="3106882257"/>
                    </a:ext>
                  </a:extLst>
                </a:gridCol>
              </a:tblGrid>
              <a:tr h="1108498">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866667091"/>
                  </a:ext>
                </a:extLst>
              </a:tr>
              <a:tr h="1108498">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5106382"/>
                  </a:ext>
                </a:extLst>
              </a:tr>
              <a:tr h="1108498">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952996"/>
                  </a:ext>
                </a:extLst>
              </a:tr>
            </a:tbl>
          </a:graphicData>
        </a:graphic>
      </p:graphicFrame>
      <p:sp>
        <p:nvSpPr>
          <p:cNvPr id="96" name="Rectangle 95">
            <a:extLst>
              <a:ext uri="{FF2B5EF4-FFF2-40B4-BE49-F238E27FC236}">
                <a16:creationId xmlns:a16="http://schemas.microsoft.com/office/drawing/2014/main" id="{63D96111-2F63-7844-AFC4-27094895BE77}"/>
              </a:ext>
            </a:extLst>
          </p:cNvPr>
          <p:cNvSpPr/>
          <p:nvPr/>
        </p:nvSpPr>
        <p:spPr>
          <a:xfrm>
            <a:off x="942974" y="737497"/>
            <a:ext cx="1508760" cy="365760"/>
          </a:xfrm>
          <a:prstGeom prst="rect">
            <a:avLst/>
          </a:prstGeom>
          <a:solidFill>
            <a:schemeClr val="tx2"/>
          </a:solidFill>
          <a:ln>
            <a:solidFill>
              <a:schemeClr val="bg2"/>
            </a:solidFill>
          </a:ln>
          <a:effectLst/>
        </p:spPr>
        <p:txBody>
          <a:bodyPr wrap="square" lIns="45720" tIns="45678" rIns="45720"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050" b="0" i="0" dirty="0">
                <a:solidFill>
                  <a:schemeClr val="bg1"/>
                </a:solidFill>
                <a:latin typeface="Calibri" panose="020F0502020204030204" pitchFamily="34" charset="0"/>
              </a:rPr>
              <a:t>INTRODUCTION</a:t>
            </a:r>
          </a:p>
        </p:txBody>
      </p:sp>
      <p:sp>
        <p:nvSpPr>
          <p:cNvPr id="97" name="Rectangle 96">
            <a:extLst>
              <a:ext uri="{FF2B5EF4-FFF2-40B4-BE49-F238E27FC236}">
                <a16:creationId xmlns:a16="http://schemas.microsoft.com/office/drawing/2014/main" id="{9E458A88-C395-2D46-A8A8-E6B866DF886C}"/>
              </a:ext>
            </a:extLst>
          </p:cNvPr>
          <p:cNvSpPr/>
          <p:nvPr/>
        </p:nvSpPr>
        <p:spPr>
          <a:xfrm>
            <a:off x="2463640" y="737497"/>
            <a:ext cx="1508760" cy="365760"/>
          </a:xfrm>
          <a:prstGeom prst="rect">
            <a:avLst/>
          </a:prstGeom>
          <a:solidFill>
            <a:schemeClr val="tx2"/>
          </a:solidFill>
          <a:ln>
            <a:solidFill>
              <a:schemeClr val="bg2"/>
            </a:solidFill>
          </a:ln>
          <a:effectLst/>
        </p:spPr>
        <p:txBody>
          <a:bodyPr wrap="square" lIns="45720" tIns="45678" rIns="45720"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050" b="0" i="0">
                <a:solidFill>
                  <a:schemeClr val="bg1"/>
                </a:solidFill>
                <a:latin typeface="Calibri" panose="020F0502020204030204" pitchFamily="34" charset="0"/>
              </a:rPr>
              <a:t>EARLY GROWTH</a:t>
            </a:r>
          </a:p>
        </p:txBody>
      </p:sp>
      <p:sp>
        <p:nvSpPr>
          <p:cNvPr id="98" name="Rectangle 97">
            <a:extLst>
              <a:ext uri="{FF2B5EF4-FFF2-40B4-BE49-F238E27FC236}">
                <a16:creationId xmlns:a16="http://schemas.microsoft.com/office/drawing/2014/main" id="{FC5DEFCB-7313-AA45-8857-70D301124960}"/>
              </a:ext>
            </a:extLst>
          </p:cNvPr>
          <p:cNvSpPr/>
          <p:nvPr/>
        </p:nvSpPr>
        <p:spPr>
          <a:xfrm>
            <a:off x="3984306" y="737497"/>
            <a:ext cx="1508760" cy="365760"/>
          </a:xfrm>
          <a:prstGeom prst="rect">
            <a:avLst/>
          </a:prstGeom>
          <a:solidFill>
            <a:schemeClr val="tx2"/>
          </a:solidFill>
          <a:ln>
            <a:solidFill>
              <a:schemeClr val="bg2"/>
            </a:solidFill>
          </a:ln>
          <a:effectLst/>
        </p:spPr>
        <p:txBody>
          <a:bodyPr wrap="square" lIns="45720" tIns="45678" rIns="45720" bIns="45678" rtlCol="0" anchor="ctr">
            <a:noAutofit/>
          </a:bodyPr>
          <a:lstStyle/>
          <a:p>
            <a:pPr algn="ctr"/>
            <a:r>
              <a:rPr lang="en-US" sz="1050" b="0" i="0">
                <a:solidFill>
                  <a:schemeClr val="bg1"/>
                </a:solidFill>
                <a:latin typeface="Calibri" panose="020F0502020204030204" pitchFamily="34" charset="0"/>
              </a:rPr>
              <a:t>LATE GROWTH</a:t>
            </a:r>
          </a:p>
        </p:txBody>
      </p:sp>
      <p:sp>
        <p:nvSpPr>
          <p:cNvPr id="4" name="Rectangle 3">
            <a:extLst>
              <a:ext uri="{FF2B5EF4-FFF2-40B4-BE49-F238E27FC236}">
                <a16:creationId xmlns:a16="http://schemas.microsoft.com/office/drawing/2014/main" id="{10AA214D-B104-2EC3-E398-C954DAA078C0}"/>
              </a:ext>
            </a:extLst>
          </p:cNvPr>
          <p:cNvSpPr/>
          <p:nvPr/>
        </p:nvSpPr>
        <p:spPr>
          <a:xfrm>
            <a:off x="5504972" y="737497"/>
            <a:ext cx="1508760" cy="365760"/>
          </a:xfrm>
          <a:prstGeom prst="rect">
            <a:avLst/>
          </a:prstGeom>
          <a:solidFill>
            <a:schemeClr val="tx2"/>
          </a:solidFill>
          <a:ln>
            <a:solidFill>
              <a:schemeClr val="bg2"/>
            </a:solidFill>
          </a:ln>
          <a:effectLst/>
        </p:spPr>
        <p:txBody>
          <a:bodyPr wrap="square" lIns="45720" tIns="45678" rIns="45720"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050" b="0" i="0" dirty="0">
                <a:solidFill>
                  <a:schemeClr val="bg1"/>
                </a:solidFill>
                <a:latin typeface="Calibri" panose="020F0502020204030204" pitchFamily="34" charset="0"/>
              </a:rPr>
              <a:t>MATURITY</a:t>
            </a:r>
          </a:p>
        </p:txBody>
      </p:sp>
      <p:sp>
        <p:nvSpPr>
          <p:cNvPr id="5" name="Rectangle 4">
            <a:extLst>
              <a:ext uri="{FF2B5EF4-FFF2-40B4-BE49-F238E27FC236}">
                <a16:creationId xmlns:a16="http://schemas.microsoft.com/office/drawing/2014/main" id="{284B9823-6B49-DA1A-DF4D-65D8D36E67D1}"/>
              </a:ext>
            </a:extLst>
          </p:cNvPr>
          <p:cNvSpPr/>
          <p:nvPr/>
        </p:nvSpPr>
        <p:spPr>
          <a:xfrm>
            <a:off x="7025639" y="737497"/>
            <a:ext cx="1508760" cy="365760"/>
          </a:xfrm>
          <a:prstGeom prst="rect">
            <a:avLst/>
          </a:prstGeom>
          <a:solidFill>
            <a:schemeClr val="tx2"/>
          </a:solidFill>
          <a:ln>
            <a:solidFill>
              <a:schemeClr val="bg2"/>
            </a:solidFill>
          </a:ln>
          <a:effectLst/>
        </p:spPr>
        <p:txBody>
          <a:bodyPr wrap="square" lIns="45720" tIns="45678" rIns="45720" bIns="45678" rtlCol="0" anchor="ctr">
            <a:noAutofit/>
          </a:bodyPr>
          <a:lstStyle/>
          <a:p>
            <a:pPr algn="ctr"/>
            <a:r>
              <a:rPr lang="en-US" sz="1050" b="0" i="0">
                <a:solidFill>
                  <a:schemeClr val="bg1"/>
                </a:solidFill>
                <a:latin typeface="Calibri" panose="020F0502020204030204" pitchFamily="34" charset="0"/>
              </a:rPr>
              <a:t>DECLINE</a:t>
            </a:r>
          </a:p>
        </p:txBody>
      </p:sp>
      <p:sp>
        <p:nvSpPr>
          <p:cNvPr id="12" name="Rectangle 11">
            <a:extLst>
              <a:ext uri="{FF2B5EF4-FFF2-40B4-BE49-F238E27FC236}">
                <a16:creationId xmlns:a16="http://schemas.microsoft.com/office/drawing/2014/main" id="{B3CDFCDC-D532-47A1-87F9-B25B6E056C3A}"/>
              </a:ext>
            </a:extLst>
          </p:cNvPr>
          <p:cNvSpPr/>
          <p:nvPr/>
        </p:nvSpPr>
        <p:spPr>
          <a:xfrm rot="16200000">
            <a:off x="86869" y="2673476"/>
            <a:ext cx="1097280" cy="356616"/>
          </a:xfrm>
          <a:prstGeom prst="rect">
            <a:avLst/>
          </a:prstGeom>
          <a:solidFill>
            <a:schemeClr val="tx2"/>
          </a:solidFill>
          <a:ln>
            <a:solidFill>
              <a:schemeClr val="bg2"/>
            </a:solidFill>
          </a:ln>
          <a:effectLst/>
        </p:spPr>
        <p:txBody>
          <a:bodyPr wrap="square" lIns="45720" tIns="45678" rIns="45720"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050" b="0" i="0" dirty="0">
                <a:solidFill>
                  <a:schemeClr val="bg1"/>
                </a:solidFill>
                <a:latin typeface="Calibri" panose="020F0502020204030204" pitchFamily="34" charset="0"/>
              </a:rPr>
              <a:t>CHALLENGER</a:t>
            </a:r>
          </a:p>
        </p:txBody>
      </p:sp>
      <p:sp>
        <p:nvSpPr>
          <p:cNvPr id="13" name="Rectangle 12">
            <a:extLst>
              <a:ext uri="{FF2B5EF4-FFF2-40B4-BE49-F238E27FC236}">
                <a16:creationId xmlns:a16="http://schemas.microsoft.com/office/drawing/2014/main" id="{85EFC0E1-6980-EDB8-40B7-C01A4E7FD018}"/>
              </a:ext>
            </a:extLst>
          </p:cNvPr>
          <p:cNvSpPr/>
          <p:nvPr/>
        </p:nvSpPr>
        <p:spPr>
          <a:xfrm rot="16200000">
            <a:off x="86870" y="3787900"/>
            <a:ext cx="1097280" cy="356616"/>
          </a:xfrm>
          <a:prstGeom prst="rect">
            <a:avLst/>
          </a:prstGeom>
          <a:solidFill>
            <a:schemeClr val="tx2"/>
          </a:solidFill>
          <a:ln>
            <a:solidFill>
              <a:schemeClr val="bg2"/>
            </a:solidFill>
          </a:ln>
          <a:effectLst/>
        </p:spPr>
        <p:txBody>
          <a:bodyPr wrap="square" lIns="45720" tIns="45678" rIns="45720"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050" b="0" i="0" dirty="0">
                <a:solidFill>
                  <a:schemeClr val="bg1"/>
                </a:solidFill>
                <a:latin typeface="Calibri" panose="020F0502020204030204" pitchFamily="34" charset="0"/>
              </a:rPr>
              <a:t>FOLLOWER</a:t>
            </a:r>
          </a:p>
        </p:txBody>
      </p:sp>
      <p:sp>
        <p:nvSpPr>
          <p:cNvPr id="14" name="Rectangle 13">
            <a:extLst>
              <a:ext uri="{FF2B5EF4-FFF2-40B4-BE49-F238E27FC236}">
                <a16:creationId xmlns:a16="http://schemas.microsoft.com/office/drawing/2014/main" id="{90B9205D-51E1-A0C2-4AD4-1F5978CA3D41}"/>
              </a:ext>
            </a:extLst>
          </p:cNvPr>
          <p:cNvSpPr/>
          <p:nvPr/>
        </p:nvSpPr>
        <p:spPr>
          <a:xfrm rot="16200000">
            <a:off x="88201" y="1557719"/>
            <a:ext cx="1097280" cy="359282"/>
          </a:xfrm>
          <a:prstGeom prst="rect">
            <a:avLst/>
          </a:prstGeom>
          <a:solidFill>
            <a:schemeClr val="tx2"/>
          </a:solidFill>
          <a:ln>
            <a:solidFill>
              <a:schemeClr val="bg2"/>
            </a:solidFill>
          </a:ln>
          <a:effectLst/>
        </p:spPr>
        <p:txBody>
          <a:bodyPr wrap="square" lIns="45720" tIns="45678" rIns="45720"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050" b="0" i="0" dirty="0">
                <a:solidFill>
                  <a:schemeClr val="bg1"/>
                </a:solidFill>
                <a:latin typeface="Calibri" panose="020F0502020204030204" pitchFamily="34" charset="0"/>
              </a:rPr>
              <a:t>LEADER</a:t>
            </a:r>
          </a:p>
        </p:txBody>
      </p:sp>
      <p:grpSp>
        <p:nvGrpSpPr>
          <p:cNvPr id="20" name="Group 19">
            <a:extLst>
              <a:ext uri="{FF2B5EF4-FFF2-40B4-BE49-F238E27FC236}">
                <a16:creationId xmlns:a16="http://schemas.microsoft.com/office/drawing/2014/main" id="{A40287D8-72C2-A4BD-16D0-E15656B4994C}"/>
              </a:ext>
            </a:extLst>
          </p:cNvPr>
          <p:cNvGrpSpPr/>
          <p:nvPr/>
        </p:nvGrpSpPr>
        <p:grpSpPr>
          <a:xfrm>
            <a:off x="1026896" y="4840393"/>
            <a:ext cx="7090208" cy="200055"/>
            <a:chOff x="1234440" y="4840393"/>
            <a:chExt cx="7090208" cy="200055"/>
          </a:xfrm>
        </p:grpSpPr>
        <p:sp>
          <p:nvSpPr>
            <p:cNvPr id="21" name="TextBox 20">
              <a:extLst>
                <a:ext uri="{FF2B5EF4-FFF2-40B4-BE49-F238E27FC236}">
                  <a16:creationId xmlns:a16="http://schemas.microsoft.com/office/drawing/2014/main" id="{A72C772D-BB8B-0A3A-38BC-C22710421DB2}"/>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2" name="Picture 21">
              <a:extLst>
                <a:ext uri="{FF2B5EF4-FFF2-40B4-BE49-F238E27FC236}">
                  <a16:creationId xmlns:a16="http://schemas.microsoft.com/office/drawing/2014/main" id="{C4F8109F-C840-1A39-9C13-A797F0B6CC75}"/>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3" name="TextBox 2">
            <a:extLst>
              <a:ext uri="{FF2B5EF4-FFF2-40B4-BE49-F238E27FC236}">
                <a16:creationId xmlns:a16="http://schemas.microsoft.com/office/drawing/2014/main" id="{012823A8-E7E3-C9A6-171B-8D1006A892CB}"/>
              </a:ext>
            </a:extLst>
          </p:cNvPr>
          <p:cNvSpPr txBox="1"/>
          <p:nvPr/>
        </p:nvSpPr>
        <p:spPr>
          <a:xfrm>
            <a:off x="1" y="-27699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18" name="Content Placeholder 17">
            <a:extLst>
              <a:ext uri="{FF2B5EF4-FFF2-40B4-BE49-F238E27FC236}">
                <a16:creationId xmlns:a16="http://schemas.microsoft.com/office/drawing/2014/main" id="{2485B4C6-D7D5-D2F5-C85B-B8000FA978F7}"/>
              </a:ext>
            </a:extLst>
          </p:cNvPr>
          <p:cNvSpPr>
            <a:spLocks noGrp="1"/>
          </p:cNvSpPr>
          <p:nvPr>
            <p:ph sz="quarter" idx="29" hasCustomPrompt="1"/>
          </p:nvPr>
        </p:nvSpPr>
        <p:spPr>
          <a:xfrm>
            <a:off x="942975" y="1189355"/>
            <a:ext cx="7591425" cy="3325495"/>
          </a:xfrm>
        </p:spPr>
        <p:txBody>
          <a:bodyPr>
            <a:normAutofit/>
          </a:bodyPr>
          <a:lstStyle>
            <a:lvl1pPr>
              <a:defRPr sz="1200"/>
            </a:lvl1pPr>
            <a:lvl2pPr>
              <a:defRPr sz="1200"/>
            </a:lvl2pPr>
            <a:lvl3pPr>
              <a:defRPr sz="1200"/>
            </a:lvl3pPr>
            <a:lvl4pPr>
              <a:defRPr sz="1200"/>
            </a:lvl4pPr>
            <a:lvl5pPr>
              <a:defRPr sz="1200"/>
            </a:lvl5pPr>
          </a:lstStyle>
          <a:p>
            <a:pPr lvl="0"/>
            <a:r>
              <a:rPr lang="en-US" dirty="0"/>
              <a:t>Insert a table – 5 columns, 3 rows. Format the table and size the columns evenly.</a:t>
            </a:r>
          </a:p>
        </p:txBody>
      </p:sp>
    </p:spTree>
    <p:extLst>
      <p:ext uri="{BB962C8B-B14F-4D97-AF65-F5344CB8AC3E}">
        <p14:creationId xmlns:p14="http://schemas.microsoft.com/office/powerpoint/2010/main" val="1642812739"/>
      </p:ext>
    </p:extLst>
  </p:cSld>
  <p:clrMapOvr>
    <a:masterClrMapping/>
  </p:clrMapOvr>
  <p:hf sldNum="0" hdr="0" dt="0"/>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AM SAM SOM Worksheet">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E98BBB-3FC4-FD70-C145-4C7E99658D0C}"/>
              </a:ext>
            </a:extLst>
          </p:cNvPr>
          <p:cNvSpPr/>
          <p:nvPr/>
        </p:nvSpPr>
        <p:spPr>
          <a:xfrm>
            <a:off x="3257680" y="1334464"/>
            <a:ext cx="2651760" cy="3174271"/>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22" name="Rectangle 21">
            <a:extLst>
              <a:ext uri="{FF2B5EF4-FFF2-40B4-BE49-F238E27FC236}">
                <a16:creationId xmlns:a16="http://schemas.microsoft.com/office/drawing/2014/main" id="{ED4B53F4-A7B0-7A59-A9C6-BD1AA3581A2B}"/>
              </a:ext>
            </a:extLst>
          </p:cNvPr>
          <p:cNvSpPr/>
          <p:nvPr/>
        </p:nvSpPr>
        <p:spPr>
          <a:xfrm>
            <a:off x="6049675" y="1334463"/>
            <a:ext cx="2651760" cy="3174271"/>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28" name="Rectangle 27">
            <a:extLst>
              <a:ext uri="{FF2B5EF4-FFF2-40B4-BE49-F238E27FC236}">
                <a16:creationId xmlns:a16="http://schemas.microsoft.com/office/drawing/2014/main" id="{99E3486B-9D5C-7F38-2D14-CB70D810DF96}"/>
              </a:ext>
            </a:extLst>
          </p:cNvPr>
          <p:cNvSpPr/>
          <p:nvPr/>
        </p:nvSpPr>
        <p:spPr>
          <a:xfrm>
            <a:off x="457200" y="1334465"/>
            <a:ext cx="2651760" cy="3174271"/>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16" name="Text Placeholder 10">
            <a:extLst>
              <a:ext uri="{FF2B5EF4-FFF2-40B4-BE49-F238E27FC236}">
                <a16:creationId xmlns:a16="http://schemas.microsoft.com/office/drawing/2014/main" id="{D8DE94AC-F516-D54D-B19F-A2E8469433CC}"/>
              </a:ext>
            </a:extLst>
          </p:cNvPr>
          <p:cNvSpPr>
            <a:spLocks noGrp="1"/>
          </p:cNvSpPr>
          <p:nvPr>
            <p:ph type="body" sz="quarter" idx="13"/>
          </p:nvPr>
        </p:nvSpPr>
        <p:spPr>
          <a:xfrm>
            <a:off x="465684" y="2344058"/>
            <a:ext cx="2625465" cy="2170792"/>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37" name="Text Placeholder 10">
            <a:extLst>
              <a:ext uri="{FF2B5EF4-FFF2-40B4-BE49-F238E27FC236}">
                <a16:creationId xmlns:a16="http://schemas.microsoft.com/office/drawing/2014/main" id="{36DF92B1-C1F5-A44E-800A-59E4B633B82B}"/>
              </a:ext>
            </a:extLst>
          </p:cNvPr>
          <p:cNvSpPr>
            <a:spLocks noGrp="1"/>
          </p:cNvSpPr>
          <p:nvPr>
            <p:ph type="body" sz="quarter" idx="14"/>
          </p:nvPr>
        </p:nvSpPr>
        <p:spPr>
          <a:xfrm>
            <a:off x="3257679" y="2344058"/>
            <a:ext cx="2634357" cy="2170792"/>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38" name="Text Placeholder 10">
            <a:extLst>
              <a:ext uri="{FF2B5EF4-FFF2-40B4-BE49-F238E27FC236}">
                <a16:creationId xmlns:a16="http://schemas.microsoft.com/office/drawing/2014/main" id="{84B7D0C3-237A-F54D-ACE0-A34BF16764D2}"/>
              </a:ext>
            </a:extLst>
          </p:cNvPr>
          <p:cNvSpPr>
            <a:spLocks noGrp="1"/>
          </p:cNvSpPr>
          <p:nvPr>
            <p:ph type="body" sz="quarter" idx="15"/>
          </p:nvPr>
        </p:nvSpPr>
        <p:spPr>
          <a:xfrm>
            <a:off x="6052852" y="2344056"/>
            <a:ext cx="2628641" cy="2170793"/>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10" name="TextBox 9">
            <a:extLst>
              <a:ext uri="{FF2B5EF4-FFF2-40B4-BE49-F238E27FC236}">
                <a16:creationId xmlns:a16="http://schemas.microsoft.com/office/drawing/2014/main" id="{A4C8179D-58DF-0849-94D7-27E3A108108A}"/>
              </a:ext>
            </a:extLst>
          </p:cNvPr>
          <p:cNvSpPr txBox="1"/>
          <p:nvPr/>
        </p:nvSpPr>
        <p:spPr>
          <a:xfrm>
            <a:off x="681137" y="1434283"/>
            <a:ext cx="2194558" cy="307362"/>
          </a:xfrm>
          <a:prstGeom prst="rect">
            <a:avLst/>
          </a:prstGeom>
          <a:noFill/>
        </p:spPr>
        <p:txBody>
          <a:bodyPr wrap="square" rtlCol="0" anchor="ctr">
            <a:noAutofit/>
          </a:bodyPr>
          <a:lstStyle/>
          <a:p>
            <a:pPr algn="ctr"/>
            <a:r>
              <a:rPr lang="en-US" sz="1199" dirty="0">
                <a:solidFill>
                  <a:schemeClr val="tx1"/>
                </a:solidFill>
                <a:latin typeface="+mj-lt"/>
                <a:ea typeface="Century Gothic" charset="0"/>
                <a:cs typeface="Century Gothic" charset="0"/>
              </a:rPr>
              <a:t>TAM = Total Market # x </a:t>
            </a:r>
          </a:p>
          <a:p>
            <a:pPr algn="ctr"/>
            <a:r>
              <a:rPr lang="en-US" sz="1199" dirty="0">
                <a:solidFill>
                  <a:schemeClr val="tx1"/>
                </a:solidFill>
                <a:latin typeface="+mj-lt"/>
                <a:ea typeface="Century Gothic" charset="0"/>
                <a:cs typeface="Century Gothic" charset="0"/>
              </a:rPr>
              <a:t>Average Annual Spend</a:t>
            </a:r>
          </a:p>
        </p:txBody>
      </p:sp>
      <p:sp>
        <p:nvSpPr>
          <p:cNvPr id="23" name="TextBox 22">
            <a:extLst>
              <a:ext uri="{FF2B5EF4-FFF2-40B4-BE49-F238E27FC236}">
                <a16:creationId xmlns:a16="http://schemas.microsoft.com/office/drawing/2014/main" id="{55E70709-6156-7845-868D-BC75644BDEAE}"/>
              </a:ext>
            </a:extLst>
          </p:cNvPr>
          <p:cNvSpPr txBox="1"/>
          <p:nvPr/>
        </p:nvSpPr>
        <p:spPr>
          <a:xfrm>
            <a:off x="3486495" y="1434283"/>
            <a:ext cx="2180405" cy="307362"/>
          </a:xfrm>
          <a:prstGeom prst="rect">
            <a:avLst/>
          </a:prstGeom>
          <a:noFill/>
        </p:spPr>
        <p:txBody>
          <a:bodyPr wrap="square" rtlCol="0" anchor="ctr">
            <a:noAutofit/>
          </a:bodyPr>
          <a:lstStyle/>
          <a:p>
            <a:pPr algn="ctr"/>
            <a:r>
              <a:rPr lang="en-US" sz="1199" dirty="0">
                <a:solidFill>
                  <a:schemeClr val="tx1"/>
                </a:solidFill>
                <a:latin typeface="+mj-lt"/>
                <a:ea typeface="Century Gothic" charset="0"/>
                <a:cs typeface="Century Gothic" charset="0"/>
              </a:rPr>
              <a:t>SAM = TAM x </a:t>
            </a:r>
          </a:p>
          <a:p>
            <a:pPr algn="ctr"/>
            <a:r>
              <a:rPr lang="en-US" sz="1199" dirty="0">
                <a:solidFill>
                  <a:schemeClr val="tx1"/>
                </a:solidFill>
                <a:latin typeface="+mj-lt"/>
                <a:ea typeface="Century Gothic" charset="0"/>
                <a:cs typeface="Century Gothic" charset="0"/>
              </a:rPr>
              <a:t>% of Market Serviceable</a:t>
            </a:r>
          </a:p>
        </p:txBody>
      </p:sp>
      <p:sp>
        <p:nvSpPr>
          <p:cNvPr id="24" name="TextBox 23">
            <a:extLst>
              <a:ext uri="{FF2B5EF4-FFF2-40B4-BE49-F238E27FC236}">
                <a16:creationId xmlns:a16="http://schemas.microsoft.com/office/drawing/2014/main" id="{115F46EF-777B-6B41-BF04-76A187E398A8}"/>
              </a:ext>
            </a:extLst>
          </p:cNvPr>
          <p:cNvSpPr txBox="1"/>
          <p:nvPr/>
        </p:nvSpPr>
        <p:spPr>
          <a:xfrm>
            <a:off x="6254778" y="1434283"/>
            <a:ext cx="2241554" cy="307362"/>
          </a:xfrm>
          <a:prstGeom prst="rect">
            <a:avLst/>
          </a:prstGeom>
          <a:noFill/>
        </p:spPr>
        <p:txBody>
          <a:bodyPr wrap="square" rtlCol="0" anchor="ctr">
            <a:noAutofit/>
          </a:bodyPr>
          <a:lstStyle/>
          <a:p>
            <a:pPr algn="ctr"/>
            <a:r>
              <a:rPr lang="en-US" sz="1199" dirty="0">
                <a:solidFill>
                  <a:schemeClr val="tx1"/>
                </a:solidFill>
                <a:latin typeface="+mj-lt"/>
                <a:ea typeface="Century Gothic" charset="0"/>
                <a:cs typeface="Century Gothic" charset="0"/>
              </a:rPr>
              <a:t>SOM = SAM x </a:t>
            </a:r>
          </a:p>
          <a:p>
            <a:pPr algn="ctr"/>
            <a:r>
              <a:rPr lang="en-US" sz="1199" dirty="0">
                <a:solidFill>
                  <a:schemeClr val="tx1"/>
                </a:solidFill>
                <a:latin typeface="+mj-lt"/>
                <a:ea typeface="Century Gothic" charset="0"/>
                <a:cs typeface="Century Gothic" charset="0"/>
              </a:rPr>
              <a:t>% Market Share Obtainable</a:t>
            </a:r>
          </a:p>
        </p:txBody>
      </p:sp>
      <p:sp>
        <p:nvSpPr>
          <p:cNvPr id="6" name="Text Placeholder 10">
            <a:extLst>
              <a:ext uri="{FF2B5EF4-FFF2-40B4-BE49-F238E27FC236}">
                <a16:creationId xmlns:a16="http://schemas.microsoft.com/office/drawing/2014/main" id="{797653EF-1B04-938C-D3F4-0C17C6514407}"/>
              </a:ext>
            </a:extLst>
          </p:cNvPr>
          <p:cNvSpPr>
            <a:spLocks noGrp="1"/>
          </p:cNvSpPr>
          <p:nvPr>
            <p:ph type="body" sz="quarter" idx="17" hasCustomPrompt="1"/>
          </p:nvPr>
        </p:nvSpPr>
        <p:spPr>
          <a:xfrm>
            <a:off x="465684" y="1852246"/>
            <a:ext cx="2634855" cy="401489"/>
          </a:xfrm>
        </p:spPr>
        <p:txBody>
          <a:bodyPr anchor="ct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Cite data source</a:t>
            </a:r>
          </a:p>
        </p:txBody>
      </p:sp>
      <p:sp>
        <p:nvSpPr>
          <p:cNvPr id="7" name="Text Placeholder 10">
            <a:extLst>
              <a:ext uri="{FF2B5EF4-FFF2-40B4-BE49-F238E27FC236}">
                <a16:creationId xmlns:a16="http://schemas.microsoft.com/office/drawing/2014/main" id="{E53398BA-AE18-3944-D9E4-9A51C593DA90}"/>
              </a:ext>
            </a:extLst>
          </p:cNvPr>
          <p:cNvSpPr>
            <a:spLocks noGrp="1"/>
          </p:cNvSpPr>
          <p:nvPr>
            <p:ph type="body" sz="quarter" idx="18" hasCustomPrompt="1"/>
          </p:nvPr>
        </p:nvSpPr>
        <p:spPr>
          <a:xfrm>
            <a:off x="3257680" y="1852246"/>
            <a:ext cx="2634357" cy="401489"/>
          </a:xfrm>
        </p:spPr>
        <p:txBody>
          <a:bodyPr anchor="ct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Cite data source</a:t>
            </a:r>
          </a:p>
        </p:txBody>
      </p:sp>
      <p:sp>
        <p:nvSpPr>
          <p:cNvPr id="8" name="Text Placeholder 10">
            <a:extLst>
              <a:ext uri="{FF2B5EF4-FFF2-40B4-BE49-F238E27FC236}">
                <a16:creationId xmlns:a16="http://schemas.microsoft.com/office/drawing/2014/main" id="{65210911-37F2-B494-D29F-54C93571B6B3}"/>
              </a:ext>
            </a:extLst>
          </p:cNvPr>
          <p:cNvSpPr>
            <a:spLocks noGrp="1"/>
          </p:cNvSpPr>
          <p:nvPr>
            <p:ph type="body" sz="quarter" idx="19" hasCustomPrompt="1"/>
          </p:nvPr>
        </p:nvSpPr>
        <p:spPr>
          <a:xfrm>
            <a:off x="6049674" y="1852246"/>
            <a:ext cx="2628641" cy="401489"/>
          </a:xfrm>
        </p:spPr>
        <p:txBody>
          <a:bodyPr anchor="ct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Cite data source</a:t>
            </a:r>
          </a:p>
        </p:txBody>
      </p:sp>
      <p:sp>
        <p:nvSpPr>
          <p:cNvPr id="12" name="Rectangle 11">
            <a:extLst>
              <a:ext uri="{FF2B5EF4-FFF2-40B4-BE49-F238E27FC236}">
                <a16:creationId xmlns:a16="http://schemas.microsoft.com/office/drawing/2014/main" id="{0B84AC74-5FB4-4EDC-2596-5EF4BCB979B1}"/>
              </a:ext>
            </a:extLst>
          </p:cNvPr>
          <p:cNvSpPr/>
          <p:nvPr/>
        </p:nvSpPr>
        <p:spPr>
          <a:xfrm>
            <a:off x="6174842" y="191797"/>
            <a:ext cx="2514601" cy="457199"/>
          </a:xfrm>
          <a:prstGeom prst="rect">
            <a:avLst/>
          </a:prstGeom>
          <a:solidFill>
            <a:schemeClr val="bg1"/>
          </a:solidFill>
          <a:ln>
            <a:solidFill>
              <a:schemeClr val="bg1">
                <a:lumMod val="75000"/>
              </a:schemeClr>
            </a:solidFill>
          </a:ln>
          <a:effectLst/>
        </p:spPr>
        <p:txBody>
          <a:bodyPr wrap="square" lIns="91355" tIns="45510" rIns="91019" bIns="45510" rtlCol="0" anchor="t" anchorCtr="0">
            <a:noAutofit/>
          </a:bodyPr>
          <a:lstStyle/>
          <a:p>
            <a:r>
              <a:rPr lang="en-US" sz="1045" b="0" i="0" cap="none" spc="0">
                <a:ln w="0">
                  <a:noFill/>
                </a:ln>
                <a:latin typeface="+mj-lt"/>
                <a:ea typeface="+mj-ea"/>
                <a:cs typeface="Calibri" panose="020F0502020204030204" pitchFamily="34" charset="0"/>
              </a:rPr>
              <a:t>CATEGORY</a:t>
            </a:r>
          </a:p>
        </p:txBody>
      </p:sp>
      <p:sp>
        <p:nvSpPr>
          <p:cNvPr id="18" name="Text Placeholder 5">
            <a:extLst>
              <a:ext uri="{FF2B5EF4-FFF2-40B4-BE49-F238E27FC236}">
                <a16:creationId xmlns:a16="http://schemas.microsoft.com/office/drawing/2014/main" id="{36A4DFC2-A06F-FCC3-25EE-33A5799CA333}"/>
              </a:ext>
            </a:extLst>
          </p:cNvPr>
          <p:cNvSpPr>
            <a:spLocks noGrp="1"/>
          </p:cNvSpPr>
          <p:nvPr>
            <p:ph type="body" sz="quarter" idx="26" hasCustomPrompt="1"/>
          </p:nvPr>
        </p:nvSpPr>
        <p:spPr>
          <a:xfrm>
            <a:off x="6174842" y="383956"/>
            <a:ext cx="2514601" cy="270013"/>
          </a:xfrm>
        </p:spPr>
        <p:txBody>
          <a:bodyPr>
            <a:noAutofit/>
          </a:bodyPr>
          <a:lstStyle>
            <a:lvl1pPr marL="0" indent="0">
              <a:spcBef>
                <a:spcPts val="0"/>
              </a:spcBef>
              <a:buFont typeface="Arial" panose="020B0604020202020204" pitchFamily="34" charset="0"/>
              <a:buNone/>
              <a:defRPr sz="1045" b="0" i="0">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Product category (basis of TAM)</a:t>
            </a:r>
          </a:p>
        </p:txBody>
      </p:sp>
      <p:sp>
        <p:nvSpPr>
          <p:cNvPr id="5" name="Rectangle 4">
            <a:extLst>
              <a:ext uri="{FF2B5EF4-FFF2-40B4-BE49-F238E27FC236}">
                <a16:creationId xmlns:a16="http://schemas.microsoft.com/office/drawing/2014/main" id="{447BF675-A3A1-0E7D-8BFC-6EAFD27BC658}"/>
              </a:ext>
            </a:extLst>
          </p:cNvPr>
          <p:cNvSpPr/>
          <p:nvPr/>
        </p:nvSpPr>
        <p:spPr>
          <a:xfrm>
            <a:off x="465684" y="813485"/>
            <a:ext cx="2651760" cy="365760"/>
          </a:xfrm>
          <a:prstGeom prst="rect">
            <a:avLst/>
          </a:prstGeom>
          <a:solidFill>
            <a:schemeClr val="tx2"/>
          </a:solidFill>
          <a:ln>
            <a:no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200" b="0" i="0" dirty="0">
                <a:solidFill>
                  <a:schemeClr val="bg1"/>
                </a:solidFill>
                <a:latin typeface="Calibri" panose="020F0502020204030204" pitchFamily="34" charset="0"/>
              </a:rPr>
              <a:t>TOTAL ADDRESSABLE MARKET</a:t>
            </a:r>
          </a:p>
        </p:txBody>
      </p:sp>
      <p:sp>
        <p:nvSpPr>
          <p:cNvPr id="9" name="Rectangle 8">
            <a:extLst>
              <a:ext uri="{FF2B5EF4-FFF2-40B4-BE49-F238E27FC236}">
                <a16:creationId xmlns:a16="http://schemas.microsoft.com/office/drawing/2014/main" id="{DE7CD69B-8D9D-E3B9-4012-07F3BB50224A}"/>
              </a:ext>
            </a:extLst>
          </p:cNvPr>
          <p:cNvSpPr/>
          <p:nvPr/>
        </p:nvSpPr>
        <p:spPr>
          <a:xfrm>
            <a:off x="3257680" y="822636"/>
            <a:ext cx="2651760" cy="365760"/>
          </a:xfrm>
          <a:prstGeom prst="rect">
            <a:avLst/>
          </a:prstGeom>
          <a:solidFill>
            <a:schemeClr val="tx2"/>
          </a:solidFill>
          <a:ln>
            <a:no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200" b="0" i="0" dirty="0">
                <a:solidFill>
                  <a:schemeClr val="bg1"/>
                </a:solidFill>
                <a:latin typeface="Calibri" panose="020F0502020204030204" pitchFamily="34" charset="0"/>
              </a:rPr>
              <a:t>SERVICEABLE ADDRESSABLE MARKET</a:t>
            </a:r>
          </a:p>
        </p:txBody>
      </p:sp>
      <p:sp>
        <p:nvSpPr>
          <p:cNvPr id="20" name="Rectangle 19">
            <a:extLst>
              <a:ext uri="{FF2B5EF4-FFF2-40B4-BE49-F238E27FC236}">
                <a16:creationId xmlns:a16="http://schemas.microsoft.com/office/drawing/2014/main" id="{08B5B0F4-145C-83A4-2D4A-8FE46FC4C1EE}"/>
              </a:ext>
            </a:extLst>
          </p:cNvPr>
          <p:cNvSpPr/>
          <p:nvPr/>
        </p:nvSpPr>
        <p:spPr>
          <a:xfrm>
            <a:off x="6049675" y="824322"/>
            <a:ext cx="2651760" cy="365760"/>
          </a:xfrm>
          <a:prstGeom prst="rect">
            <a:avLst/>
          </a:prstGeom>
          <a:solidFill>
            <a:schemeClr val="tx2"/>
          </a:solidFill>
          <a:ln>
            <a:noFill/>
          </a:ln>
          <a:effectLst/>
        </p:spPr>
        <p:txBody>
          <a:bodyPr wrap="square" lIns="91355" tIns="45678" rIns="91355" bIns="45678" rtlCol="0" anchor="ctr">
            <a:noAutofit/>
          </a:bodyPr>
          <a:lstStyle/>
          <a:p>
            <a:pPr algn="ctr"/>
            <a:r>
              <a:rPr lang="en-US" sz="1200" b="0" i="0" dirty="0">
                <a:solidFill>
                  <a:schemeClr val="bg1"/>
                </a:solidFill>
                <a:latin typeface="Calibri" panose="020F0502020204030204" pitchFamily="34" charset="0"/>
              </a:rPr>
              <a:t>SERVICEABLE OBTAINABLE MARKET</a:t>
            </a:r>
          </a:p>
        </p:txBody>
      </p:sp>
      <p:sp>
        <p:nvSpPr>
          <p:cNvPr id="4" name="Title 1">
            <a:extLst>
              <a:ext uri="{FF2B5EF4-FFF2-40B4-BE49-F238E27FC236}">
                <a16:creationId xmlns:a16="http://schemas.microsoft.com/office/drawing/2014/main" id="{D5E09F43-067E-6F43-3691-0C23BA0FDCF8}"/>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dirty="0"/>
              <a:t>TAM – SAM – SOM Worksheet</a:t>
            </a:r>
          </a:p>
        </p:txBody>
      </p:sp>
      <p:grpSp>
        <p:nvGrpSpPr>
          <p:cNvPr id="30" name="Group 29">
            <a:extLst>
              <a:ext uri="{FF2B5EF4-FFF2-40B4-BE49-F238E27FC236}">
                <a16:creationId xmlns:a16="http://schemas.microsoft.com/office/drawing/2014/main" id="{E0BCE6EA-D08F-9D78-6311-134B96AF5B01}"/>
              </a:ext>
            </a:extLst>
          </p:cNvPr>
          <p:cNvGrpSpPr/>
          <p:nvPr/>
        </p:nvGrpSpPr>
        <p:grpSpPr>
          <a:xfrm>
            <a:off x="1026896" y="4840393"/>
            <a:ext cx="7090208" cy="200055"/>
            <a:chOff x="1234440" y="4840393"/>
            <a:chExt cx="7090208" cy="200055"/>
          </a:xfrm>
        </p:grpSpPr>
        <p:sp>
          <p:nvSpPr>
            <p:cNvPr id="31" name="TextBox 30">
              <a:extLst>
                <a:ext uri="{FF2B5EF4-FFF2-40B4-BE49-F238E27FC236}">
                  <a16:creationId xmlns:a16="http://schemas.microsoft.com/office/drawing/2014/main" id="{07BBA333-DA50-D6CA-BAC6-6E43B19C4F2D}"/>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32" name="Picture 31">
              <a:extLst>
                <a:ext uri="{FF2B5EF4-FFF2-40B4-BE49-F238E27FC236}">
                  <a16:creationId xmlns:a16="http://schemas.microsoft.com/office/drawing/2014/main" id="{68F20206-33A7-1ABC-F653-C1A659F972C5}"/>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2" name="TextBox 1">
            <a:extLst>
              <a:ext uri="{FF2B5EF4-FFF2-40B4-BE49-F238E27FC236}">
                <a16:creationId xmlns:a16="http://schemas.microsoft.com/office/drawing/2014/main" id="{99A3086F-DB37-1B5A-382E-95DD7F03B37F}"/>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3" name="TextBox 2">
            <a:extLst>
              <a:ext uri="{FF2B5EF4-FFF2-40B4-BE49-F238E27FC236}">
                <a16:creationId xmlns:a16="http://schemas.microsoft.com/office/drawing/2014/main" id="{19CCE399-2CD7-9F74-7575-81B2E7C8CDBF}"/>
              </a:ext>
            </a:extLst>
          </p:cNvPr>
          <p:cNvSpPr txBox="1"/>
          <p:nvPr/>
        </p:nvSpPr>
        <p:spPr>
          <a:xfrm>
            <a:off x="384048" y="457200"/>
            <a:ext cx="4291319" cy="201066"/>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3219909073"/>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PESTLE Analysis">
    <p:bg>
      <p:bgPr>
        <a:solidFill>
          <a:schemeClr val="bg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8A49ECA-044A-D1F0-2DBC-B8CC5C75D2AA}"/>
              </a:ext>
            </a:extLst>
          </p:cNvPr>
          <p:cNvSpPr/>
          <p:nvPr/>
        </p:nvSpPr>
        <p:spPr>
          <a:xfrm>
            <a:off x="3245326" y="3306223"/>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39" name="Rectangle 38">
            <a:extLst>
              <a:ext uri="{FF2B5EF4-FFF2-40B4-BE49-F238E27FC236}">
                <a16:creationId xmlns:a16="http://schemas.microsoft.com/office/drawing/2014/main" id="{346267FB-D827-14E7-4C6C-E605F000D26B}"/>
              </a:ext>
            </a:extLst>
          </p:cNvPr>
          <p:cNvSpPr/>
          <p:nvPr/>
        </p:nvSpPr>
        <p:spPr>
          <a:xfrm>
            <a:off x="6049675" y="3306222"/>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45" name="Rectangle 44">
            <a:extLst>
              <a:ext uri="{FF2B5EF4-FFF2-40B4-BE49-F238E27FC236}">
                <a16:creationId xmlns:a16="http://schemas.microsoft.com/office/drawing/2014/main" id="{E58425EB-4FA6-7E86-C560-25DEC613B288}"/>
              </a:ext>
            </a:extLst>
          </p:cNvPr>
          <p:cNvSpPr/>
          <p:nvPr/>
        </p:nvSpPr>
        <p:spPr>
          <a:xfrm>
            <a:off x="457200" y="3306224"/>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14" name="Rectangle 13">
            <a:extLst>
              <a:ext uri="{FF2B5EF4-FFF2-40B4-BE49-F238E27FC236}">
                <a16:creationId xmlns:a16="http://schemas.microsoft.com/office/drawing/2014/main" id="{01DF4D1A-ACE1-77B9-99E1-16BB392E2AE5}"/>
              </a:ext>
            </a:extLst>
          </p:cNvPr>
          <p:cNvSpPr/>
          <p:nvPr/>
        </p:nvSpPr>
        <p:spPr>
          <a:xfrm>
            <a:off x="3245326" y="1381600"/>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15" name="Rectangle 14">
            <a:extLst>
              <a:ext uri="{FF2B5EF4-FFF2-40B4-BE49-F238E27FC236}">
                <a16:creationId xmlns:a16="http://schemas.microsoft.com/office/drawing/2014/main" id="{983BCBF1-8DB3-B4FC-19DA-F6B38C263E2E}"/>
              </a:ext>
            </a:extLst>
          </p:cNvPr>
          <p:cNvSpPr/>
          <p:nvPr/>
        </p:nvSpPr>
        <p:spPr>
          <a:xfrm>
            <a:off x="6049675" y="1381599"/>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17" name="Rectangle 16">
            <a:extLst>
              <a:ext uri="{FF2B5EF4-FFF2-40B4-BE49-F238E27FC236}">
                <a16:creationId xmlns:a16="http://schemas.microsoft.com/office/drawing/2014/main" id="{FAFCD8B2-F349-5545-FED7-21865E3A0E2C}"/>
              </a:ext>
            </a:extLst>
          </p:cNvPr>
          <p:cNvSpPr/>
          <p:nvPr/>
        </p:nvSpPr>
        <p:spPr>
          <a:xfrm>
            <a:off x="457200" y="1381601"/>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4" name="Title 1">
            <a:extLst>
              <a:ext uri="{FF2B5EF4-FFF2-40B4-BE49-F238E27FC236}">
                <a16:creationId xmlns:a16="http://schemas.microsoft.com/office/drawing/2014/main" id="{D4E4DF6D-EF33-C3FC-8710-0F07A6057F2B}"/>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dirty="0"/>
              <a:t>PESTLE Worksheet</a:t>
            </a:r>
          </a:p>
        </p:txBody>
      </p:sp>
      <p:sp>
        <p:nvSpPr>
          <p:cNvPr id="16" name="Text Placeholder 10">
            <a:extLst>
              <a:ext uri="{FF2B5EF4-FFF2-40B4-BE49-F238E27FC236}">
                <a16:creationId xmlns:a16="http://schemas.microsoft.com/office/drawing/2014/main" id="{D8DE94AC-F516-D54D-B19F-A2E8469433CC}"/>
              </a:ext>
            </a:extLst>
          </p:cNvPr>
          <p:cNvSpPr>
            <a:spLocks noGrp="1"/>
          </p:cNvSpPr>
          <p:nvPr>
            <p:ph type="body" sz="quarter" idx="13"/>
          </p:nvPr>
        </p:nvSpPr>
        <p:spPr>
          <a:xfrm>
            <a:off x="457200" y="1398224"/>
            <a:ext cx="2651760" cy="1220663"/>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37" name="Text Placeholder 10">
            <a:extLst>
              <a:ext uri="{FF2B5EF4-FFF2-40B4-BE49-F238E27FC236}">
                <a16:creationId xmlns:a16="http://schemas.microsoft.com/office/drawing/2014/main" id="{36DF92B1-C1F5-A44E-800A-59E4B633B82B}"/>
              </a:ext>
            </a:extLst>
          </p:cNvPr>
          <p:cNvSpPr>
            <a:spLocks noGrp="1"/>
          </p:cNvSpPr>
          <p:nvPr>
            <p:ph type="body" sz="quarter" idx="14"/>
          </p:nvPr>
        </p:nvSpPr>
        <p:spPr>
          <a:xfrm>
            <a:off x="3245326" y="1398224"/>
            <a:ext cx="2651760" cy="1220663"/>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38" name="Text Placeholder 10">
            <a:extLst>
              <a:ext uri="{FF2B5EF4-FFF2-40B4-BE49-F238E27FC236}">
                <a16:creationId xmlns:a16="http://schemas.microsoft.com/office/drawing/2014/main" id="{84B7D0C3-237A-F54D-ACE0-A34BF16764D2}"/>
              </a:ext>
            </a:extLst>
          </p:cNvPr>
          <p:cNvSpPr>
            <a:spLocks noGrp="1"/>
          </p:cNvSpPr>
          <p:nvPr>
            <p:ph type="body" sz="quarter" idx="15"/>
          </p:nvPr>
        </p:nvSpPr>
        <p:spPr>
          <a:xfrm>
            <a:off x="6049675" y="1398223"/>
            <a:ext cx="2651760" cy="1220663"/>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21" name="Text Placeholder 10">
            <a:extLst>
              <a:ext uri="{FF2B5EF4-FFF2-40B4-BE49-F238E27FC236}">
                <a16:creationId xmlns:a16="http://schemas.microsoft.com/office/drawing/2014/main" id="{F747C9BA-7F98-214E-A313-EDC1B9E7878F}"/>
              </a:ext>
            </a:extLst>
          </p:cNvPr>
          <p:cNvSpPr>
            <a:spLocks noGrp="1"/>
          </p:cNvSpPr>
          <p:nvPr>
            <p:ph type="body" sz="quarter" idx="16"/>
          </p:nvPr>
        </p:nvSpPr>
        <p:spPr>
          <a:xfrm>
            <a:off x="457200" y="3301934"/>
            <a:ext cx="2651760" cy="1220663"/>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29" name="Text Placeholder 10">
            <a:extLst>
              <a:ext uri="{FF2B5EF4-FFF2-40B4-BE49-F238E27FC236}">
                <a16:creationId xmlns:a16="http://schemas.microsoft.com/office/drawing/2014/main" id="{3FD69624-080C-0D41-B497-FD6E8A3A1FDD}"/>
              </a:ext>
            </a:extLst>
          </p:cNvPr>
          <p:cNvSpPr>
            <a:spLocks noGrp="1"/>
          </p:cNvSpPr>
          <p:nvPr>
            <p:ph type="body" sz="quarter" idx="17"/>
          </p:nvPr>
        </p:nvSpPr>
        <p:spPr>
          <a:xfrm>
            <a:off x="3245326" y="3301934"/>
            <a:ext cx="2651760" cy="1220663"/>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30" name="Text Placeholder 10">
            <a:extLst>
              <a:ext uri="{FF2B5EF4-FFF2-40B4-BE49-F238E27FC236}">
                <a16:creationId xmlns:a16="http://schemas.microsoft.com/office/drawing/2014/main" id="{4DED9EC6-48B9-3F49-9A06-B4A5EB2069C6}"/>
              </a:ext>
            </a:extLst>
          </p:cNvPr>
          <p:cNvSpPr>
            <a:spLocks noGrp="1"/>
          </p:cNvSpPr>
          <p:nvPr>
            <p:ph type="body" sz="quarter" idx="18"/>
          </p:nvPr>
        </p:nvSpPr>
        <p:spPr>
          <a:xfrm>
            <a:off x="6049675" y="3301933"/>
            <a:ext cx="2651760" cy="1220663"/>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Click to edit Master text styles</a:t>
            </a:r>
          </a:p>
        </p:txBody>
      </p:sp>
      <p:sp>
        <p:nvSpPr>
          <p:cNvPr id="23" name="Rectangle 22">
            <a:extLst>
              <a:ext uri="{FF2B5EF4-FFF2-40B4-BE49-F238E27FC236}">
                <a16:creationId xmlns:a16="http://schemas.microsoft.com/office/drawing/2014/main" id="{095A609D-6175-28BA-E706-01FFF9C9E91B}"/>
              </a:ext>
            </a:extLst>
          </p:cNvPr>
          <p:cNvSpPr/>
          <p:nvPr/>
        </p:nvSpPr>
        <p:spPr>
          <a:xfrm>
            <a:off x="3245326" y="2746055"/>
            <a:ext cx="2651760" cy="457200"/>
          </a:xfrm>
          <a:prstGeom prst="rect">
            <a:avLst/>
          </a:prstGeom>
          <a:solidFill>
            <a:schemeClr val="tx2"/>
          </a:solidFill>
          <a:ln>
            <a:no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399" b="0" i="0">
                <a:solidFill>
                  <a:schemeClr val="bg1"/>
                </a:solidFill>
                <a:latin typeface="Calibri" panose="020F0502020204030204" pitchFamily="34" charset="0"/>
              </a:rPr>
              <a:t>L | LEGAL</a:t>
            </a:r>
          </a:p>
        </p:txBody>
      </p:sp>
      <p:sp>
        <p:nvSpPr>
          <p:cNvPr id="24" name="Rectangle 23">
            <a:extLst>
              <a:ext uri="{FF2B5EF4-FFF2-40B4-BE49-F238E27FC236}">
                <a16:creationId xmlns:a16="http://schemas.microsoft.com/office/drawing/2014/main" id="{5A160F73-A025-85C0-FDEA-8F69F2AD4758}"/>
              </a:ext>
            </a:extLst>
          </p:cNvPr>
          <p:cNvSpPr/>
          <p:nvPr/>
        </p:nvSpPr>
        <p:spPr>
          <a:xfrm>
            <a:off x="6049675" y="2746055"/>
            <a:ext cx="2651760" cy="457200"/>
          </a:xfrm>
          <a:prstGeom prst="rect">
            <a:avLst/>
          </a:prstGeom>
          <a:solidFill>
            <a:schemeClr val="tx2"/>
          </a:solidFill>
          <a:ln>
            <a:noFill/>
          </a:ln>
          <a:effectLst/>
        </p:spPr>
        <p:txBody>
          <a:bodyPr wrap="square" lIns="91355" tIns="45678" rIns="91355" bIns="45678" rtlCol="0" anchor="ctr">
            <a:noAutofit/>
          </a:bodyPr>
          <a:lstStyle/>
          <a:p>
            <a:pPr algn="ctr"/>
            <a:r>
              <a:rPr lang="en-US" sz="1399" b="0" i="0">
                <a:solidFill>
                  <a:schemeClr val="bg1"/>
                </a:solidFill>
                <a:latin typeface="Calibri" panose="020F0502020204030204" pitchFamily="34" charset="0"/>
              </a:rPr>
              <a:t>E | ENVIRONMENTAL</a:t>
            </a:r>
          </a:p>
        </p:txBody>
      </p:sp>
      <p:sp>
        <p:nvSpPr>
          <p:cNvPr id="3" name="Rectangle 2">
            <a:extLst>
              <a:ext uri="{FF2B5EF4-FFF2-40B4-BE49-F238E27FC236}">
                <a16:creationId xmlns:a16="http://schemas.microsoft.com/office/drawing/2014/main" id="{2841C9C9-072E-0945-B03B-1D39AD4FDD4D}"/>
              </a:ext>
            </a:extLst>
          </p:cNvPr>
          <p:cNvSpPr/>
          <p:nvPr/>
        </p:nvSpPr>
        <p:spPr>
          <a:xfrm>
            <a:off x="457200" y="819150"/>
            <a:ext cx="2651760" cy="457200"/>
          </a:xfrm>
          <a:prstGeom prst="rect">
            <a:avLst/>
          </a:prstGeom>
          <a:solidFill>
            <a:schemeClr val="tx2"/>
          </a:solidFill>
          <a:ln>
            <a:no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399" b="0" i="0">
                <a:solidFill>
                  <a:schemeClr val="bg1"/>
                </a:solidFill>
                <a:latin typeface="Calibri" panose="020F0502020204030204" pitchFamily="34" charset="0"/>
              </a:rPr>
              <a:t>P | POLITICAL</a:t>
            </a:r>
          </a:p>
        </p:txBody>
      </p:sp>
      <p:sp>
        <p:nvSpPr>
          <p:cNvPr id="27" name="Rectangle 26">
            <a:extLst>
              <a:ext uri="{FF2B5EF4-FFF2-40B4-BE49-F238E27FC236}">
                <a16:creationId xmlns:a16="http://schemas.microsoft.com/office/drawing/2014/main" id="{2AA0A43B-C913-114C-9CB5-BB9A4DC619B0}"/>
              </a:ext>
            </a:extLst>
          </p:cNvPr>
          <p:cNvSpPr/>
          <p:nvPr/>
        </p:nvSpPr>
        <p:spPr>
          <a:xfrm>
            <a:off x="6049675" y="819150"/>
            <a:ext cx="2651760" cy="457200"/>
          </a:xfrm>
          <a:prstGeom prst="rect">
            <a:avLst/>
          </a:prstGeom>
          <a:solidFill>
            <a:schemeClr val="tx2"/>
          </a:solidFill>
          <a:ln>
            <a:noFill/>
          </a:ln>
          <a:effectLst/>
        </p:spPr>
        <p:txBody>
          <a:bodyPr wrap="square" lIns="91355" tIns="45678" rIns="91355" bIns="45678" rtlCol="0" anchor="ctr">
            <a:noAutofit/>
          </a:bodyPr>
          <a:lstStyle/>
          <a:p>
            <a:pPr algn="ctr"/>
            <a:r>
              <a:rPr lang="en-US" sz="1399" b="0" i="0">
                <a:solidFill>
                  <a:schemeClr val="bg1"/>
                </a:solidFill>
                <a:latin typeface="Calibri" panose="020F0502020204030204" pitchFamily="34" charset="0"/>
              </a:rPr>
              <a:t>S | SOCIAL</a:t>
            </a:r>
          </a:p>
        </p:txBody>
      </p:sp>
      <p:sp>
        <p:nvSpPr>
          <p:cNvPr id="7" name="Rectangle 6">
            <a:extLst>
              <a:ext uri="{FF2B5EF4-FFF2-40B4-BE49-F238E27FC236}">
                <a16:creationId xmlns:a16="http://schemas.microsoft.com/office/drawing/2014/main" id="{719F27A7-81E1-6177-69A5-C6295D62A3FD}"/>
              </a:ext>
            </a:extLst>
          </p:cNvPr>
          <p:cNvSpPr/>
          <p:nvPr/>
        </p:nvSpPr>
        <p:spPr>
          <a:xfrm>
            <a:off x="3245326" y="819150"/>
            <a:ext cx="2651760" cy="457200"/>
          </a:xfrm>
          <a:prstGeom prst="rect">
            <a:avLst/>
          </a:prstGeom>
          <a:solidFill>
            <a:schemeClr val="tx2"/>
          </a:solidFill>
          <a:ln>
            <a:no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399" b="0" i="0">
                <a:solidFill>
                  <a:schemeClr val="bg1"/>
                </a:solidFill>
                <a:latin typeface="Calibri" panose="020F0502020204030204" pitchFamily="34" charset="0"/>
              </a:rPr>
              <a:t>E | ECONOMIC</a:t>
            </a:r>
          </a:p>
        </p:txBody>
      </p:sp>
      <p:sp>
        <p:nvSpPr>
          <p:cNvPr id="19" name="Rectangle 18">
            <a:extLst>
              <a:ext uri="{FF2B5EF4-FFF2-40B4-BE49-F238E27FC236}">
                <a16:creationId xmlns:a16="http://schemas.microsoft.com/office/drawing/2014/main" id="{361DCF3D-C4F5-4306-BA1F-5CD91B3CEFE7}"/>
              </a:ext>
            </a:extLst>
          </p:cNvPr>
          <p:cNvSpPr/>
          <p:nvPr/>
        </p:nvSpPr>
        <p:spPr>
          <a:xfrm>
            <a:off x="457200" y="2750910"/>
            <a:ext cx="2651760" cy="457200"/>
          </a:xfrm>
          <a:prstGeom prst="rect">
            <a:avLst/>
          </a:prstGeom>
          <a:solidFill>
            <a:schemeClr val="tx2"/>
          </a:solidFill>
          <a:ln>
            <a:no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399" b="0" i="0">
                <a:solidFill>
                  <a:schemeClr val="bg1"/>
                </a:solidFill>
                <a:latin typeface="Calibri" panose="020F0502020204030204" pitchFamily="34" charset="0"/>
              </a:rPr>
              <a:t>T | TECHNOLOGICAL</a:t>
            </a:r>
          </a:p>
        </p:txBody>
      </p:sp>
      <p:grpSp>
        <p:nvGrpSpPr>
          <p:cNvPr id="42" name="Group 41">
            <a:extLst>
              <a:ext uri="{FF2B5EF4-FFF2-40B4-BE49-F238E27FC236}">
                <a16:creationId xmlns:a16="http://schemas.microsoft.com/office/drawing/2014/main" id="{15788C49-501B-C6D7-4053-2C75CD115166}"/>
              </a:ext>
            </a:extLst>
          </p:cNvPr>
          <p:cNvGrpSpPr/>
          <p:nvPr/>
        </p:nvGrpSpPr>
        <p:grpSpPr>
          <a:xfrm>
            <a:off x="1026896" y="4840393"/>
            <a:ext cx="7090208" cy="200055"/>
            <a:chOff x="1234440" y="4840393"/>
            <a:chExt cx="7090208" cy="200055"/>
          </a:xfrm>
        </p:grpSpPr>
        <p:sp>
          <p:nvSpPr>
            <p:cNvPr id="43" name="TextBox 42">
              <a:extLst>
                <a:ext uri="{FF2B5EF4-FFF2-40B4-BE49-F238E27FC236}">
                  <a16:creationId xmlns:a16="http://schemas.microsoft.com/office/drawing/2014/main" id="{F444FA12-2973-CBE9-A6F7-697C9126148A}"/>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44" name="Picture 43">
              <a:extLst>
                <a:ext uri="{FF2B5EF4-FFF2-40B4-BE49-F238E27FC236}">
                  <a16:creationId xmlns:a16="http://schemas.microsoft.com/office/drawing/2014/main" id="{CDBA4358-6D3F-8EC4-6D8A-55FC1C9A5B50}"/>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2" name="TextBox 1">
            <a:extLst>
              <a:ext uri="{FF2B5EF4-FFF2-40B4-BE49-F238E27FC236}">
                <a16:creationId xmlns:a16="http://schemas.microsoft.com/office/drawing/2014/main" id="{9143E1B5-AA46-DA05-17AC-D03DAA1F2C73}"/>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5" name="TextBox 4">
            <a:extLst>
              <a:ext uri="{FF2B5EF4-FFF2-40B4-BE49-F238E27FC236}">
                <a16:creationId xmlns:a16="http://schemas.microsoft.com/office/drawing/2014/main" id="{06894153-ABF7-1923-7E4B-FAECB2AC4AC9}"/>
              </a:ext>
            </a:extLst>
          </p:cNvPr>
          <p:cNvSpPr txBox="1"/>
          <p:nvPr/>
        </p:nvSpPr>
        <p:spPr>
          <a:xfrm>
            <a:off x="384048" y="457200"/>
            <a:ext cx="4291319" cy="201066"/>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4151737716"/>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Value Chain">
    <p:bg>
      <p:bgPr>
        <a:solidFill>
          <a:schemeClr val="bg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38E4341-B9D7-37BB-7D17-3376F8A0AF08}"/>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defTabSz="914400"/>
            <a:r>
              <a:rPr lang="en-US" dirty="0"/>
              <a:t>Value Chain Map</a:t>
            </a:r>
          </a:p>
        </p:txBody>
      </p:sp>
      <p:sp>
        <p:nvSpPr>
          <p:cNvPr id="31" name="Pentagon 30">
            <a:extLst>
              <a:ext uri="{FF2B5EF4-FFF2-40B4-BE49-F238E27FC236}">
                <a16:creationId xmlns:a16="http://schemas.microsoft.com/office/drawing/2014/main" id="{A2919D3D-F316-B58D-32C4-36F21851CA1E}"/>
              </a:ext>
            </a:extLst>
          </p:cNvPr>
          <p:cNvSpPr/>
          <p:nvPr/>
        </p:nvSpPr>
        <p:spPr>
          <a:xfrm>
            <a:off x="609602" y="1380779"/>
            <a:ext cx="7923213" cy="2992368"/>
          </a:xfrm>
          <a:prstGeom prst="homePlate">
            <a:avLst>
              <a:gd name="adj" fmla="val 18593"/>
            </a:avLst>
          </a:prstGeom>
          <a:solidFill>
            <a:schemeClr val="bg1"/>
          </a:solidFill>
          <a:ln>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6" name="Text Placeholder 10">
            <a:extLst>
              <a:ext uri="{FF2B5EF4-FFF2-40B4-BE49-F238E27FC236}">
                <a16:creationId xmlns:a16="http://schemas.microsoft.com/office/drawing/2014/main" id="{D8DE94AC-F516-D54D-B19F-A2E8469433CC}"/>
              </a:ext>
            </a:extLst>
          </p:cNvPr>
          <p:cNvSpPr>
            <a:spLocks noGrp="1"/>
          </p:cNvSpPr>
          <p:nvPr>
            <p:ph type="body" sz="quarter" idx="13" hasCustomPrompt="1"/>
          </p:nvPr>
        </p:nvSpPr>
        <p:spPr>
          <a:xfrm>
            <a:off x="640080" y="1380780"/>
            <a:ext cx="3352802" cy="2992367"/>
          </a:xfrm>
        </p:spPr>
        <p:txBody>
          <a:bodyPr anchor="ctr">
            <a:noAutofit/>
          </a:bodyPr>
          <a:lstStyle>
            <a:lvl1pPr marL="0" indent="0" algn="ctr">
              <a:buFont typeface="Arial" panose="020B0604020202020204" pitchFamily="34" charset="0"/>
              <a:buNone/>
              <a:defRPr sz="1050"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What dynamics and constraints </a:t>
            </a:r>
          </a:p>
          <a:p>
            <a:pPr lvl="0"/>
            <a:r>
              <a:rPr lang="en-US" dirty="0"/>
              <a:t>should you be monitoring upstream?</a:t>
            </a:r>
          </a:p>
        </p:txBody>
      </p:sp>
      <p:sp>
        <p:nvSpPr>
          <p:cNvPr id="27" name="Text Placeholder 10">
            <a:extLst>
              <a:ext uri="{FF2B5EF4-FFF2-40B4-BE49-F238E27FC236}">
                <a16:creationId xmlns:a16="http://schemas.microsoft.com/office/drawing/2014/main" id="{7FB6A13B-22B9-FFEE-3316-1637CA24F67B}"/>
              </a:ext>
            </a:extLst>
          </p:cNvPr>
          <p:cNvSpPr>
            <a:spLocks noGrp="1"/>
          </p:cNvSpPr>
          <p:nvPr>
            <p:ph type="body" sz="quarter" idx="14" hasCustomPrompt="1"/>
          </p:nvPr>
        </p:nvSpPr>
        <p:spPr>
          <a:xfrm>
            <a:off x="5149540" y="1380780"/>
            <a:ext cx="3352802" cy="2992367"/>
          </a:xfrm>
        </p:spPr>
        <p:txBody>
          <a:bodyPr anchor="ctr">
            <a:noAutofit/>
          </a:bodyPr>
          <a:lstStyle>
            <a:lvl1pPr marL="0" indent="0" algn="ctr">
              <a:buFont typeface="Arial" panose="020B0604020202020204" pitchFamily="34" charset="0"/>
              <a:buNone/>
              <a:defRPr sz="1050"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What dynamics and constraints </a:t>
            </a:r>
          </a:p>
          <a:p>
            <a:pPr lvl="0"/>
            <a:r>
              <a:rPr lang="en-US" dirty="0"/>
              <a:t>should you be monitoring downstream?</a:t>
            </a:r>
          </a:p>
        </p:txBody>
      </p:sp>
      <p:pic>
        <p:nvPicPr>
          <p:cNvPr id="20" name="Graphic 19">
            <a:extLst>
              <a:ext uri="{FF2B5EF4-FFF2-40B4-BE49-F238E27FC236}">
                <a16:creationId xmlns:a16="http://schemas.microsoft.com/office/drawing/2014/main" id="{5A6EE56B-B87E-727D-5F93-756E1FA4AEA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296099" y="2590602"/>
            <a:ext cx="548640" cy="548640"/>
          </a:xfrm>
          <a:prstGeom prst="rect">
            <a:avLst/>
          </a:prstGeom>
        </p:spPr>
      </p:pic>
      <p:pic>
        <p:nvPicPr>
          <p:cNvPr id="5" name="Graphic 4">
            <a:extLst>
              <a:ext uri="{FF2B5EF4-FFF2-40B4-BE49-F238E27FC236}">
                <a16:creationId xmlns:a16="http://schemas.microsoft.com/office/drawing/2014/main" id="{50763395-7EF3-5743-1071-CEA8DB64F7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71064" y="2544882"/>
            <a:ext cx="640080" cy="640080"/>
          </a:xfrm>
          <a:prstGeom prst="rect">
            <a:avLst/>
          </a:prstGeom>
        </p:spPr>
      </p:pic>
      <p:pic>
        <p:nvPicPr>
          <p:cNvPr id="7" name="Picture 6">
            <a:extLst>
              <a:ext uri="{FF2B5EF4-FFF2-40B4-BE49-F238E27FC236}">
                <a16:creationId xmlns:a16="http://schemas.microsoft.com/office/drawing/2014/main" id="{C94AFA68-5AB6-1ED8-ACD2-529372D5E4A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2544882"/>
            <a:ext cx="640080" cy="640080"/>
          </a:xfrm>
          <a:prstGeom prst="rect">
            <a:avLst/>
          </a:prstGeom>
        </p:spPr>
      </p:pic>
      <p:sp>
        <p:nvSpPr>
          <p:cNvPr id="28" name="Rectangle 27">
            <a:extLst>
              <a:ext uri="{FF2B5EF4-FFF2-40B4-BE49-F238E27FC236}">
                <a16:creationId xmlns:a16="http://schemas.microsoft.com/office/drawing/2014/main" id="{952DB6DA-3812-BCC2-A7E9-2125C48326FF}"/>
              </a:ext>
            </a:extLst>
          </p:cNvPr>
          <p:cNvSpPr/>
          <p:nvPr/>
        </p:nvSpPr>
        <p:spPr>
          <a:xfrm>
            <a:off x="5149534" y="807881"/>
            <a:ext cx="3384866" cy="457199"/>
          </a:xfrm>
          <a:prstGeom prst="rect">
            <a:avLst/>
          </a:prstGeom>
          <a:solidFill>
            <a:schemeClr val="tx2"/>
          </a:solidFill>
          <a:ln>
            <a:noFill/>
          </a:ln>
          <a:effectLst/>
        </p:spPr>
        <p:txBody>
          <a:bodyPr wrap="square" lIns="91019" tIns="45510" rIns="91019" bIns="45510" rtlCol="0" anchor="ctr">
            <a:noAutofit/>
          </a:bodyPr>
          <a:lstStyle/>
          <a:p>
            <a:pPr marL="0" marR="0" indent="0" algn="ctr" defTabSz="455089" rtl="0" eaLnBrk="1" fontAlgn="base" latinLnBrk="0" hangingPunct="1">
              <a:lnSpc>
                <a:spcPct val="100000"/>
              </a:lnSpc>
              <a:spcBef>
                <a:spcPct val="0"/>
              </a:spcBef>
              <a:spcAft>
                <a:spcPct val="0"/>
              </a:spcAft>
              <a:buClrTx/>
              <a:buSzTx/>
              <a:buFontTx/>
              <a:buNone/>
              <a:tabLst/>
              <a:defRPr/>
            </a:pPr>
            <a:r>
              <a:rPr lang="en-US" sz="1395" b="0" i="0" dirty="0">
                <a:solidFill>
                  <a:schemeClr val="bg1"/>
                </a:solidFill>
                <a:latin typeface="+mj-lt"/>
              </a:rPr>
              <a:t>DOWNSTREAM</a:t>
            </a:r>
          </a:p>
        </p:txBody>
      </p:sp>
      <p:sp>
        <p:nvSpPr>
          <p:cNvPr id="9" name="Rectangle 8">
            <a:extLst>
              <a:ext uri="{FF2B5EF4-FFF2-40B4-BE49-F238E27FC236}">
                <a16:creationId xmlns:a16="http://schemas.microsoft.com/office/drawing/2014/main" id="{86924659-A115-3211-077E-60E23B3024AD}"/>
              </a:ext>
            </a:extLst>
          </p:cNvPr>
          <p:cNvSpPr/>
          <p:nvPr/>
        </p:nvSpPr>
        <p:spPr>
          <a:xfrm>
            <a:off x="609600" y="812803"/>
            <a:ext cx="3383280" cy="457199"/>
          </a:xfrm>
          <a:prstGeom prst="rect">
            <a:avLst/>
          </a:prstGeom>
          <a:solidFill>
            <a:schemeClr val="tx2"/>
          </a:solidFill>
          <a:ln>
            <a:noFill/>
          </a:ln>
          <a:effectLst/>
        </p:spPr>
        <p:txBody>
          <a:bodyPr wrap="square" lIns="91019" tIns="45510" rIns="91019" bIns="45510" rtlCol="0" anchor="ctr">
            <a:noAutofit/>
          </a:bodyPr>
          <a:lstStyle/>
          <a:p>
            <a:pPr marL="0" marR="0" indent="0" algn="ctr" defTabSz="455089" rtl="0" eaLnBrk="1" fontAlgn="base" latinLnBrk="0" hangingPunct="1">
              <a:lnSpc>
                <a:spcPct val="100000"/>
              </a:lnSpc>
              <a:spcBef>
                <a:spcPct val="0"/>
              </a:spcBef>
              <a:spcAft>
                <a:spcPct val="0"/>
              </a:spcAft>
              <a:buClrTx/>
              <a:buSzTx/>
              <a:buFontTx/>
              <a:buNone/>
              <a:tabLst/>
              <a:defRPr/>
            </a:pPr>
            <a:r>
              <a:rPr lang="en-US" sz="1395" b="0" i="0" dirty="0">
                <a:solidFill>
                  <a:schemeClr val="bg1"/>
                </a:solidFill>
                <a:latin typeface="+mj-lt"/>
              </a:rPr>
              <a:t>UPSTREAM</a:t>
            </a:r>
          </a:p>
        </p:txBody>
      </p:sp>
      <p:sp>
        <p:nvSpPr>
          <p:cNvPr id="19" name="TextBox 18">
            <a:extLst>
              <a:ext uri="{FF2B5EF4-FFF2-40B4-BE49-F238E27FC236}">
                <a16:creationId xmlns:a16="http://schemas.microsoft.com/office/drawing/2014/main" id="{B649A802-D5F2-F321-0E86-5A9A2F4412CE}"/>
              </a:ext>
            </a:extLst>
          </p:cNvPr>
          <p:cNvSpPr txBox="1"/>
          <p:nvPr/>
        </p:nvSpPr>
        <p:spPr>
          <a:xfrm>
            <a:off x="4049296" y="812803"/>
            <a:ext cx="1042252" cy="449841"/>
          </a:xfrm>
          <a:prstGeom prst="rect">
            <a:avLst/>
          </a:prstGeom>
          <a:solidFill>
            <a:schemeClr val="tx2"/>
          </a:solidFill>
        </p:spPr>
        <p:txBody>
          <a:bodyPr wrap="square" rtlCol="0" anchor="ctr">
            <a:noAutofit/>
          </a:bodyPr>
          <a:lstStyle/>
          <a:p>
            <a:pPr algn="ctr"/>
            <a:r>
              <a:rPr lang="en-US" sz="1400" dirty="0">
                <a:solidFill>
                  <a:schemeClr val="bg1"/>
                </a:solidFill>
                <a:latin typeface="Calibri" panose="020F0502020204030204" pitchFamily="34" charset="0"/>
                <a:ea typeface="Century Gothic" charset="0"/>
                <a:cs typeface="Calibri" panose="020F0502020204030204" pitchFamily="34" charset="0"/>
              </a:rPr>
              <a:t>Your</a:t>
            </a:r>
            <a:r>
              <a:rPr lang="en-US" sz="1400" dirty="0">
                <a:latin typeface="Calibri" panose="020F0502020204030204" pitchFamily="34" charset="0"/>
                <a:ea typeface="Century Gothic" charset="0"/>
                <a:cs typeface="Calibri" panose="020F0502020204030204" pitchFamily="34" charset="0"/>
              </a:rPr>
              <a:t> </a:t>
            </a:r>
            <a:r>
              <a:rPr lang="en-US" sz="1400" dirty="0">
                <a:solidFill>
                  <a:schemeClr val="bg1"/>
                </a:solidFill>
                <a:latin typeface="Calibri" panose="020F0502020204030204" pitchFamily="34" charset="0"/>
                <a:ea typeface="Century Gothic" charset="0"/>
                <a:cs typeface="Calibri" panose="020F0502020204030204" pitchFamily="34" charset="0"/>
              </a:rPr>
              <a:t>products</a:t>
            </a:r>
          </a:p>
        </p:txBody>
      </p:sp>
      <p:grpSp>
        <p:nvGrpSpPr>
          <p:cNvPr id="22" name="Group 21">
            <a:extLst>
              <a:ext uri="{FF2B5EF4-FFF2-40B4-BE49-F238E27FC236}">
                <a16:creationId xmlns:a16="http://schemas.microsoft.com/office/drawing/2014/main" id="{DA24DF0E-3299-720F-B61C-9F3B97CCF1ED}"/>
              </a:ext>
            </a:extLst>
          </p:cNvPr>
          <p:cNvGrpSpPr/>
          <p:nvPr/>
        </p:nvGrpSpPr>
        <p:grpSpPr>
          <a:xfrm>
            <a:off x="1026896" y="4840393"/>
            <a:ext cx="7090208" cy="200055"/>
            <a:chOff x="1234440" y="4840393"/>
            <a:chExt cx="7090208" cy="200055"/>
          </a:xfrm>
        </p:grpSpPr>
        <p:sp>
          <p:nvSpPr>
            <p:cNvPr id="23" name="TextBox 22">
              <a:extLst>
                <a:ext uri="{FF2B5EF4-FFF2-40B4-BE49-F238E27FC236}">
                  <a16:creationId xmlns:a16="http://schemas.microsoft.com/office/drawing/2014/main" id="{45EA7352-D29B-E92D-59BA-B0563C3FF68D}"/>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4" name="Picture 23">
              <a:extLst>
                <a:ext uri="{FF2B5EF4-FFF2-40B4-BE49-F238E27FC236}">
                  <a16:creationId xmlns:a16="http://schemas.microsoft.com/office/drawing/2014/main" id="{64BABE6F-ADEA-6407-AEC3-5EF205037B1C}"/>
                </a:ext>
              </a:extLst>
            </p:cNvPr>
            <p:cNvPicPr>
              <a:picLocks noChangeAspect="1"/>
            </p:cNvPicPr>
            <p:nvPr/>
          </p:nvPicPr>
          <p:blipFill>
            <a:blip r:embed="rId8"/>
            <a:stretch>
              <a:fillRect/>
            </a:stretch>
          </p:blipFill>
          <p:spPr>
            <a:xfrm>
              <a:off x="7867448" y="4859890"/>
              <a:ext cx="457200" cy="161059"/>
            </a:xfrm>
            <a:prstGeom prst="rect">
              <a:avLst/>
            </a:prstGeom>
          </p:spPr>
        </p:pic>
      </p:grpSp>
      <p:sp>
        <p:nvSpPr>
          <p:cNvPr id="2" name="TextBox 1">
            <a:extLst>
              <a:ext uri="{FF2B5EF4-FFF2-40B4-BE49-F238E27FC236}">
                <a16:creationId xmlns:a16="http://schemas.microsoft.com/office/drawing/2014/main" id="{01274CB8-66BC-C3B6-2770-C7652060A618}"/>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3" name="TextBox 2">
            <a:extLst>
              <a:ext uri="{FF2B5EF4-FFF2-40B4-BE49-F238E27FC236}">
                <a16:creationId xmlns:a16="http://schemas.microsoft.com/office/drawing/2014/main" id="{15FE1D09-5651-C33E-7FB5-DAD8E39F5B55}"/>
              </a:ext>
            </a:extLst>
          </p:cNvPr>
          <p:cNvSpPr txBox="1"/>
          <p:nvPr/>
        </p:nvSpPr>
        <p:spPr>
          <a:xfrm>
            <a:off x="384048" y="457200"/>
            <a:ext cx="8148767" cy="239904"/>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3582495664"/>
      </p:ext>
    </p:extLst>
  </p:cSld>
  <p:clrMapOvr>
    <a:masterClrMapping/>
  </p:clrMapOvr>
  <p:hf sldNum="0" hdr="0" dt="0"/>
  <p:extLst>
    <p:ext uri="{DCECCB84-F9BA-43D5-87BE-67443E8EF086}">
      <p15:sldGuideLst xmlns:p15="http://schemas.microsoft.com/office/powerpoint/2012/main">
        <p15:guide id="1" orient="horz" pos="154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ASPIRE Worksheet">
    <p:bg>
      <p:bgPr>
        <a:solidFill>
          <a:schemeClr val="bg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67873C2-7340-ECE9-171F-44232008E518}"/>
              </a:ext>
            </a:extLst>
          </p:cNvPr>
          <p:cNvSpPr/>
          <p:nvPr/>
        </p:nvSpPr>
        <p:spPr>
          <a:xfrm>
            <a:off x="3246767" y="3306223"/>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31" name="Rectangle 30">
            <a:extLst>
              <a:ext uri="{FF2B5EF4-FFF2-40B4-BE49-F238E27FC236}">
                <a16:creationId xmlns:a16="http://schemas.microsoft.com/office/drawing/2014/main" id="{C8756416-728C-67F2-4EC7-3A380E856877}"/>
              </a:ext>
            </a:extLst>
          </p:cNvPr>
          <p:cNvSpPr/>
          <p:nvPr/>
        </p:nvSpPr>
        <p:spPr>
          <a:xfrm>
            <a:off x="6049675" y="3306222"/>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32" name="Rectangle 31">
            <a:extLst>
              <a:ext uri="{FF2B5EF4-FFF2-40B4-BE49-F238E27FC236}">
                <a16:creationId xmlns:a16="http://schemas.microsoft.com/office/drawing/2014/main" id="{B29DC71B-0EDB-1D7D-F8B4-BE2879BD3D13}"/>
              </a:ext>
            </a:extLst>
          </p:cNvPr>
          <p:cNvSpPr/>
          <p:nvPr/>
        </p:nvSpPr>
        <p:spPr>
          <a:xfrm>
            <a:off x="468507" y="3306224"/>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33" name="Rectangle 32">
            <a:extLst>
              <a:ext uri="{FF2B5EF4-FFF2-40B4-BE49-F238E27FC236}">
                <a16:creationId xmlns:a16="http://schemas.microsoft.com/office/drawing/2014/main" id="{197E6E5C-68DF-3C0E-70EB-B1890236FA35}"/>
              </a:ext>
            </a:extLst>
          </p:cNvPr>
          <p:cNvSpPr/>
          <p:nvPr/>
        </p:nvSpPr>
        <p:spPr>
          <a:xfrm>
            <a:off x="3246767" y="1381600"/>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35" name="Rectangle 34">
            <a:extLst>
              <a:ext uri="{FF2B5EF4-FFF2-40B4-BE49-F238E27FC236}">
                <a16:creationId xmlns:a16="http://schemas.microsoft.com/office/drawing/2014/main" id="{1C2730C5-9BF8-507F-69E5-FC72F13BF280}"/>
              </a:ext>
            </a:extLst>
          </p:cNvPr>
          <p:cNvSpPr/>
          <p:nvPr/>
        </p:nvSpPr>
        <p:spPr>
          <a:xfrm>
            <a:off x="468507" y="1381601"/>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34" name="Rectangle 33">
            <a:extLst>
              <a:ext uri="{FF2B5EF4-FFF2-40B4-BE49-F238E27FC236}">
                <a16:creationId xmlns:a16="http://schemas.microsoft.com/office/drawing/2014/main" id="{822C52DC-BA6A-28DF-66EB-0806B6E90A5B}"/>
              </a:ext>
            </a:extLst>
          </p:cNvPr>
          <p:cNvSpPr/>
          <p:nvPr/>
        </p:nvSpPr>
        <p:spPr>
          <a:xfrm>
            <a:off x="6049675" y="1381599"/>
            <a:ext cx="2651760" cy="1237286"/>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dirty="0">
              <a:ln w="0">
                <a:noFill/>
              </a:ln>
              <a:solidFill>
                <a:schemeClr val="tx2"/>
              </a:solidFill>
              <a:latin typeface="Calibri" panose="020F0502020204030204" pitchFamily="34" charset="0"/>
            </a:endParaRPr>
          </a:p>
        </p:txBody>
      </p:sp>
      <p:sp>
        <p:nvSpPr>
          <p:cNvPr id="13" name="Rectangle 12">
            <a:extLst>
              <a:ext uri="{FF2B5EF4-FFF2-40B4-BE49-F238E27FC236}">
                <a16:creationId xmlns:a16="http://schemas.microsoft.com/office/drawing/2014/main" id="{FC1E18B9-AC02-0D2C-D707-E7DAAEC0975C}"/>
              </a:ext>
            </a:extLst>
          </p:cNvPr>
          <p:cNvSpPr/>
          <p:nvPr/>
        </p:nvSpPr>
        <p:spPr>
          <a:xfrm>
            <a:off x="4721950" y="171867"/>
            <a:ext cx="3979485"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cap="none" spc="0" dirty="0">
                <a:ln w="0">
                  <a:noFill/>
                </a:ln>
                <a:latin typeface="+mj-lt"/>
                <a:ea typeface="+mj-ea"/>
                <a:cs typeface="Calibri" panose="020F0502020204030204" pitchFamily="34" charset="0"/>
              </a:rPr>
              <a:t>FOR</a:t>
            </a:r>
          </a:p>
        </p:txBody>
      </p:sp>
      <p:sp>
        <p:nvSpPr>
          <p:cNvPr id="3" name="Rectangle 2">
            <a:extLst>
              <a:ext uri="{FF2B5EF4-FFF2-40B4-BE49-F238E27FC236}">
                <a16:creationId xmlns:a16="http://schemas.microsoft.com/office/drawing/2014/main" id="{2841C9C9-072E-0945-B03B-1D39AD4FDD4D}"/>
              </a:ext>
            </a:extLst>
          </p:cNvPr>
          <p:cNvSpPr/>
          <p:nvPr/>
        </p:nvSpPr>
        <p:spPr>
          <a:xfrm>
            <a:off x="468507" y="821875"/>
            <a:ext cx="2651760" cy="457199"/>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1" i="0" dirty="0">
                <a:solidFill>
                  <a:schemeClr val="bg1"/>
                </a:solidFill>
                <a:latin typeface="+mj-lt"/>
                <a:ea typeface="+mj-ea"/>
              </a:rPr>
              <a:t>AUTHORITY (Reputation)</a:t>
            </a:r>
          </a:p>
        </p:txBody>
      </p:sp>
      <p:sp>
        <p:nvSpPr>
          <p:cNvPr id="26" name="Rectangle 25">
            <a:extLst>
              <a:ext uri="{FF2B5EF4-FFF2-40B4-BE49-F238E27FC236}">
                <a16:creationId xmlns:a16="http://schemas.microsoft.com/office/drawing/2014/main" id="{CE4452AC-ABE2-8146-A7B9-CC41E42B6B24}"/>
              </a:ext>
            </a:extLst>
          </p:cNvPr>
          <p:cNvSpPr/>
          <p:nvPr/>
        </p:nvSpPr>
        <p:spPr>
          <a:xfrm>
            <a:off x="3246767" y="821875"/>
            <a:ext cx="2651760" cy="457199"/>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1" i="0">
                <a:solidFill>
                  <a:schemeClr val="bg1"/>
                </a:solidFill>
                <a:latin typeface="+mj-lt"/>
                <a:ea typeface="+mj-ea"/>
              </a:rPr>
              <a:t>SYSTEMS (Methods)</a:t>
            </a:r>
          </a:p>
        </p:txBody>
      </p:sp>
      <p:sp>
        <p:nvSpPr>
          <p:cNvPr id="22" name="Rectangle 21">
            <a:extLst>
              <a:ext uri="{FF2B5EF4-FFF2-40B4-BE49-F238E27FC236}">
                <a16:creationId xmlns:a16="http://schemas.microsoft.com/office/drawing/2014/main" id="{584F233E-3C5F-B24B-BB19-AEF5BAC9C5A3}"/>
              </a:ext>
            </a:extLst>
          </p:cNvPr>
          <p:cNvSpPr/>
          <p:nvPr/>
        </p:nvSpPr>
        <p:spPr>
          <a:xfrm>
            <a:off x="468507" y="2764914"/>
            <a:ext cx="2651760" cy="457199"/>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1" i="0">
                <a:solidFill>
                  <a:schemeClr val="bg1"/>
                </a:solidFill>
                <a:latin typeface="+mj-lt"/>
                <a:ea typeface="+mj-ea"/>
              </a:rPr>
              <a:t>INNOVATION (Invention)</a:t>
            </a:r>
          </a:p>
        </p:txBody>
      </p:sp>
      <p:sp>
        <p:nvSpPr>
          <p:cNvPr id="27" name="Rectangle 26">
            <a:extLst>
              <a:ext uri="{FF2B5EF4-FFF2-40B4-BE49-F238E27FC236}">
                <a16:creationId xmlns:a16="http://schemas.microsoft.com/office/drawing/2014/main" id="{2AA0A43B-C913-114C-9CB5-BB9A4DC619B0}"/>
              </a:ext>
            </a:extLst>
          </p:cNvPr>
          <p:cNvSpPr/>
          <p:nvPr/>
        </p:nvSpPr>
        <p:spPr>
          <a:xfrm>
            <a:off x="6049675" y="821875"/>
            <a:ext cx="2651760" cy="457199"/>
          </a:xfrm>
          <a:prstGeom prst="rect">
            <a:avLst/>
          </a:prstGeom>
          <a:solidFill>
            <a:schemeClr val="tx2"/>
          </a:solidFill>
          <a:ln>
            <a:noFill/>
          </a:ln>
          <a:effectLst/>
        </p:spPr>
        <p:txBody>
          <a:bodyPr wrap="square" lIns="91103" tIns="45552" rIns="91103" bIns="45552" rtlCol="0" anchor="ctr">
            <a:noAutofit/>
          </a:bodyPr>
          <a:lstStyle/>
          <a:p>
            <a:pPr algn="ctr"/>
            <a:r>
              <a:rPr lang="en-US" sz="1396" b="1" i="0">
                <a:solidFill>
                  <a:schemeClr val="bg1"/>
                </a:solidFill>
                <a:latin typeface="+mj-lt"/>
                <a:ea typeface="+mj-ea"/>
              </a:rPr>
              <a:t>PURPOSE (Passion)</a:t>
            </a:r>
          </a:p>
        </p:txBody>
      </p:sp>
      <p:sp>
        <p:nvSpPr>
          <p:cNvPr id="25" name="Rectangle 24">
            <a:extLst>
              <a:ext uri="{FF2B5EF4-FFF2-40B4-BE49-F238E27FC236}">
                <a16:creationId xmlns:a16="http://schemas.microsoft.com/office/drawing/2014/main" id="{43E18BF3-6629-364D-83BB-B67EAE6F5BC2}"/>
              </a:ext>
            </a:extLst>
          </p:cNvPr>
          <p:cNvSpPr/>
          <p:nvPr/>
        </p:nvSpPr>
        <p:spPr>
          <a:xfrm>
            <a:off x="3246767" y="2764914"/>
            <a:ext cx="2651760" cy="457199"/>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1" i="0">
                <a:solidFill>
                  <a:schemeClr val="bg1"/>
                </a:solidFill>
                <a:latin typeface="+mj-lt"/>
                <a:ea typeface="+mj-ea"/>
              </a:rPr>
              <a:t>RESEARCH (Data)</a:t>
            </a:r>
          </a:p>
        </p:txBody>
      </p:sp>
      <p:sp>
        <p:nvSpPr>
          <p:cNvPr id="28" name="Rectangle 27">
            <a:extLst>
              <a:ext uri="{FF2B5EF4-FFF2-40B4-BE49-F238E27FC236}">
                <a16:creationId xmlns:a16="http://schemas.microsoft.com/office/drawing/2014/main" id="{1D17B3F9-89F2-C54A-B693-0B078529E1A8}"/>
              </a:ext>
            </a:extLst>
          </p:cNvPr>
          <p:cNvSpPr/>
          <p:nvPr/>
        </p:nvSpPr>
        <p:spPr>
          <a:xfrm>
            <a:off x="6049675" y="2764914"/>
            <a:ext cx="2651760" cy="457199"/>
          </a:xfrm>
          <a:prstGeom prst="rect">
            <a:avLst/>
          </a:prstGeom>
          <a:solidFill>
            <a:schemeClr val="tx2"/>
          </a:solidFill>
          <a:ln>
            <a:noFill/>
          </a:ln>
          <a:effectLst/>
        </p:spPr>
        <p:txBody>
          <a:bodyPr wrap="square" lIns="91103" tIns="45552" rIns="91103" bIns="45552" rtlCol="0" anchor="ctr">
            <a:noAutofit/>
          </a:bodyPr>
          <a:lstStyle/>
          <a:p>
            <a:pPr algn="ctr"/>
            <a:r>
              <a:rPr lang="en-US" sz="1396" b="1" i="0" dirty="0">
                <a:solidFill>
                  <a:schemeClr val="bg1"/>
                </a:solidFill>
                <a:latin typeface="+mj-lt"/>
                <a:ea typeface="+mj-ea"/>
              </a:rPr>
              <a:t>EXPERTISE (Experience)</a:t>
            </a:r>
          </a:p>
        </p:txBody>
      </p:sp>
      <p:sp>
        <p:nvSpPr>
          <p:cNvPr id="2" name="Text placeholder">
            <a:extLst>
              <a:ext uri="{FF2B5EF4-FFF2-40B4-BE49-F238E27FC236}">
                <a16:creationId xmlns:a16="http://schemas.microsoft.com/office/drawing/2014/main" id="{3FF2156D-38BD-7742-8784-9CD829CE1B4E}"/>
              </a:ext>
            </a:extLst>
          </p:cNvPr>
          <p:cNvSpPr>
            <a:spLocks noGrp="1"/>
          </p:cNvSpPr>
          <p:nvPr>
            <p:ph type="title" hasCustomPrompt="1"/>
          </p:nvPr>
        </p:nvSpPr>
        <p:spPr>
          <a:xfrm>
            <a:off x="4721950" y="311171"/>
            <a:ext cx="3979485" cy="307768"/>
          </a:xfrm>
          <a:noFill/>
        </p:spPr>
        <p:txBody>
          <a:bodyPr wrap="square">
            <a:spAutoFit/>
          </a:bodyPr>
          <a:lstStyle>
            <a:lvl1pPr algn="l">
              <a:defRPr lang="en-US" sz="1400" b="0" i="0" dirty="0">
                <a:latin typeface="+mj-lt"/>
                <a:ea typeface="ＭＳ Ｐゴシック" charset="0"/>
                <a:cs typeface="Calibri" panose="020F0502020204030204" pitchFamily="34" charset="0"/>
              </a:defRPr>
            </a:lvl1pPr>
          </a:lstStyle>
          <a:p>
            <a:pPr lvl="0" defTabSz="455933"/>
            <a:r>
              <a:rPr lang="en-US" dirty="0"/>
              <a:t>Organization and date</a:t>
            </a:r>
          </a:p>
        </p:txBody>
      </p:sp>
      <p:sp>
        <p:nvSpPr>
          <p:cNvPr id="4" name="Text Placeholder 5">
            <a:extLst>
              <a:ext uri="{FF2B5EF4-FFF2-40B4-BE49-F238E27FC236}">
                <a16:creationId xmlns:a16="http://schemas.microsoft.com/office/drawing/2014/main" id="{7B01873F-C196-08E0-1297-2925BB555F98}"/>
              </a:ext>
            </a:extLst>
          </p:cNvPr>
          <p:cNvSpPr>
            <a:spLocks noGrp="1"/>
          </p:cNvSpPr>
          <p:nvPr>
            <p:ph type="body" sz="quarter" idx="29" hasCustomPrompt="1"/>
          </p:nvPr>
        </p:nvSpPr>
        <p:spPr>
          <a:xfrm>
            <a:off x="468506" y="1376546"/>
            <a:ext cx="2651760" cy="1237286"/>
          </a:xfrm>
          <a:noFill/>
          <a:ln>
            <a:noFill/>
          </a:ln>
        </p:spPr>
        <p:txBody>
          <a:bodyPr vert="horz" wrap="square" lIns="91430" tIns="45716" rIns="91430" bIns="45716" numCol="1" anchor="t" anchorCtr="0" compatLnSpc="1">
            <a:prstTxWarp prst="textNoShape">
              <a:avLst/>
            </a:prstTxWarp>
            <a:noAutofit/>
          </a:bodyPr>
          <a:lstStyle>
            <a:lvl1pPr marL="0" marR="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46" b="0" i="0">
                <a:latin typeface="+mn-lt"/>
              </a:defRPr>
            </a:lvl1pPr>
          </a:lstStyle>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What is your reputation? </a:t>
            </a:r>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endParaRPr lang="en-US" sz="1046" dirty="0"/>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What are you known for? </a:t>
            </a:r>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endParaRPr lang="en-US" sz="1046" dirty="0"/>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What type of products do customers reasonably expect you to deliver?</a:t>
            </a:r>
          </a:p>
        </p:txBody>
      </p:sp>
      <p:sp>
        <p:nvSpPr>
          <p:cNvPr id="5" name="Text Placeholder 5">
            <a:extLst>
              <a:ext uri="{FF2B5EF4-FFF2-40B4-BE49-F238E27FC236}">
                <a16:creationId xmlns:a16="http://schemas.microsoft.com/office/drawing/2014/main" id="{95F8B0CA-3B4A-0B18-DC40-CA66C686EE30}"/>
              </a:ext>
            </a:extLst>
          </p:cNvPr>
          <p:cNvSpPr>
            <a:spLocks noGrp="1"/>
          </p:cNvSpPr>
          <p:nvPr>
            <p:ph type="body" sz="quarter" idx="30" hasCustomPrompt="1"/>
          </p:nvPr>
        </p:nvSpPr>
        <p:spPr>
          <a:xfrm>
            <a:off x="3246767" y="1381599"/>
            <a:ext cx="2651760" cy="1318169"/>
          </a:xfrm>
          <a:noFill/>
          <a:ln>
            <a:noFill/>
          </a:ln>
        </p:spPr>
        <p:txBody>
          <a:bodyPr vert="horz" wrap="square" lIns="91430" tIns="45716" rIns="91430" bIns="45716" numCol="1" anchor="t" anchorCtr="0" compatLnSpc="1">
            <a:prstTxWarp prst="textNoShape">
              <a:avLst/>
            </a:prstTxWarp>
            <a:noAutofit/>
          </a:bodyPr>
          <a:lstStyle>
            <a:lvl1pPr marL="0" marR="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46" b="0" i="0">
                <a:latin typeface="+mn-lt"/>
              </a:defRPr>
            </a:lvl1pPr>
          </a:lstStyle>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What business, technical, and learning systems are in place?</a:t>
            </a:r>
          </a:p>
        </p:txBody>
      </p:sp>
      <p:sp>
        <p:nvSpPr>
          <p:cNvPr id="9" name="Text Placeholder 5">
            <a:extLst>
              <a:ext uri="{FF2B5EF4-FFF2-40B4-BE49-F238E27FC236}">
                <a16:creationId xmlns:a16="http://schemas.microsoft.com/office/drawing/2014/main" id="{D3380148-0E6B-CA5E-3315-775BDF424093}"/>
              </a:ext>
            </a:extLst>
          </p:cNvPr>
          <p:cNvSpPr>
            <a:spLocks noGrp="1"/>
          </p:cNvSpPr>
          <p:nvPr>
            <p:ph type="body" sz="quarter" idx="32" hasCustomPrompt="1"/>
          </p:nvPr>
        </p:nvSpPr>
        <p:spPr>
          <a:xfrm>
            <a:off x="468507" y="3306221"/>
            <a:ext cx="2651760" cy="1208629"/>
          </a:xfrm>
          <a:noFill/>
          <a:ln>
            <a:noFill/>
          </a:ln>
        </p:spPr>
        <p:txBody>
          <a:bodyPr vert="horz" wrap="square" lIns="91430" tIns="45716" rIns="91430" bIns="45716" numCol="1" anchor="t" anchorCtr="0" compatLnSpc="1">
            <a:prstTxWarp prst="textNoShape">
              <a:avLst/>
            </a:prstTxWarp>
            <a:noAutofit/>
          </a:bodyPr>
          <a:lstStyle>
            <a:lvl1pPr marL="0" marR="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46" b="0" i="0">
                <a:latin typeface="+mn-lt"/>
              </a:defRPr>
            </a:lvl1pPr>
          </a:lstStyle>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Have you created a method, approach, or work product that is uniquely yours? </a:t>
            </a:r>
          </a:p>
        </p:txBody>
      </p:sp>
      <p:sp>
        <p:nvSpPr>
          <p:cNvPr id="7" name="Text Placeholder 5">
            <a:extLst>
              <a:ext uri="{FF2B5EF4-FFF2-40B4-BE49-F238E27FC236}">
                <a16:creationId xmlns:a16="http://schemas.microsoft.com/office/drawing/2014/main" id="{8D78B64B-7BD8-0FCF-A2ED-50C1FCA4490C}"/>
              </a:ext>
            </a:extLst>
          </p:cNvPr>
          <p:cNvSpPr>
            <a:spLocks noGrp="1"/>
          </p:cNvSpPr>
          <p:nvPr>
            <p:ph type="body" sz="quarter" idx="31" hasCustomPrompt="1"/>
          </p:nvPr>
        </p:nvSpPr>
        <p:spPr>
          <a:xfrm>
            <a:off x="6049676" y="1381599"/>
            <a:ext cx="2651760" cy="1237286"/>
          </a:xfrm>
          <a:noFill/>
          <a:ln>
            <a:noFill/>
          </a:ln>
        </p:spPr>
        <p:txBody>
          <a:bodyPr vert="horz" wrap="square" lIns="91430" tIns="45716" rIns="91430" bIns="45716" numCol="1" anchor="t" anchorCtr="0" compatLnSpc="1">
            <a:prstTxWarp prst="textNoShape">
              <a:avLst/>
            </a:prstTxWarp>
            <a:noAutofit/>
          </a:bodyPr>
          <a:lstStyle>
            <a:lvl1pPr marL="0" marR="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46" b="0" i="0">
                <a:latin typeface="+mn-lt"/>
              </a:defRPr>
            </a:lvl1pPr>
          </a:lstStyle>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What is your “why?” </a:t>
            </a:r>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endParaRPr lang="en-US" sz="1046" dirty="0"/>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What type of work excites you and your teams? </a:t>
            </a:r>
          </a:p>
        </p:txBody>
      </p:sp>
      <p:sp>
        <p:nvSpPr>
          <p:cNvPr id="11" name="Text Placeholder 5">
            <a:extLst>
              <a:ext uri="{FF2B5EF4-FFF2-40B4-BE49-F238E27FC236}">
                <a16:creationId xmlns:a16="http://schemas.microsoft.com/office/drawing/2014/main" id="{7D08DEBB-02C7-8AD9-6B52-A3BEB505D52D}"/>
              </a:ext>
            </a:extLst>
          </p:cNvPr>
          <p:cNvSpPr>
            <a:spLocks noGrp="1"/>
          </p:cNvSpPr>
          <p:nvPr>
            <p:ph type="body" sz="quarter" idx="33" hasCustomPrompt="1"/>
          </p:nvPr>
        </p:nvSpPr>
        <p:spPr>
          <a:xfrm>
            <a:off x="3246767" y="3306221"/>
            <a:ext cx="2651760" cy="1208629"/>
          </a:xfrm>
          <a:noFill/>
          <a:ln>
            <a:noFill/>
          </a:ln>
        </p:spPr>
        <p:txBody>
          <a:bodyPr vert="horz" wrap="square" lIns="91430" tIns="45716" rIns="91430" bIns="45716" numCol="1" anchor="t" anchorCtr="0" compatLnSpc="1">
            <a:prstTxWarp prst="textNoShape">
              <a:avLst/>
            </a:prstTxWarp>
            <a:noAutofit/>
          </a:bodyPr>
          <a:lstStyle>
            <a:lvl1pPr marL="0" marR="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46" b="0" i="0">
                <a:latin typeface="+mn-lt"/>
              </a:defRPr>
            </a:lvl1pPr>
          </a:lstStyle>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What topic areas have you researched extensively?</a:t>
            </a:r>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endParaRPr lang="en-US" sz="1046" dirty="0"/>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Have you amassed data in a specific category?</a:t>
            </a:r>
          </a:p>
        </p:txBody>
      </p:sp>
      <p:sp>
        <p:nvSpPr>
          <p:cNvPr id="12" name="Text Placeholder 5">
            <a:extLst>
              <a:ext uri="{FF2B5EF4-FFF2-40B4-BE49-F238E27FC236}">
                <a16:creationId xmlns:a16="http://schemas.microsoft.com/office/drawing/2014/main" id="{52B2B45F-D2F3-C76F-74F8-B48CF874E372}"/>
              </a:ext>
            </a:extLst>
          </p:cNvPr>
          <p:cNvSpPr>
            <a:spLocks noGrp="1"/>
          </p:cNvSpPr>
          <p:nvPr>
            <p:ph type="body" sz="quarter" idx="34" hasCustomPrompt="1"/>
          </p:nvPr>
        </p:nvSpPr>
        <p:spPr>
          <a:xfrm>
            <a:off x="6049675" y="3306222"/>
            <a:ext cx="2651760" cy="1237286"/>
          </a:xfrm>
          <a:noFill/>
          <a:ln>
            <a:noFill/>
          </a:ln>
        </p:spPr>
        <p:txBody>
          <a:bodyPr vert="horz" wrap="square" lIns="91430" tIns="45716" rIns="91430" bIns="45716" numCol="1" anchor="t" anchorCtr="0" compatLnSpc="1">
            <a:prstTxWarp prst="textNoShape">
              <a:avLst/>
            </a:prstTxWarp>
            <a:noAutofit/>
          </a:bodyPr>
          <a:lstStyle>
            <a:lvl1pPr marL="0" marR="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46" b="0" i="0">
                <a:latin typeface="+mn-lt"/>
              </a:defRPr>
            </a:lvl1pPr>
          </a:lstStyle>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What are your areas of expertise? </a:t>
            </a:r>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endParaRPr lang="en-US" sz="1046" dirty="0"/>
          </a:p>
          <a:p>
            <a:pPr marL="0" marR="0" lvl="0" indent="0" algn="l" defTabSz="68328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6" dirty="0"/>
              <a:t>In which types of work do you excel across the organization?</a:t>
            </a:r>
          </a:p>
        </p:txBody>
      </p:sp>
      <p:sp>
        <p:nvSpPr>
          <p:cNvPr id="14" name="Title 1">
            <a:extLst>
              <a:ext uri="{FF2B5EF4-FFF2-40B4-BE49-F238E27FC236}">
                <a16:creationId xmlns:a16="http://schemas.microsoft.com/office/drawing/2014/main" id="{8598503F-65B7-7BB9-AAE7-AF735FA4CC00}"/>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defTabSz="914400"/>
            <a:r>
              <a:rPr lang="en-US" dirty="0"/>
              <a:t>ASPIRE</a:t>
            </a:r>
          </a:p>
        </p:txBody>
      </p:sp>
      <p:grpSp>
        <p:nvGrpSpPr>
          <p:cNvPr id="23" name="Group 22">
            <a:extLst>
              <a:ext uri="{FF2B5EF4-FFF2-40B4-BE49-F238E27FC236}">
                <a16:creationId xmlns:a16="http://schemas.microsoft.com/office/drawing/2014/main" id="{228A3E08-4345-0CC4-4D8E-01B69CFA6035}"/>
              </a:ext>
            </a:extLst>
          </p:cNvPr>
          <p:cNvGrpSpPr/>
          <p:nvPr/>
        </p:nvGrpSpPr>
        <p:grpSpPr>
          <a:xfrm>
            <a:off x="1026896" y="4840393"/>
            <a:ext cx="7090208" cy="200055"/>
            <a:chOff x="1234440" y="4840393"/>
            <a:chExt cx="7090208" cy="200055"/>
          </a:xfrm>
        </p:grpSpPr>
        <p:sp>
          <p:nvSpPr>
            <p:cNvPr id="24" name="TextBox 23">
              <a:extLst>
                <a:ext uri="{FF2B5EF4-FFF2-40B4-BE49-F238E27FC236}">
                  <a16:creationId xmlns:a16="http://schemas.microsoft.com/office/drawing/2014/main" id="{9A0C02AD-7986-5063-B515-8C0E88F7203C}"/>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9" name="Picture 28">
              <a:extLst>
                <a:ext uri="{FF2B5EF4-FFF2-40B4-BE49-F238E27FC236}">
                  <a16:creationId xmlns:a16="http://schemas.microsoft.com/office/drawing/2014/main" id="{96512BC6-BBE1-18DA-A98C-04FAEBE891A4}"/>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15" name="TextBox 14">
            <a:extLst>
              <a:ext uri="{FF2B5EF4-FFF2-40B4-BE49-F238E27FC236}">
                <a16:creationId xmlns:a16="http://schemas.microsoft.com/office/drawing/2014/main" id="{6A0917CD-4878-5D3B-EC93-B1907A644E4A}"/>
              </a:ext>
            </a:extLst>
          </p:cNvPr>
          <p:cNvSpPr txBox="1"/>
          <p:nvPr/>
        </p:nvSpPr>
        <p:spPr>
          <a:xfrm>
            <a:off x="1" y="-244442"/>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16" name="TextBox 15">
            <a:extLst>
              <a:ext uri="{FF2B5EF4-FFF2-40B4-BE49-F238E27FC236}">
                <a16:creationId xmlns:a16="http://schemas.microsoft.com/office/drawing/2014/main" id="{798EB377-360B-1C30-122B-6C69BFAB9174}"/>
              </a:ext>
            </a:extLst>
          </p:cNvPr>
          <p:cNvSpPr txBox="1"/>
          <p:nvPr/>
        </p:nvSpPr>
        <p:spPr>
          <a:xfrm>
            <a:off x="384048" y="457200"/>
            <a:ext cx="4291319" cy="201066"/>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1534536941"/>
      </p:ext>
    </p:extLst>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initiative profile">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B13145-A1F5-8A57-5B4C-C67556E0C8F0}"/>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mj-lt"/>
                <a:ea typeface="+mj-ea"/>
                <a:cs typeface="Calibri" panose="020F0502020204030204" pitchFamily="34" charset="0"/>
              </a:rPr>
              <a:t>Initiative Profile </a:t>
            </a:r>
          </a:p>
        </p:txBody>
      </p:sp>
      <p:sp>
        <p:nvSpPr>
          <p:cNvPr id="2" name="Rectangle 1">
            <a:extLst>
              <a:ext uri="{FF2B5EF4-FFF2-40B4-BE49-F238E27FC236}">
                <a16:creationId xmlns:a16="http://schemas.microsoft.com/office/drawing/2014/main" id="{75C1277F-1F3D-379E-B002-02AAABB2118F}"/>
              </a:ext>
            </a:extLst>
          </p:cNvPr>
          <p:cNvSpPr/>
          <p:nvPr/>
        </p:nvSpPr>
        <p:spPr>
          <a:xfrm>
            <a:off x="457201" y="820302"/>
            <a:ext cx="4016250" cy="457747"/>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lvl="0" defTabSz="341634">
              <a:spcBef>
                <a:spcPct val="0"/>
              </a:spcBef>
            </a:pPr>
            <a:r>
              <a:rPr lang="en-US" sz="800" b="1" i="0" dirty="0">
                <a:latin typeface="+mj-lt"/>
                <a:ea typeface="+mj-ea"/>
              </a:rPr>
              <a:t>PRODUCT/INITIATIVE NAME</a:t>
            </a:r>
          </a:p>
        </p:txBody>
      </p:sp>
      <p:sp>
        <p:nvSpPr>
          <p:cNvPr id="4" name="Rectangle 3">
            <a:extLst>
              <a:ext uri="{FF2B5EF4-FFF2-40B4-BE49-F238E27FC236}">
                <a16:creationId xmlns:a16="http://schemas.microsoft.com/office/drawing/2014/main" id="{C2CDFCD4-1937-AA58-AC8A-DF03459931CF}"/>
              </a:ext>
            </a:extLst>
          </p:cNvPr>
          <p:cNvSpPr/>
          <p:nvPr/>
        </p:nvSpPr>
        <p:spPr>
          <a:xfrm>
            <a:off x="7263534" y="1731149"/>
            <a:ext cx="1280160" cy="1097280"/>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7" name="Text Placeholder 5">
            <a:extLst>
              <a:ext uri="{FF2B5EF4-FFF2-40B4-BE49-F238E27FC236}">
                <a16:creationId xmlns:a16="http://schemas.microsoft.com/office/drawing/2014/main" id="{E47DBC94-7667-E616-786C-390046CB1DC9}"/>
              </a:ext>
            </a:extLst>
          </p:cNvPr>
          <p:cNvSpPr>
            <a:spLocks noGrp="1"/>
          </p:cNvSpPr>
          <p:nvPr>
            <p:ph type="body" sz="quarter" idx="28" hasCustomPrompt="1"/>
          </p:nvPr>
        </p:nvSpPr>
        <p:spPr>
          <a:xfrm>
            <a:off x="450071" y="1031904"/>
            <a:ext cx="4075951" cy="262934"/>
          </a:xfrm>
          <a:noFill/>
          <a:ln>
            <a:noFill/>
          </a:ln>
          <a:effectLst/>
        </p:spPr>
        <p:txBody>
          <a:bodyPr wrap="square" lIns="121920" tIns="60960" rIns="121920" bIns="60960" rtlCol="0" anchor="t" anchorCtr="0">
            <a:noAutofit/>
          </a:bodyPr>
          <a:lstStyle>
            <a:lvl1pPr>
              <a:defRPr lang="en-US" sz="1050" b="0" i="0" cap="none" spc="0" dirty="0">
                <a:ln w="0">
                  <a:noFill/>
                </a:ln>
                <a:latin typeface="+mn-lt"/>
                <a:ea typeface="Open Sans Light" pitchFamily="2" charset="0"/>
                <a:cs typeface="Calibri" panose="020F0502020204030204" pitchFamily="34" charset="0"/>
              </a:defRPr>
            </a:lvl1pPr>
          </a:lstStyle>
          <a:p>
            <a:pPr lvl="0" defTabSz="341634">
              <a:spcBef>
                <a:spcPct val="0"/>
              </a:spcBef>
            </a:pPr>
            <a:r>
              <a:rPr lang="en-US" dirty="0"/>
              <a:t>Product/initiative</a:t>
            </a:r>
          </a:p>
        </p:txBody>
      </p:sp>
      <p:sp>
        <p:nvSpPr>
          <p:cNvPr id="8" name="Rectangle 7">
            <a:extLst>
              <a:ext uri="{FF2B5EF4-FFF2-40B4-BE49-F238E27FC236}">
                <a16:creationId xmlns:a16="http://schemas.microsoft.com/office/drawing/2014/main" id="{ACF00B94-8721-0AE6-B6ED-00C0C3304D37}"/>
              </a:ext>
            </a:extLst>
          </p:cNvPr>
          <p:cNvSpPr/>
          <p:nvPr/>
        </p:nvSpPr>
        <p:spPr>
          <a:xfrm>
            <a:off x="5912902" y="1731149"/>
            <a:ext cx="1280160" cy="1097280"/>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9" name="Rectangle 8">
            <a:extLst>
              <a:ext uri="{FF2B5EF4-FFF2-40B4-BE49-F238E27FC236}">
                <a16:creationId xmlns:a16="http://schemas.microsoft.com/office/drawing/2014/main" id="{12E5EB55-1336-6BDD-6AAA-A449FFABFB79}"/>
              </a:ext>
            </a:extLst>
          </p:cNvPr>
          <p:cNvSpPr/>
          <p:nvPr/>
        </p:nvSpPr>
        <p:spPr>
          <a:xfrm>
            <a:off x="4553096" y="1731149"/>
            <a:ext cx="1280160" cy="1097280"/>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10" name="Rectangle 9">
            <a:extLst>
              <a:ext uri="{FF2B5EF4-FFF2-40B4-BE49-F238E27FC236}">
                <a16:creationId xmlns:a16="http://schemas.microsoft.com/office/drawing/2014/main" id="{62D705D2-5B46-7E7B-7A6B-BA13ECFFA9F7}"/>
              </a:ext>
            </a:extLst>
          </p:cNvPr>
          <p:cNvSpPr/>
          <p:nvPr/>
        </p:nvSpPr>
        <p:spPr>
          <a:xfrm>
            <a:off x="3193290" y="1731149"/>
            <a:ext cx="1280160" cy="1097280"/>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11" name="Rectangle 10">
            <a:extLst>
              <a:ext uri="{FF2B5EF4-FFF2-40B4-BE49-F238E27FC236}">
                <a16:creationId xmlns:a16="http://schemas.microsoft.com/office/drawing/2014/main" id="{91BFA74B-C19A-189D-00FA-1968AFACAFDA}"/>
              </a:ext>
            </a:extLst>
          </p:cNvPr>
          <p:cNvSpPr/>
          <p:nvPr/>
        </p:nvSpPr>
        <p:spPr>
          <a:xfrm>
            <a:off x="1833484" y="1731149"/>
            <a:ext cx="1280160" cy="1097280"/>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12" name="Rectangle 11">
            <a:extLst>
              <a:ext uri="{FF2B5EF4-FFF2-40B4-BE49-F238E27FC236}">
                <a16:creationId xmlns:a16="http://schemas.microsoft.com/office/drawing/2014/main" id="{C9319881-C9DA-FDFC-6996-A7A6BE7A8FE4}"/>
              </a:ext>
            </a:extLst>
          </p:cNvPr>
          <p:cNvSpPr/>
          <p:nvPr/>
        </p:nvSpPr>
        <p:spPr>
          <a:xfrm>
            <a:off x="473678" y="1731149"/>
            <a:ext cx="1280160" cy="1097280"/>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13" name="Rectangle 12">
            <a:extLst>
              <a:ext uri="{FF2B5EF4-FFF2-40B4-BE49-F238E27FC236}">
                <a16:creationId xmlns:a16="http://schemas.microsoft.com/office/drawing/2014/main" id="{A714CE48-736E-3B49-DCC4-D9CEC4F8D637}"/>
              </a:ext>
            </a:extLst>
          </p:cNvPr>
          <p:cNvSpPr/>
          <p:nvPr/>
        </p:nvSpPr>
        <p:spPr>
          <a:xfrm>
            <a:off x="7263534" y="3303753"/>
            <a:ext cx="1280160" cy="100331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14" name="Rectangle 13">
            <a:extLst>
              <a:ext uri="{FF2B5EF4-FFF2-40B4-BE49-F238E27FC236}">
                <a16:creationId xmlns:a16="http://schemas.microsoft.com/office/drawing/2014/main" id="{8B78680C-9855-AEDF-F484-32754382F1AE}"/>
              </a:ext>
            </a:extLst>
          </p:cNvPr>
          <p:cNvSpPr/>
          <p:nvPr/>
        </p:nvSpPr>
        <p:spPr>
          <a:xfrm>
            <a:off x="473678" y="1371348"/>
            <a:ext cx="1280160" cy="365760"/>
          </a:xfrm>
          <a:prstGeom prst="rect">
            <a:avLst/>
          </a:prstGeom>
          <a:solidFill>
            <a:schemeClr val="accent4"/>
          </a:solidFill>
          <a:ln>
            <a:solidFill>
              <a:schemeClr val="bg1">
                <a:lumMod val="75000"/>
              </a:schemeClr>
            </a:solidFill>
          </a:ln>
          <a:effectLst/>
        </p:spPr>
        <p:txBody>
          <a:bodyPr wrap="square" lIns="91103" tIns="45552" rIns="91103" bIns="45552" rtlCol="0" anchor="ctr" anchorCtr="0">
            <a:noAutofit/>
          </a:bodyPr>
          <a:lstStyle/>
          <a:p>
            <a:pPr algn="ctr"/>
            <a:r>
              <a:rPr lang="en-US" sz="1196" b="0" i="0" cap="none" spc="0" dirty="0">
                <a:ln w="0">
                  <a:noFill/>
                </a:ln>
                <a:solidFill>
                  <a:schemeClr val="bg1"/>
                </a:solidFill>
                <a:latin typeface="+mj-lt"/>
                <a:ea typeface="+mj-ea"/>
                <a:cs typeface="Calibri" panose="020F0502020204030204" pitchFamily="34" charset="0"/>
              </a:rPr>
              <a:t>Authority</a:t>
            </a:r>
          </a:p>
        </p:txBody>
      </p:sp>
      <p:sp>
        <p:nvSpPr>
          <p:cNvPr id="15" name="Rectangle 14">
            <a:extLst>
              <a:ext uri="{FF2B5EF4-FFF2-40B4-BE49-F238E27FC236}">
                <a16:creationId xmlns:a16="http://schemas.microsoft.com/office/drawing/2014/main" id="{63901200-A843-EC75-682E-1FD0EB37C21E}"/>
              </a:ext>
            </a:extLst>
          </p:cNvPr>
          <p:cNvSpPr/>
          <p:nvPr/>
        </p:nvSpPr>
        <p:spPr>
          <a:xfrm>
            <a:off x="1833484" y="1371348"/>
            <a:ext cx="1280160" cy="365760"/>
          </a:xfrm>
          <a:prstGeom prst="rect">
            <a:avLst/>
          </a:prstGeom>
          <a:solidFill>
            <a:schemeClr val="accent4"/>
          </a:solidFill>
          <a:ln>
            <a:solidFill>
              <a:schemeClr val="bg1">
                <a:lumMod val="75000"/>
              </a:schemeClr>
            </a:solidFill>
          </a:ln>
          <a:effectLst/>
        </p:spPr>
        <p:txBody>
          <a:bodyPr wrap="square" lIns="91103" tIns="45552" rIns="91103" bIns="45552" rtlCol="0" anchor="ctr" anchorCtr="0">
            <a:noAutofit/>
          </a:bodyPr>
          <a:lstStyle/>
          <a:p>
            <a:pPr algn="ctr"/>
            <a:r>
              <a:rPr lang="en-US" sz="1196" b="0" i="0" cap="none" spc="0">
                <a:ln w="0">
                  <a:noFill/>
                </a:ln>
                <a:solidFill>
                  <a:schemeClr val="bg1"/>
                </a:solidFill>
                <a:latin typeface="+mj-lt"/>
                <a:ea typeface="+mj-ea"/>
                <a:cs typeface="Calibri" panose="020F0502020204030204" pitchFamily="34" charset="0"/>
              </a:rPr>
              <a:t>Systems</a:t>
            </a:r>
          </a:p>
        </p:txBody>
      </p:sp>
      <p:sp>
        <p:nvSpPr>
          <p:cNvPr id="16" name="Rectangle 15">
            <a:extLst>
              <a:ext uri="{FF2B5EF4-FFF2-40B4-BE49-F238E27FC236}">
                <a16:creationId xmlns:a16="http://schemas.microsoft.com/office/drawing/2014/main" id="{E29349AE-1636-5083-83A7-A6416902F826}"/>
              </a:ext>
            </a:extLst>
          </p:cNvPr>
          <p:cNvSpPr/>
          <p:nvPr/>
        </p:nvSpPr>
        <p:spPr>
          <a:xfrm>
            <a:off x="3193290" y="1371348"/>
            <a:ext cx="1280160" cy="365760"/>
          </a:xfrm>
          <a:prstGeom prst="rect">
            <a:avLst/>
          </a:prstGeom>
          <a:solidFill>
            <a:schemeClr val="accent4"/>
          </a:solidFill>
          <a:ln>
            <a:solidFill>
              <a:schemeClr val="bg1">
                <a:lumMod val="75000"/>
              </a:schemeClr>
            </a:solidFill>
          </a:ln>
          <a:effectLst/>
        </p:spPr>
        <p:txBody>
          <a:bodyPr wrap="square" lIns="91103" tIns="45552" rIns="91103" bIns="45552" rtlCol="0" anchor="ctr" anchorCtr="0">
            <a:noAutofit/>
          </a:bodyPr>
          <a:lstStyle/>
          <a:p>
            <a:pPr algn="ctr"/>
            <a:r>
              <a:rPr lang="en-US" sz="1196" b="0" i="0" cap="none" spc="0">
                <a:ln w="0">
                  <a:noFill/>
                </a:ln>
                <a:solidFill>
                  <a:schemeClr val="bg1"/>
                </a:solidFill>
                <a:latin typeface="+mj-lt"/>
                <a:ea typeface="+mj-ea"/>
                <a:cs typeface="Calibri" panose="020F0502020204030204" pitchFamily="34" charset="0"/>
              </a:rPr>
              <a:t>Purpose</a:t>
            </a:r>
          </a:p>
        </p:txBody>
      </p:sp>
      <p:sp>
        <p:nvSpPr>
          <p:cNvPr id="17" name="Rectangle 16">
            <a:extLst>
              <a:ext uri="{FF2B5EF4-FFF2-40B4-BE49-F238E27FC236}">
                <a16:creationId xmlns:a16="http://schemas.microsoft.com/office/drawing/2014/main" id="{A708BAB8-55EB-0292-54A2-2264C94BC6A8}"/>
              </a:ext>
            </a:extLst>
          </p:cNvPr>
          <p:cNvSpPr/>
          <p:nvPr/>
        </p:nvSpPr>
        <p:spPr>
          <a:xfrm>
            <a:off x="4553096" y="1371348"/>
            <a:ext cx="1280160" cy="365760"/>
          </a:xfrm>
          <a:prstGeom prst="rect">
            <a:avLst/>
          </a:prstGeom>
          <a:solidFill>
            <a:schemeClr val="accent4"/>
          </a:solidFill>
          <a:ln>
            <a:solidFill>
              <a:schemeClr val="bg1">
                <a:lumMod val="75000"/>
              </a:schemeClr>
            </a:solidFill>
          </a:ln>
          <a:effectLst/>
        </p:spPr>
        <p:txBody>
          <a:bodyPr wrap="square" lIns="91103" tIns="45552" rIns="91103" bIns="45552" rtlCol="0" anchor="ctr" anchorCtr="0">
            <a:noAutofit/>
          </a:bodyPr>
          <a:lstStyle/>
          <a:p>
            <a:pPr algn="ctr"/>
            <a:r>
              <a:rPr lang="en-US" sz="1196" b="0" i="0" dirty="0">
                <a:ln w="0">
                  <a:noFill/>
                </a:ln>
                <a:solidFill>
                  <a:schemeClr val="bg1"/>
                </a:solidFill>
                <a:latin typeface="+mj-lt"/>
                <a:ea typeface="+mj-ea"/>
                <a:cs typeface="Calibri" panose="020F0502020204030204" pitchFamily="34" charset="0"/>
              </a:rPr>
              <a:t>Innovation</a:t>
            </a:r>
            <a:endParaRPr lang="en-US" sz="1196" b="0" i="0" cap="none" spc="0" dirty="0">
              <a:ln w="0">
                <a:noFill/>
              </a:ln>
              <a:solidFill>
                <a:schemeClr val="bg1"/>
              </a:solidFill>
              <a:latin typeface="+mj-lt"/>
              <a:ea typeface="+mj-ea"/>
              <a:cs typeface="Calibri" panose="020F0502020204030204" pitchFamily="34" charset="0"/>
            </a:endParaRPr>
          </a:p>
        </p:txBody>
      </p:sp>
      <p:sp>
        <p:nvSpPr>
          <p:cNvPr id="18" name="Rectangle 17">
            <a:extLst>
              <a:ext uri="{FF2B5EF4-FFF2-40B4-BE49-F238E27FC236}">
                <a16:creationId xmlns:a16="http://schemas.microsoft.com/office/drawing/2014/main" id="{E9C55485-7166-D070-FB19-5AAE505E9FC1}"/>
              </a:ext>
            </a:extLst>
          </p:cNvPr>
          <p:cNvSpPr/>
          <p:nvPr/>
        </p:nvSpPr>
        <p:spPr>
          <a:xfrm>
            <a:off x="5912902" y="1371348"/>
            <a:ext cx="1280160" cy="365760"/>
          </a:xfrm>
          <a:prstGeom prst="rect">
            <a:avLst/>
          </a:prstGeom>
          <a:solidFill>
            <a:schemeClr val="accent4"/>
          </a:solidFill>
          <a:ln>
            <a:solidFill>
              <a:schemeClr val="bg1">
                <a:lumMod val="75000"/>
              </a:schemeClr>
            </a:solidFill>
          </a:ln>
          <a:effectLst/>
        </p:spPr>
        <p:txBody>
          <a:bodyPr wrap="square" lIns="91103" tIns="45552" rIns="91103" bIns="45552" rtlCol="0" anchor="ctr" anchorCtr="0">
            <a:noAutofit/>
          </a:bodyPr>
          <a:lstStyle/>
          <a:p>
            <a:pPr algn="ctr"/>
            <a:r>
              <a:rPr lang="en-US" sz="1196" b="0" i="0" cap="none" spc="0" dirty="0">
                <a:ln w="0">
                  <a:noFill/>
                </a:ln>
                <a:solidFill>
                  <a:schemeClr val="bg1"/>
                </a:solidFill>
                <a:latin typeface="+mj-lt"/>
                <a:ea typeface="+mj-ea"/>
                <a:cs typeface="Calibri" panose="020F0502020204030204" pitchFamily="34" charset="0"/>
              </a:rPr>
              <a:t>Research</a:t>
            </a:r>
          </a:p>
        </p:txBody>
      </p:sp>
      <p:sp>
        <p:nvSpPr>
          <p:cNvPr id="25" name="Rectangle 24">
            <a:extLst>
              <a:ext uri="{FF2B5EF4-FFF2-40B4-BE49-F238E27FC236}">
                <a16:creationId xmlns:a16="http://schemas.microsoft.com/office/drawing/2014/main" id="{85DBF289-D693-4A4C-6F97-B8FA0162ACFE}"/>
              </a:ext>
            </a:extLst>
          </p:cNvPr>
          <p:cNvSpPr/>
          <p:nvPr/>
        </p:nvSpPr>
        <p:spPr>
          <a:xfrm>
            <a:off x="7263534" y="1371348"/>
            <a:ext cx="1280160" cy="365760"/>
          </a:xfrm>
          <a:prstGeom prst="rect">
            <a:avLst/>
          </a:prstGeom>
          <a:solidFill>
            <a:schemeClr val="accent4"/>
          </a:solidFill>
          <a:ln>
            <a:solidFill>
              <a:schemeClr val="bg1">
                <a:lumMod val="75000"/>
              </a:schemeClr>
            </a:solidFill>
          </a:ln>
          <a:effectLst/>
        </p:spPr>
        <p:txBody>
          <a:bodyPr wrap="square" lIns="91103" tIns="45552" rIns="91103" bIns="45552" rtlCol="0" anchor="ctr" anchorCtr="0">
            <a:noAutofit/>
          </a:bodyPr>
          <a:lstStyle/>
          <a:p>
            <a:pPr algn="ctr"/>
            <a:r>
              <a:rPr lang="en-US" sz="1196" b="0" i="0" dirty="0">
                <a:ln w="0">
                  <a:noFill/>
                </a:ln>
                <a:solidFill>
                  <a:schemeClr val="bg1"/>
                </a:solidFill>
                <a:latin typeface="+mj-lt"/>
                <a:ea typeface="+mj-ea"/>
                <a:cs typeface="Calibri" panose="020F0502020204030204" pitchFamily="34" charset="0"/>
              </a:rPr>
              <a:t>Expertise</a:t>
            </a:r>
            <a:endParaRPr lang="en-US" sz="1196" b="0" i="0" cap="none" spc="0" dirty="0">
              <a:ln w="0">
                <a:noFill/>
              </a:ln>
              <a:solidFill>
                <a:schemeClr val="bg1"/>
              </a:solidFill>
              <a:latin typeface="+mj-lt"/>
              <a:ea typeface="+mj-ea"/>
              <a:cs typeface="Calibri" panose="020F0502020204030204" pitchFamily="34" charset="0"/>
            </a:endParaRPr>
          </a:p>
        </p:txBody>
      </p:sp>
      <p:sp>
        <p:nvSpPr>
          <p:cNvPr id="26" name="Rectangle 25">
            <a:extLst>
              <a:ext uri="{FF2B5EF4-FFF2-40B4-BE49-F238E27FC236}">
                <a16:creationId xmlns:a16="http://schemas.microsoft.com/office/drawing/2014/main" id="{6405474C-F4F3-F688-5C65-0DED9A01A1C5}"/>
              </a:ext>
            </a:extLst>
          </p:cNvPr>
          <p:cNvSpPr/>
          <p:nvPr/>
        </p:nvSpPr>
        <p:spPr>
          <a:xfrm>
            <a:off x="473678" y="2937990"/>
            <a:ext cx="1280160" cy="365760"/>
          </a:xfrm>
          <a:prstGeom prst="rect">
            <a:avLst/>
          </a:prstGeom>
          <a:solidFill>
            <a:schemeClr val="accent1"/>
          </a:solidFill>
          <a:ln>
            <a:solidFill>
              <a:schemeClr val="bg1">
                <a:lumMod val="75000"/>
              </a:schemeClr>
            </a:solidFill>
          </a:ln>
          <a:effectLst/>
        </p:spPr>
        <p:txBody>
          <a:bodyPr wrap="square" lIns="91103" tIns="45552" rIns="91103" bIns="45552" rtlCol="0" anchor="ctr" anchorCtr="0">
            <a:noAutofit/>
          </a:bodyPr>
          <a:lstStyle/>
          <a:p>
            <a:pPr algn="ctr"/>
            <a:r>
              <a:rPr lang="en-US" sz="1196" b="0" i="0" cap="none" spc="0">
                <a:ln w="0">
                  <a:noFill/>
                </a:ln>
                <a:solidFill>
                  <a:schemeClr val="bg1"/>
                </a:solidFill>
                <a:latin typeface="+mj-lt"/>
                <a:ea typeface="+mj-ea"/>
                <a:cs typeface="Calibri" panose="020F0502020204030204" pitchFamily="34" charset="0"/>
              </a:rPr>
              <a:t>Strategic Fit</a:t>
            </a:r>
          </a:p>
        </p:txBody>
      </p:sp>
      <p:sp>
        <p:nvSpPr>
          <p:cNvPr id="27" name="Rectangle 26">
            <a:extLst>
              <a:ext uri="{FF2B5EF4-FFF2-40B4-BE49-F238E27FC236}">
                <a16:creationId xmlns:a16="http://schemas.microsoft.com/office/drawing/2014/main" id="{76E8B00E-2E08-19FF-AA4C-81A08BA1FFF5}"/>
              </a:ext>
            </a:extLst>
          </p:cNvPr>
          <p:cNvSpPr/>
          <p:nvPr/>
        </p:nvSpPr>
        <p:spPr>
          <a:xfrm>
            <a:off x="1833484" y="2937990"/>
            <a:ext cx="1280160" cy="365760"/>
          </a:xfrm>
          <a:prstGeom prst="rect">
            <a:avLst/>
          </a:prstGeom>
          <a:solidFill>
            <a:schemeClr val="accent1"/>
          </a:solidFill>
          <a:ln>
            <a:solidFill>
              <a:schemeClr val="bg1">
                <a:lumMod val="75000"/>
              </a:schemeClr>
            </a:solidFill>
          </a:ln>
          <a:effectLst/>
        </p:spPr>
        <p:txBody>
          <a:bodyPr wrap="square" lIns="91103" tIns="45552" rIns="91103" bIns="45552" rtlCol="0" anchor="ctr" anchorCtr="0">
            <a:noAutofit/>
          </a:bodyPr>
          <a:lstStyle/>
          <a:p>
            <a:pPr algn="ctr"/>
            <a:r>
              <a:rPr lang="en-US" sz="1196" b="0" i="0" cap="none" spc="0">
                <a:ln w="0">
                  <a:noFill/>
                </a:ln>
                <a:solidFill>
                  <a:schemeClr val="bg1"/>
                </a:solidFill>
                <a:latin typeface="+mj-lt"/>
                <a:ea typeface="+mj-ea"/>
                <a:cs typeface="Calibri" panose="020F0502020204030204" pitchFamily="34" charset="0"/>
              </a:rPr>
              <a:t>Competitive Advantage</a:t>
            </a:r>
          </a:p>
        </p:txBody>
      </p:sp>
      <p:sp>
        <p:nvSpPr>
          <p:cNvPr id="29" name="Rectangle 28">
            <a:extLst>
              <a:ext uri="{FF2B5EF4-FFF2-40B4-BE49-F238E27FC236}">
                <a16:creationId xmlns:a16="http://schemas.microsoft.com/office/drawing/2014/main" id="{59286482-E88E-7D82-0738-260C044A5786}"/>
              </a:ext>
            </a:extLst>
          </p:cNvPr>
          <p:cNvSpPr/>
          <p:nvPr/>
        </p:nvSpPr>
        <p:spPr>
          <a:xfrm>
            <a:off x="3193290" y="2937990"/>
            <a:ext cx="1280160" cy="365760"/>
          </a:xfrm>
          <a:prstGeom prst="rect">
            <a:avLst/>
          </a:prstGeom>
          <a:solidFill>
            <a:schemeClr val="accent1"/>
          </a:solidFill>
          <a:ln>
            <a:solidFill>
              <a:schemeClr val="bg1">
                <a:lumMod val="75000"/>
              </a:schemeClr>
            </a:solidFill>
          </a:ln>
          <a:effectLst/>
        </p:spPr>
        <p:txBody>
          <a:bodyPr wrap="square" lIns="91103" tIns="45552" rIns="91103" bIns="45552" rtlCol="0" anchor="ctr" anchorCtr="0">
            <a:noAutofit/>
          </a:bodyPr>
          <a:lstStyle/>
          <a:p>
            <a:pPr algn="ctr"/>
            <a:r>
              <a:rPr lang="en-US" sz="1196" b="0" i="0" cap="none" spc="0">
                <a:ln w="0">
                  <a:noFill/>
                </a:ln>
                <a:solidFill>
                  <a:schemeClr val="bg1"/>
                </a:solidFill>
                <a:latin typeface="+mj-lt"/>
                <a:ea typeface="+mj-ea"/>
                <a:cs typeface="Calibri" panose="020F0502020204030204" pitchFamily="34" charset="0"/>
              </a:rPr>
              <a:t>Offering Fit</a:t>
            </a:r>
          </a:p>
        </p:txBody>
      </p:sp>
      <p:sp>
        <p:nvSpPr>
          <p:cNvPr id="30" name="Rectangle 29">
            <a:extLst>
              <a:ext uri="{FF2B5EF4-FFF2-40B4-BE49-F238E27FC236}">
                <a16:creationId xmlns:a16="http://schemas.microsoft.com/office/drawing/2014/main" id="{D0E28F3C-3DE8-64E3-0B36-E704C9CE4EEF}"/>
              </a:ext>
            </a:extLst>
          </p:cNvPr>
          <p:cNvSpPr/>
          <p:nvPr/>
        </p:nvSpPr>
        <p:spPr>
          <a:xfrm>
            <a:off x="4553096" y="2937990"/>
            <a:ext cx="1280160" cy="365760"/>
          </a:xfrm>
          <a:prstGeom prst="rect">
            <a:avLst/>
          </a:prstGeom>
          <a:solidFill>
            <a:schemeClr val="accent1"/>
          </a:solidFill>
          <a:ln>
            <a:solidFill>
              <a:schemeClr val="bg1">
                <a:lumMod val="75000"/>
              </a:schemeClr>
            </a:solidFill>
          </a:ln>
          <a:effectLst/>
        </p:spPr>
        <p:txBody>
          <a:bodyPr wrap="square" lIns="91103" tIns="45552" rIns="91103" bIns="45552" rtlCol="0" anchor="ctr" anchorCtr="0">
            <a:noAutofit/>
          </a:bodyPr>
          <a:lstStyle/>
          <a:p>
            <a:pPr algn="ctr"/>
            <a:r>
              <a:rPr lang="en-US" sz="1196" b="0" i="0">
                <a:ln w="0">
                  <a:noFill/>
                </a:ln>
                <a:solidFill>
                  <a:schemeClr val="bg1"/>
                </a:solidFill>
                <a:latin typeface="+mj-lt"/>
                <a:ea typeface="+mj-ea"/>
                <a:cs typeface="Calibri" panose="020F0502020204030204" pitchFamily="34" charset="0"/>
              </a:rPr>
              <a:t>Returns</a:t>
            </a:r>
            <a:endParaRPr lang="en-US" sz="1196" b="0" i="0" cap="none" spc="0">
              <a:ln w="0">
                <a:noFill/>
              </a:ln>
              <a:solidFill>
                <a:schemeClr val="bg1"/>
              </a:solidFill>
              <a:latin typeface="+mj-lt"/>
              <a:ea typeface="+mj-ea"/>
              <a:cs typeface="Calibri" panose="020F0502020204030204" pitchFamily="34" charset="0"/>
            </a:endParaRPr>
          </a:p>
        </p:txBody>
      </p:sp>
      <p:sp>
        <p:nvSpPr>
          <p:cNvPr id="31" name="Rectangle 30">
            <a:extLst>
              <a:ext uri="{FF2B5EF4-FFF2-40B4-BE49-F238E27FC236}">
                <a16:creationId xmlns:a16="http://schemas.microsoft.com/office/drawing/2014/main" id="{8D4E0827-D4DA-357B-0D4B-4107EA62FC61}"/>
              </a:ext>
            </a:extLst>
          </p:cNvPr>
          <p:cNvSpPr/>
          <p:nvPr/>
        </p:nvSpPr>
        <p:spPr>
          <a:xfrm>
            <a:off x="5912902" y="2937990"/>
            <a:ext cx="1280160" cy="365760"/>
          </a:xfrm>
          <a:prstGeom prst="rect">
            <a:avLst/>
          </a:prstGeom>
          <a:solidFill>
            <a:schemeClr val="accent1"/>
          </a:solidFill>
          <a:ln>
            <a:solidFill>
              <a:schemeClr val="bg1">
                <a:lumMod val="75000"/>
              </a:schemeClr>
            </a:solidFill>
          </a:ln>
          <a:effectLst/>
        </p:spPr>
        <p:txBody>
          <a:bodyPr wrap="square" lIns="91103" tIns="45552" rIns="91103" bIns="45552" rtlCol="0" anchor="ctr" anchorCtr="0">
            <a:noAutofit/>
          </a:bodyPr>
          <a:lstStyle/>
          <a:p>
            <a:pPr algn="ctr"/>
            <a:r>
              <a:rPr lang="en-US" sz="1196" b="0" i="0" cap="none" spc="0">
                <a:ln w="0">
                  <a:noFill/>
                </a:ln>
                <a:solidFill>
                  <a:schemeClr val="bg1"/>
                </a:solidFill>
                <a:latin typeface="+mj-lt"/>
                <a:ea typeface="+mj-ea"/>
                <a:cs typeface="Calibri" panose="020F0502020204030204" pitchFamily="34" charset="0"/>
              </a:rPr>
              <a:t>Execution Ability</a:t>
            </a:r>
          </a:p>
        </p:txBody>
      </p:sp>
      <p:sp>
        <p:nvSpPr>
          <p:cNvPr id="32" name="Rectangle 31">
            <a:extLst>
              <a:ext uri="{FF2B5EF4-FFF2-40B4-BE49-F238E27FC236}">
                <a16:creationId xmlns:a16="http://schemas.microsoft.com/office/drawing/2014/main" id="{7F990CA4-3CBD-4224-373D-674F4BFBB84B}"/>
              </a:ext>
            </a:extLst>
          </p:cNvPr>
          <p:cNvSpPr/>
          <p:nvPr/>
        </p:nvSpPr>
        <p:spPr>
          <a:xfrm>
            <a:off x="7263534" y="2937990"/>
            <a:ext cx="1280160" cy="365760"/>
          </a:xfrm>
          <a:prstGeom prst="rect">
            <a:avLst/>
          </a:prstGeom>
          <a:solidFill>
            <a:schemeClr val="tx2"/>
          </a:solidFill>
          <a:ln>
            <a:solidFill>
              <a:schemeClr val="bg1">
                <a:lumMod val="75000"/>
              </a:schemeClr>
            </a:solidFill>
          </a:ln>
          <a:effectLst/>
        </p:spPr>
        <p:txBody>
          <a:bodyPr wrap="square" lIns="91103" tIns="45552" rIns="91103" bIns="45552" rtlCol="0" anchor="ctr" anchorCtr="0">
            <a:noAutofit/>
          </a:bodyPr>
          <a:lstStyle/>
          <a:p>
            <a:pPr algn="ctr"/>
            <a:r>
              <a:rPr lang="en-US" sz="1196" b="0" i="0">
                <a:ln w="0">
                  <a:noFill/>
                </a:ln>
                <a:solidFill>
                  <a:schemeClr val="bg1"/>
                </a:solidFill>
                <a:latin typeface="+mj-lt"/>
                <a:ea typeface="+mj-ea"/>
                <a:cs typeface="Calibri" panose="020F0502020204030204" pitchFamily="34" charset="0"/>
              </a:rPr>
              <a:t>TOTAL</a:t>
            </a:r>
            <a:endParaRPr lang="en-US" sz="1196" b="0" i="0" cap="none" spc="0">
              <a:ln w="0">
                <a:noFill/>
              </a:ln>
              <a:solidFill>
                <a:schemeClr val="bg1"/>
              </a:solidFill>
              <a:latin typeface="+mj-lt"/>
              <a:ea typeface="+mj-ea"/>
              <a:cs typeface="Calibri" panose="020F0502020204030204" pitchFamily="34" charset="0"/>
            </a:endParaRPr>
          </a:p>
        </p:txBody>
      </p:sp>
      <p:sp>
        <p:nvSpPr>
          <p:cNvPr id="34" name="Rectangle 33">
            <a:extLst>
              <a:ext uri="{FF2B5EF4-FFF2-40B4-BE49-F238E27FC236}">
                <a16:creationId xmlns:a16="http://schemas.microsoft.com/office/drawing/2014/main" id="{DEF4BBE9-BB80-CD03-217A-8E82CCFFC9B6}"/>
              </a:ext>
            </a:extLst>
          </p:cNvPr>
          <p:cNvSpPr/>
          <p:nvPr/>
        </p:nvSpPr>
        <p:spPr>
          <a:xfrm>
            <a:off x="5912902" y="3304296"/>
            <a:ext cx="1280160" cy="100331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35" name="Rectangle 34">
            <a:extLst>
              <a:ext uri="{FF2B5EF4-FFF2-40B4-BE49-F238E27FC236}">
                <a16:creationId xmlns:a16="http://schemas.microsoft.com/office/drawing/2014/main" id="{8B538CD5-D1B4-FF48-4664-BB0655AEC149}"/>
              </a:ext>
            </a:extLst>
          </p:cNvPr>
          <p:cNvSpPr/>
          <p:nvPr/>
        </p:nvSpPr>
        <p:spPr>
          <a:xfrm>
            <a:off x="4553096" y="3303204"/>
            <a:ext cx="1280160" cy="100331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36" name="Rectangle 35">
            <a:extLst>
              <a:ext uri="{FF2B5EF4-FFF2-40B4-BE49-F238E27FC236}">
                <a16:creationId xmlns:a16="http://schemas.microsoft.com/office/drawing/2014/main" id="{084D7FA8-04E6-309A-103B-D5828EB2D0B2}"/>
              </a:ext>
            </a:extLst>
          </p:cNvPr>
          <p:cNvSpPr/>
          <p:nvPr/>
        </p:nvSpPr>
        <p:spPr>
          <a:xfrm>
            <a:off x="3193290" y="3303204"/>
            <a:ext cx="1280160" cy="100331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37" name="Rectangle 36">
            <a:extLst>
              <a:ext uri="{FF2B5EF4-FFF2-40B4-BE49-F238E27FC236}">
                <a16:creationId xmlns:a16="http://schemas.microsoft.com/office/drawing/2014/main" id="{92452E9F-31B8-396E-4421-96288901D294}"/>
              </a:ext>
            </a:extLst>
          </p:cNvPr>
          <p:cNvSpPr/>
          <p:nvPr/>
        </p:nvSpPr>
        <p:spPr>
          <a:xfrm>
            <a:off x="1833484" y="3303204"/>
            <a:ext cx="1280160" cy="100331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38" name="Rectangle 37">
            <a:extLst>
              <a:ext uri="{FF2B5EF4-FFF2-40B4-BE49-F238E27FC236}">
                <a16:creationId xmlns:a16="http://schemas.microsoft.com/office/drawing/2014/main" id="{F7060BF4-5273-11D7-B268-52F2F2B65160}"/>
              </a:ext>
            </a:extLst>
          </p:cNvPr>
          <p:cNvSpPr/>
          <p:nvPr/>
        </p:nvSpPr>
        <p:spPr>
          <a:xfrm>
            <a:off x="473678" y="3303204"/>
            <a:ext cx="1280160" cy="100331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396" b="0" i="0" cap="none" spc="0">
              <a:ln w="0">
                <a:noFill/>
              </a:ln>
              <a:solidFill>
                <a:schemeClr val="bg1">
                  <a:lumMod val="75000"/>
                </a:schemeClr>
              </a:solidFill>
              <a:latin typeface="+mj-lt"/>
              <a:ea typeface="Roboto" panose="02000000000000000000" pitchFamily="2" charset="0"/>
              <a:cs typeface="Calibri" panose="020F0502020204030204" pitchFamily="34" charset="0"/>
            </a:endParaRPr>
          </a:p>
        </p:txBody>
      </p:sp>
      <p:sp>
        <p:nvSpPr>
          <p:cNvPr id="40" name="Text Placeholder 4">
            <a:extLst>
              <a:ext uri="{FF2B5EF4-FFF2-40B4-BE49-F238E27FC236}">
                <a16:creationId xmlns:a16="http://schemas.microsoft.com/office/drawing/2014/main" id="{0D1BD704-9133-00FF-61A5-F05DDFE71DDE}"/>
              </a:ext>
            </a:extLst>
          </p:cNvPr>
          <p:cNvSpPr>
            <a:spLocks noGrp="1"/>
          </p:cNvSpPr>
          <p:nvPr>
            <p:ph type="body" sz="quarter" idx="40" hasCustomPrompt="1"/>
          </p:nvPr>
        </p:nvSpPr>
        <p:spPr>
          <a:xfrm>
            <a:off x="7263534" y="3439650"/>
            <a:ext cx="1280160" cy="731519"/>
          </a:xfrm>
        </p:spPr>
        <p:txBody>
          <a:bodyPr anchor="ctr"/>
          <a:lstStyle>
            <a:lvl1pPr algn="ctr">
              <a:defRPr b="0" i="0">
                <a:latin typeface="+mj-lt"/>
              </a:defRPr>
            </a:lvl1pPr>
          </a:lstStyle>
          <a:p>
            <a:pPr lvl="0"/>
            <a:r>
              <a:rPr lang="en-US"/>
              <a:t>Score</a:t>
            </a:r>
          </a:p>
        </p:txBody>
      </p:sp>
      <p:sp>
        <p:nvSpPr>
          <p:cNvPr id="5" name="Text Placeholder 4">
            <a:extLst>
              <a:ext uri="{FF2B5EF4-FFF2-40B4-BE49-F238E27FC236}">
                <a16:creationId xmlns:a16="http://schemas.microsoft.com/office/drawing/2014/main" id="{26662F36-09C8-924E-BA99-544879E51799}"/>
              </a:ext>
            </a:extLst>
          </p:cNvPr>
          <p:cNvSpPr>
            <a:spLocks noGrp="1"/>
          </p:cNvSpPr>
          <p:nvPr>
            <p:ph type="body" sz="quarter" idx="29" hasCustomPrompt="1"/>
          </p:nvPr>
        </p:nvSpPr>
        <p:spPr>
          <a:xfrm>
            <a:off x="473678" y="1800930"/>
            <a:ext cx="1280160" cy="731519"/>
          </a:xfrm>
        </p:spPr>
        <p:txBody>
          <a:bodyPr anchor="ctr">
            <a:normAutofit/>
          </a:bodyPr>
          <a:lstStyle>
            <a:lvl1pPr algn="ctr">
              <a:defRPr sz="1050" b="0" i="0">
                <a:latin typeface="+mn-lt"/>
              </a:defRPr>
            </a:lvl1pPr>
          </a:lstStyle>
          <a:p>
            <a:pPr lvl="0"/>
            <a:r>
              <a:rPr lang="en-US" dirty="0"/>
              <a:t>Describe this factor</a:t>
            </a:r>
          </a:p>
        </p:txBody>
      </p:sp>
      <p:sp>
        <p:nvSpPr>
          <p:cNvPr id="62" name="Text Placeholder 4">
            <a:extLst>
              <a:ext uri="{FF2B5EF4-FFF2-40B4-BE49-F238E27FC236}">
                <a16:creationId xmlns:a16="http://schemas.microsoft.com/office/drawing/2014/main" id="{B4944665-4443-AE47-A9A5-9097E7462B55}"/>
              </a:ext>
            </a:extLst>
          </p:cNvPr>
          <p:cNvSpPr>
            <a:spLocks noGrp="1"/>
          </p:cNvSpPr>
          <p:nvPr>
            <p:ph type="body" sz="quarter" idx="30" hasCustomPrompt="1"/>
          </p:nvPr>
        </p:nvSpPr>
        <p:spPr>
          <a:xfrm>
            <a:off x="1833484" y="1800930"/>
            <a:ext cx="1280160" cy="731519"/>
          </a:xfrm>
        </p:spPr>
        <p:txBody>
          <a:bodyPr anchor="ctr">
            <a:normAutofit/>
          </a:bodyPr>
          <a:lstStyle>
            <a:lvl1pPr algn="ctr">
              <a:defRPr sz="1050" b="0" i="0">
                <a:latin typeface="+mn-lt"/>
              </a:defRPr>
            </a:lvl1pPr>
          </a:lstStyle>
          <a:p>
            <a:pPr lvl="0"/>
            <a:r>
              <a:rPr lang="en-US" dirty="0"/>
              <a:t>Describe this factor</a:t>
            </a:r>
          </a:p>
        </p:txBody>
      </p:sp>
      <p:sp>
        <p:nvSpPr>
          <p:cNvPr id="63" name="Text Placeholder 4">
            <a:extLst>
              <a:ext uri="{FF2B5EF4-FFF2-40B4-BE49-F238E27FC236}">
                <a16:creationId xmlns:a16="http://schemas.microsoft.com/office/drawing/2014/main" id="{E9F33CF9-4EFA-594B-A4CD-242F7CBE8672}"/>
              </a:ext>
            </a:extLst>
          </p:cNvPr>
          <p:cNvSpPr>
            <a:spLocks noGrp="1"/>
          </p:cNvSpPr>
          <p:nvPr>
            <p:ph type="body" sz="quarter" idx="31" hasCustomPrompt="1"/>
          </p:nvPr>
        </p:nvSpPr>
        <p:spPr>
          <a:xfrm>
            <a:off x="3193290" y="1800930"/>
            <a:ext cx="1280160" cy="731519"/>
          </a:xfrm>
        </p:spPr>
        <p:txBody>
          <a:bodyPr anchor="ctr">
            <a:normAutofit/>
          </a:bodyPr>
          <a:lstStyle>
            <a:lvl1pPr algn="ctr">
              <a:defRPr sz="1050" b="0" i="0">
                <a:latin typeface="+mn-lt"/>
              </a:defRPr>
            </a:lvl1pPr>
          </a:lstStyle>
          <a:p>
            <a:pPr lvl="0"/>
            <a:r>
              <a:rPr lang="en-US"/>
              <a:t>Describe this factor</a:t>
            </a:r>
          </a:p>
        </p:txBody>
      </p:sp>
      <p:sp>
        <p:nvSpPr>
          <p:cNvPr id="64" name="Text Placeholder 4">
            <a:extLst>
              <a:ext uri="{FF2B5EF4-FFF2-40B4-BE49-F238E27FC236}">
                <a16:creationId xmlns:a16="http://schemas.microsoft.com/office/drawing/2014/main" id="{FFC0E06F-4B75-BA48-ACB4-17D87B3899BC}"/>
              </a:ext>
            </a:extLst>
          </p:cNvPr>
          <p:cNvSpPr>
            <a:spLocks noGrp="1"/>
          </p:cNvSpPr>
          <p:nvPr>
            <p:ph type="body" sz="quarter" idx="32" hasCustomPrompt="1"/>
          </p:nvPr>
        </p:nvSpPr>
        <p:spPr>
          <a:xfrm>
            <a:off x="4553096" y="1800930"/>
            <a:ext cx="1280160" cy="731519"/>
          </a:xfrm>
        </p:spPr>
        <p:txBody>
          <a:bodyPr anchor="ctr">
            <a:normAutofit/>
          </a:bodyPr>
          <a:lstStyle>
            <a:lvl1pPr algn="ctr">
              <a:defRPr sz="1050" b="0" i="0">
                <a:latin typeface="+mn-lt"/>
              </a:defRPr>
            </a:lvl1pPr>
          </a:lstStyle>
          <a:p>
            <a:pPr lvl="0"/>
            <a:r>
              <a:rPr lang="en-US"/>
              <a:t>Describe this factor</a:t>
            </a:r>
          </a:p>
        </p:txBody>
      </p:sp>
      <p:sp>
        <p:nvSpPr>
          <p:cNvPr id="65" name="Text Placeholder 4">
            <a:extLst>
              <a:ext uri="{FF2B5EF4-FFF2-40B4-BE49-F238E27FC236}">
                <a16:creationId xmlns:a16="http://schemas.microsoft.com/office/drawing/2014/main" id="{ABCD0179-3F6F-8E46-A0C1-D910A81CB669}"/>
              </a:ext>
            </a:extLst>
          </p:cNvPr>
          <p:cNvSpPr>
            <a:spLocks noGrp="1"/>
          </p:cNvSpPr>
          <p:nvPr>
            <p:ph type="body" sz="quarter" idx="33" hasCustomPrompt="1"/>
          </p:nvPr>
        </p:nvSpPr>
        <p:spPr>
          <a:xfrm>
            <a:off x="5912902" y="1800930"/>
            <a:ext cx="1280160" cy="731519"/>
          </a:xfrm>
        </p:spPr>
        <p:txBody>
          <a:bodyPr anchor="ctr">
            <a:normAutofit/>
          </a:bodyPr>
          <a:lstStyle>
            <a:lvl1pPr algn="ctr">
              <a:defRPr sz="1050" b="0" i="0">
                <a:latin typeface="+mn-lt"/>
              </a:defRPr>
            </a:lvl1pPr>
          </a:lstStyle>
          <a:p>
            <a:pPr lvl="0"/>
            <a:r>
              <a:rPr lang="en-US"/>
              <a:t>Describe this factor</a:t>
            </a:r>
          </a:p>
        </p:txBody>
      </p:sp>
      <p:sp>
        <p:nvSpPr>
          <p:cNvPr id="66" name="Text Placeholder 4">
            <a:extLst>
              <a:ext uri="{FF2B5EF4-FFF2-40B4-BE49-F238E27FC236}">
                <a16:creationId xmlns:a16="http://schemas.microsoft.com/office/drawing/2014/main" id="{CF761D2F-B71E-5349-8EEE-0F994488DFD3}"/>
              </a:ext>
            </a:extLst>
          </p:cNvPr>
          <p:cNvSpPr>
            <a:spLocks noGrp="1"/>
          </p:cNvSpPr>
          <p:nvPr>
            <p:ph type="body" sz="quarter" idx="34" hasCustomPrompt="1"/>
          </p:nvPr>
        </p:nvSpPr>
        <p:spPr>
          <a:xfrm>
            <a:off x="7263534" y="1808569"/>
            <a:ext cx="1280160" cy="731519"/>
          </a:xfrm>
        </p:spPr>
        <p:txBody>
          <a:bodyPr anchor="ctr">
            <a:normAutofit/>
          </a:bodyPr>
          <a:lstStyle>
            <a:lvl1pPr algn="ctr">
              <a:defRPr sz="1050" b="0" i="0">
                <a:latin typeface="+mn-lt"/>
              </a:defRPr>
            </a:lvl1pPr>
          </a:lstStyle>
          <a:p>
            <a:pPr lvl="0"/>
            <a:r>
              <a:rPr lang="en-US" dirty="0"/>
              <a:t>Describe this factor</a:t>
            </a:r>
          </a:p>
        </p:txBody>
      </p:sp>
      <p:sp>
        <p:nvSpPr>
          <p:cNvPr id="79" name="Text Placeholder 4">
            <a:extLst>
              <a:ext uri="{FF2B5EF4-FFF2-40B4-BE49-F238E27FC236}">
                <a16:creationId xmlns:a16="http://schemas.microsoft.com/office/drawing/2014/main" id="{E748FABF-8374-5041-8C1B-F5A86796ECB9}"/>
              </a:ext>
            </a:extLst>
          </p:cNvPr>
          <p:cNvSpPr>
            <a:spLocks noGrp="1"/>
          </p:cNvSpPr>
          <p:nvPr>
            <p:ph type="body" sz="quarter" idx="41" hasCustomPrompt="1"/>
          </p:nvPr>
        </p:nvSpPr>
        <p:spPr>
          <a:xfrm>
            <a:off x="1282922" y="2571750"/>
            <a:ext cx="457200" cy="269808"/>
          </a:xfrm>
        </p:spPr>
        <p:txBody>
          <a:bodyPr anchor="ctr">
            <a:normAutofit/>
          </a:bodyPr>
          <a:lstStyle>
            <a:lvl1pPr algn="ctr">
              <a:defRPr sz="1050" b="1" i="0">
                <a:latin typeface="+mn-lt"/>
              </a:defRPr>
            </a:lvl1pPr>
          </a:lstStyle>
          <a:p>
            <a:pPr lvl="0"/>
            <a:r>
              <a:rPr lang="en-US" dirty="0"/>
              <a:t>#</a:t>
            </a:r>
          </a:p>
        </p:txBody>
      </p:sp>
      <p:sp>
        <p:nvSpPr>
          <p:cNvPr id="80" name="Text Placeholder 4">
            <a:extLst>
              <a:ext uri="{FF2B5EF4-FFF2-40B4-BE49-F238E27FC236}">
                <a16:creationId xmlns:a16="http://schemas.microsoft.com/office/drawing/2014/main" id="{A5E4EF3E-C01B-1D4C-8E94-AEF2F1A35FFB}"/>
              </a:ext>
            </a:extLst>
          </p:cNvPr>
          <p:cNvSpPr>
            <a:spLocks noGrp="1"/>
          </p:cNvSpPr>
          <p:nvPr>
            <p:ph type="body" sz="quarter" idx="42" hasCustomPrompt="1"/>
          </p:nvPr>
        </p:nvSpPr>
        <p:spPr>
          <a:xfrm>
            <a:off x="2740711" y="2567238"/>
            <a:ext cx="457200" cy="274320"/>
          </a:xfrm>
        </p:spPr>
        <p:txBody>
          <a:bodyPr anchor="ctr">
            <a:normAutofit/>
          </a:bodyPr>
          <a:lstStyle>
            <a:lvl1pPr algn="ctr">
              <a:defRPr sz="1050" b="1" i="0">
                <a:latin typeface="+mn-lt"/>
              </a:defRPr>
            </a:lvl1pPr>
          </a:lstStyle>
          <a:p>
            <a:pPr lvl="0"/>
            <a:r>
              <a:rPr lang="en-US" dirty="0"/>
              <a:t>#</a:t>
            </a:r>
          </a:p>
        </p:txBody>
      </p:sp>
      <p:sp>
        <p:nvSpPr>
          <p:cNvPr id="81" name="Text Placeholder 4">
            <a:extLst>
              <a:ext uri="{FF2B5EF4-FFF2-40B4-BE49-F238E27FC236}">
                <a16:creationId xmlns:a16="http://schemas.microsoft.com/office/drawing/2014/main" id="{EBDD2FCF-D312-7542-B904-1E21A9AB34F0}"/>
              </a:ext>
            </a:extLst>
          </p:cNvPr>
          <p:cNvSpPr>
            <a:spLocks noGrp="1"/>
          </p:cNvSpPr>
          <p:nvPr>
            <p:ph type="body" sz="quarter" idx="43" hasCustomPrompt="1"/>
          </p:nvPr>
        </p:nvSpPr>
        <p:spPr>
          <a:xfrm>
            <a:off x="4075951" y="2567238"/>
            <a:ext cx="457200" cy="274320"/>
          </a:xfrm>
        </p:spPr>
        <p:txBody>
          <a:bodyPr anchor="ctr">
            <a:normAutofit/>
          </a:bodyPr>
          <a:lstStyle>
            <a:lvl1pPr algn="ctr">
              <a:defRPr sz="1050" b="1" i="0">
                <a:latin typeface="+mn-lt"/>
              </a:defRPr>
            </a:lvl1pPr>
          </a:lstStyle>
          <a:p>
            <a:pPr lvl="0"/>
            <a:r>
              <a:rPr lang="en-US"/>
              <a:t>#</a:t>
            </a:r>
          </a:p>
        </p:txBody>
      </p:sp>
      <p:sp>
        <p:nvSpPr>
          <p:cNvPr id="82" name="Text Placeholder 4">
            <a:extLst>
              <a:ext uri="{FF2B5EF4-FFF2-40B4-BE49-F238E27FC236}">
                <a16:creationId xmlns:a16="http://schemas.microsoft.com/office/drawing/2014/main" id="{C9027AC6-31B5-1748-865F-D167299C827E}"/>
              </a:ext>
            </a:extLst>
          </p:cNvPr>
          <p:cNvSpPr>
            <a:spLocks noGrp="1"/>
          </p:cNvSpPr>
          <p:nvPr>
            <p:ph type="body" sz="quarter" idx="44" hasCustomPrompt="1"/>
          </p:nvPr>
        </p:nvSpPr>
        <p:spPr>
          <a:xfrm>
            <a:off x="5411191" y="2567238"/>
            <a:ext cx="457200" cy="274320"/>
          </a:xfrm>
        </p:spPr>
        <p:txBody>
          <a:bodyPr anchor="ctr">
            <a:normAutofit/>
          </a:bodyPr>
          <a:lstStyle>
            <a:lvl1pPr algn="ctr">
              <a:defRPr sz="1050" b="1" i="0">
                <a:latin typeface="+mn-lt"/>
              </a:defRPr>
            </a:lvl1pPr>
          </a:lstStyle>
          <a:p>
            <a:pPr lvl="0"/>
            <a:r>
              <a:rPr lang="en-US"/>
              <a:t>#</a:t>
            </a:r>
          </a:p>
        </p:txBody>
      </p:sp>
      <p:sp>
        <p:nvSpPr>
          <p:cNvPr id="83" name="Text Placeholder 4">
            <a:extLst>
              <a:ext uri="{FF2B5EF4-FFF2-40B4-BE49-F238E27FC236}">
                <a16:creationId xmlns:a16="http://schemas.microsoft.com/office/drawing/2014/main" id="{8299959F-C618-2D43-AA6F-135EA0DD1664}"/>
              </a:ext>
            </a:extLst>
          </p:cNvPr>
          <p:cNvSpPr>
            <a:spLocks noGrp="1"/>
          </p:cNvSpPr>
          <p:nvPr>
            <p:ph type="body" sz="quarter" idx="45" hasCustomPrompt="1"/>
          </p:nvPr>
        </p:nvSpPr>
        <p:spPr>
          <a:xfrm>
            <a:off x="6746431" y="2567238"/>
            <a:ext cx="457200" cy="274320"/>
          </a:xfrm>
        </p:spPr>
        <p:txBody>
          <a:bodyPr anchor="ctr">
            <a:normAutofit/>
          </a:bodyPr>
          <a:lstStyle>
            <a:lvl1pPr algn="ctr">
              <a:defRPr sz="1050" b="1" i="0">
                <a:latin typeface="+mn-lt"/>
              </a:defRPr>
            </a:lvl1pPr>
          </a:lstStyle>
          <a:p>
            <a:pPr lvl="0"/>
            <a:r>
              <a:rPr lang="en-US"/>
              <a:t>#</a:t>
            </a:r>
          </a:p>
        </p:txBody>
      </p:sp>
      <p:sp>
        <p:nvSpPr>
          <p:cNvPr id="84" name="Text Placeholder 4">
            <a:extLst>
              <a:ext uri="{FF2B5EF4-FFF2-40B4-BE49-F238E27FC236}">
                <a16:creationId xmlns:a16="http://schemas.microsoft.com/office/drawing/2014/main" id="{9B994C69-2EB1-B244-96DC-ADECAE9EEC2A}"/>
              </a:ext>
            </a:extLst>
          </p:cNvPr>
          <p:cNvSpPr>
            <a:spLocks noGrp="1"/>
          </p:cNvSpPr>
          <p:nvPr>
            <p:ph type="body" sz="quarter" idx="46" hasCustomPrompt="1"/>
          </p:nvPr>
        </p:nvSpPr>
        <p:spPr>
          <a:xfrm>
            <a:off x="8081669" y="2567238"/>
            <a:ext cx="457200" cy="274320"/>
          </a:xfrm>
        </p:spPr>
        <p:txBody>
          <a:bodyPr anchor="ctr">
            <a:normAutofit/>
          </a:bodyPr>
          <a:lstStyle>
            <a:lvl1pPr algn="ctr">
              <a:defRPr sz="1050" b="1" i="0">
                <a:latin typeface="+mn-lt"/>
              </a:defRPr>
            </a:lvl1pPr>
          </a:lstStyle>
          <a:p>
            <a:pPr lvl="0"/>
            <a:r>
              <a:rPr lang="en-US"/>
              <a:t>#</a:t>
            </a:r>
          </a:p>
        </p:txBody>
      </p:sp>
      <p:sp>
        <p:nvSpPr>
          <p:cNvPr id="97" name="Text Placeholder 4">
            <a:extLst>
              <a:ext uri="{FF2B5EF4-FFF2-40B4-BE49-F238E27FC236}">
                <a16:creationId xmlns:a16="http://schemas.microsoft.com/office/drawing/2014/main" id="{C172B4AE-82D0-5640-A23A-83BC81242218}"/>
              </a:ext>
            </a:extLst>
          </p:cNvPr>
          <p:cNvSpPr>
            <a:spLocks noGrp="1"/>
          </p:cNvSpPr>
          <p:nvPr>
            <p:ph type="body" sz="quarter" idx="47" hasCustomPrompt="1"/>
          </p:nvPr>
        </p:nvSpPr>
        <p:spPr>
          <a:xfrm>
            <a:off x="473678" y="3373811"/>
            <a:ext cx="1280160" cy="731519"/>
          </a:xfrm>
        </p:spPr>
        <p:txBody>
          <a:bodyPr anchor="ctr">
            <a:normAutofit/>
          </a:bodyPr>
          <a:lstStyle>
            <a:lvl1pPr algn="ctr">
              <a:defRPr sz="1050" b="0" i="0">
                <a:latin typeface="+mn-lt"/>
              </a:defRPr>
            </a:lvl1pPr>
          </a:lstStyle>
          <a:p>
            <a:pPr lvl="0"/>
            <a:r>
              <a:rPr lang="en-US"/>
              <a:t>Describe this factor</a:t>
            </a:r>
          </a:p>
        </p:txBody>
      </p:sp>
      <p:sp>
        <p:nvSpPr>
          <p:cNvPr id="98" name="Text Placeholder 4">
            <a:extLst>
              <a:ext uri="{FF2B5EF4-FFF2-40B4-BE49-F238E27FC236}">
                <a16:creationId xmlns:a16="http://schemas.microsoft.com/office/drawing/2014/main" id="{A9E15DD1-8235-BF46-B2E2-B83361C49FD9}"/>
              </a:ext>
            </a:extLst>
          </p:cNvPr>
          <p:cNvSpPr>
            <a:spLocks noGrp="1"/>
          </p:cNvSpPr>
          <p:nvPr>
            <p:ph type="body" sz="quarter" idx="48" hasCustomPrompt="1"/>
          </p:nvPr>
        </p:nvSpPr>
        <p:spPr>
          <a:xfrm>
            <a:off x="1833484" y="3367024"/>
            <a:ext cx="1280160" cy="731519"/>
          </a:xfrm>
        </p:spPr>
        <p:txBody>
          <a:bodyPr anchor="ctr">
            <a:normAutofit/>
          </a:bodyPr>
          <a:lstStyle>
            <a:lvl1pPr algn="ctr">
              <a:defRPr sz="1050" b="0" i="0">
                <a:latin typeface="+mn-lt"/>
              </a:defRPr>
            </a:lvl1pPr>
          </a:lstStyle>
          <a:p>
            <a:pPr lvl="0"/>
            <a:r>
              <a:rPr lang="en-US"/>
              <a:t>Describe this factor</a:t>
            </a:r>
          </a:p>
        </p:txBody>
      </p:sp>
      <p:sp>
        <p:nvSpPr>
          <p:cNvPr id="99" name="Text Placeholder 4">
            <a:extLst>
              <a:ext uri="{FF2B5EF4-FFF2-40B4-BE49-F238E27FC236}">
                <a16:creationId xmlns:a16="http://schemas.microsoft.com/office/drawing/2014/main" id="{BD2CE60B-CB94-9C49-8E65-34573BC81ACF}"/>
              </a:ext>
            </a:extLst>
          </p:cNvPr>
          <p:cNvSpPr>
            <a:spLocks noGrp="1"/>
          </p:cNvSpPr>
          <p:nvPr>
            <p:ph type="body" sz="quarter" idx="49" hasCustomPrompt="1"/>
          </p:nvPr>
        </p:nvSpPr>
        <p:spPr>
          <a:xfrm>
            <a:off x="3193290" y="3367024"/>
            <a:ext cx="1280160" cy="731519"/>
          </a:xfrm>
        </p:spPr>
        <p:txBody>
          <a:bodyPr anchor="ctr">
            <a:normAutofit/>
          </a:bodyPr>
          <a:lstStyle>
            <a:lvl1pPr algn="ctr">
              <a:defRPr sz="1050" b="0" i="0">
                <a:latin typeface="+mn-lt"/>
              </a:defRPr>
            </a:lvl1pPr>
          </a:lstStyle>
          <a:p>
            <a:pPr lvl="0"/>
            <a:r>
              <a:rPr lang="en-US"/>
              <a:t>Describe this factor</a:t>
            </a:r>
          </a:p>
        </p:txBody>
      </p:sp>
      <p:sp>
        <p:nvSpPr>
          <p:cNvPr id="100" name="Text Placeholder 4">
            <a:extLst>
              <a:ext uri="{FF2B5EF4-FFF2-40B4-BE49-F238E27FC236}">
                <a16:creationId xmlns:a16="http://schemas.microsoft.com/office/drawing/2014/main" id="{C7E55A46-D185-2549-8C2D-E2DDFCD04A3A}"/>
              </a:ext>
            </a:extLst>
          </p:cNvPr>
          <p:cNvSpPr>
            <a:spLocks noGrp="1"/>
          </p:cNvSpPr>
          <p:nvPr>
            <p:ph type="body" sz="quarter" idx="50" hasCustomPrompt="1"/>
          </p:nvPr>
        </p:nvSpPr>
        <p:spPr>
          <a:xfrm>
            <a:off x="4553096" y="3367024"/>
            <a:ext cx="1280160" cy="731519"/>
          </a:xfrm>
        </p:spPr>
        <p:txBody>
          <a:bodyPr anchor="ctr">
            <a:normAutofit/>
          </a:bodyPr>
          <a:lstStyle>
            <a:lvl1pPr algn="ctr">
              <a:defRPr sz="1050" b="0" i="0">
                <a:latin typeface="+mn-lt"/>
              </a:defRPr>
            </a:lvl1pPr>
          </a:lstStyle>
          <a:p>
            <a:pPr lvl="0"/>
            <a:r>
              <a:rPr lang="en-US"/>
              <a:t>Describe this factor</a:t>
            </a:r>
          </a:p>
        </p:txBody>
      </p:sp>
      <p:sp>
        <p:nvSpPr>
          <p:cNvPr id="101" name="Text Placeholder 4">
            <a:extLst>
              <a:ext uri="{FF2B5EF4-FFF2-40B4-BE49-F238E27FC236}">
                <a16:creationId xmlns:a16="http://schemas.microsoft.com/office/drawing/2014/main" id="{C5DD0359-BBF9-F649-9DF5-642B77E2611B}"/>
              </a:ext>
            </a:extLst>
          </p:cNvPr>
          <p:cNvSpPr>
            <a:spLocks noGrp="1"/>
          </p:cNvSpPr>
          <p:nvPr>
            <p:ph type="body" sz="quarter" idx="51" hasCustomPrompt="1"/>
          </p:nvPr>
        </p:nvSpPr>
        <p:spPr>
          <a:xfrm>
            <a:off x="5912902" y="3373811"/>
            <a:ext cx="1280160" cy="731519"/>
          </a:xfrm>
        </p:spPr>
        <p:txBody>
          <a:bodyPr anchor="ctr">
            <a:normAutofit/>
          </a:bodyPr>
          <a:lstStyle>
            <a:lvl1pPr algn="ctr">
              <a:defRPr sz="1050" b="0" i="0">
                <a:latin typeface="+mn-lt"/>
              </a:defRPr>
            </a:lvl1pPr>
          </a:lstStyle>
          <a:p>
            <a:pPr lvl="0"/>
            <a:r>
              <a:rPr lang="en-US"/>
              <a:t>Describe this factor</a:t>
            </a:r>
          </a:p>
        </p:txBody>
      </p:sp>
      <p:sp>
        <p:nvSpPr>
          <p:cNvPr id="102" name="Text Placeholder 4">
            <a:extLst>
              <a:ext uri="{FF2B5EF4-FFF2-40B4-BE49-F238E27FC236}">
                <a16:creationId xmlns:a16="http://schemas.microsoft.com/office/drawing/2014/main" id="{340FB887-6691-F942-AE88-9D2732B6A453}"/>
              </a:ext>
            </a:extLst>
          </p:cNvPr>
          <p:cNvSpPr>
            <a:spLocks noGrp="1"/>
          </p:cNvSpPr>
          <p:nvPr>
            <p:ph type="body" sz="quarter" idx="52" hasCustomPrompt="1"/>
          </p:nvPr>
        </p:nvSpPr>
        <p:spPr>
          <a:xfrm>
            <a:off x="1305001" y="4041898"/>
            <a:ext cx="457200" cy="274320"/>
          </a:xfrm>
        </p:spPr>
        <p:txBody>
          <a:bodyPr anchor="ctr">
            <a:normAutofit/>
          </a:bodyPr>
          <a:lstStyle>
            <a:lvl1pPr algn="ctr">
              <a:defRPr sz="1050" b="1" i="0">
                <a:latin typeface="+mn-lt"/>
              </a:defRPr>
            </a:lvl1pPr>
          </a:lstStyle>
          <a:p>
            <a:pPr lvl="0"/>
            <a:r>
              <a:rPr lang="en-US" dirty="0"/>
              <a:t>#</a:t>
            </a:r>
          </a:p>
        </p:txBody>
      </p:sp>
      <p:sp>
        <p:nvSpPr>
          <p:cNvPr id="103" name="Text Placeholder 4">
            <a:extLst>
              <a:ext uri="{FF2B5EF4-FFF2-40B4-BE49-F238E27FC236}">
                <a16:creationId xmlns:a16="http://schemas.microsoft.com/office/drawing/2014/main" id="{D3CCBBE0-FAE1-754C-829B-A0F7CD0CDB3D}"/>
              </a:ext>
            </a:extLst>
          </p:cNvPr>
          <p:cNvSpPr>
            <a:spLocks noGrp="1"/>
          </p:cNvSpPr>
          <p:nvPr>
            <p:ph type="body" sz="quarter" idx="53" hasCustomPrompt="1"/>
          </p:nvPr>
        </p:nvSpPr>
        <p:spPr>
          <a:xfrm>
            <a:off x="2657260" y="4041898"/>
            <a:ext cx="457200" cy="274320"/>
          </a:xfrm>
        </p:spPr>
        <p:txBody>
          <a:bodyPr anchor="ctr">
            <a:normAutofit/>
          </a:bodyPr>
          <a:lstStyle>
            <a:lvl1pPr algn="ctr">
              <a:defRPr sz="1050" b="1" i="0">
                <a:latin typeface="+mn-lt"/>
              </a:defRPr>
            </a:lvl1pPr>
          </a:lstStyle>
          <a:p>
            <a:pPr lvl="0"/>
            <a:r>
              <a:rPr lang="en-US" dirty="0"/>
              <a:t>#</a:t>
            </a:r>
          </a:p>
        </p:txBody>
      </p:sp>
      <p:sp>
        <p:nvSpPr>
          <p:cNvPr id="104" name="Text Placeholder 4">
            <a:extLst>
              <a:ext uri="{FF2B5EF4-FFF2-40B4-BE49-F238E27FC236}">
                <a16:creationId xmlns:a16="http://schemas.microsoft.com/office/drawing/2014/main" id="{4FA439FD-D800-A64D-8D82-3EA606EFF51A}"/>
              </a:ext>
            </a:extLst>
          </p:cNvPr>
          <p:cNvSpPr>
            <a:spLocks noGrp="1"/>
          </p:cNvSpPr>
          <p:nvPr>
            <p:ph type="body" sz="quarter" idx="54" hasCustomPrompt="1"/>
          </p:nvPr>
        </p:nvSpPr>
        <p:spPr>
          <a:xfrm>
            <a:off x="4058547" y="4041898"/>
            <a:ext cx="457200" cy="274320"/>
          </a:xfrm>
        </p:spPr>
        <p:txBody>
          <a:bodyPr anchor="ctr">
            <a:normAutofit/>
          </a:bodyPr>
          <a:lstStyle>
            <a:lvl1pPr algn="ctr">
              <a:defRPr sz="1050" b="1" i="0">
                <a:latin typeface="+mn-lt"/>
              </a:defRPr>
            </a:lvl1pPr>
          </a:lstStyle>
          <a:p>
            <a:pPr lvl="0"/>
            <a:r>
              <a:rPr lang="en-US"/>
              <a:t>#</a:t>
            </a:r>
          </a:p>
        </p:txBody>
      </p:sp>
      <p:sp>
        <p:nvSpPr>
          <p:cNvPr id="105" name="Text Placeholder 4">
            <a:extLst>
              <a:ext uri="{FF2B5EF4-FFF2-40B4-BE49-F238E27FC236}">
                <a16:creationId xmlns:a16="http://schemas.microsoft.com/office/drawing/2014/main" id="{F52DC313-8E94-F240-B8E6-83A483647765}"/>
              </a:ext>
            </a:extLst>
          </p:cNvPr>
          <p:cNvSpPr>
            <a:spLocks noGrp="1"/>
          </p:cNvSpPr>
          <p:nvPr>
            <p:ph type="body" sz="quarter" idx="55" hasCustomPrompt="1"/>
          </p:nvPr>
        </p:nvSpPr>
        <p:spPr>
          <a:xfrm>
            <a:off x="5384419" y="4041898"/>
            <a:ext cx="457200" cy="274320"/>
          </a:xfrm>
        </p:spPr>
        <p:txBody>
          <a:bodyPr anchor="ctr">
            <a:normAutofit/>
          </a:bodyPr>
          <a:lstStyle>
            <a:lvl1pPr algn="ctr">
              <a:defRPr sz="1050" b="1" i="0">
                <a:latin typeface="+mn-lt"/>
              </a:defRPr>
            </a:lvl1pPr>
          </a:lstStyle>
          <a:p>
            <a:pPr lvl="0"/>
            <a:r>
              <a:rPr lang="en-US"/>
              <a:t>#</a:t>
            </a:r>
          </a:p>
        </p:txBody>
      </p:sp>
      <p:sp>
        <p:nvSpPr>
          <p:cNvPr id="106" name="Text Placeholder 4">
            <a:extLst>
              <a:ext uri="{FF2B5EF4-FFF2-40B4-BE49-F238E27FC236}">
                <a16:creationId xmlns:a16="http://schemas.microsoft.com/office/drawing/2014/main" id="{C887CB26-404B-5442-A908-2487940AF48C}"/>
              </a:ext>
            </a:extLst>
          </p:cNvPr>
          <p:cNvSpPr>
            <a:spLocks noGrp="1"/>
          </p:cNvSpPr>
          <p:nvPr>
            <p:ph type="body" sz="quarter" idx="56" hasCustomPrompt="1"/>
          </p:nvPr>
        </p:nvSpPr>
        <p:spPr>
          <a:xfrm>
            <a:off x="6710289" y="4041898"/>
            <a:ext cx="457200" cy="274320"/>
          </a:xfrm>
        </p:spPr>
        <p:txBody>
          <a:bodyPr anchor="ctr">
            <a:normAutofit/>
          </a:bodyPr>
          <a:lstStyle>
            <a:lvl1pPr algn="ctr">
              <a:defRPr sz="1050" b="1" i="0">
                <a:latin typeface="+mn-lt"/>
              </a:defRPr>
            </a:lvl1pPr>
          </a:lstStyle>
          <a:p>
            <a:pPr lvl="0"/>
            <a:r>
              <a:rPr lang="en-US"/>
              <a:t>#</a:t>
            </a:r>
          </a:p>
        </p:txBody>
      </p:sp>
      <p:sp>
        <p:nvSpPr>
          <p:cNvPr id="44" name="Rectangle 43">
            <a:extLst>
              <a:ext uri="{FF2B5EF4-FFF2-40B4-BE49-F238E27FC236}">
                <a16:creationId xmlns:a16="http://schemas.microsoft.com/office/drawing/2014/main" id="{26F0882C-3F93-602C-1896-A66FA3EEBAE8}"/>
              </a:ext>
            </a:extLst>
          </p:cNvPr>
          <p:cNvSpPr/>
          <p:nvPr/>
        </p:nvSpPr>
        <p:spPr>
          <a:xfrm>
            <a:off x="4553096" y="820846"/>
            <a:ext cx="3985782"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dirty="0">
                <a:ln w="0">
                  <a:noFill/>
                </a:ln>
                <a:solidFill>
                  <a:schemeClr val="tx1"/>
                </a:solidFill>
                <a:latin typeface="+mj-lt"/>
                <a:ea typeface="+mj-ea"/>
                <a:cs typeface="Calibri" panose="020F0502020204030204" pitchFamily="34" charset="0"/>
              </a:rPr>
              <a:t>PRODUCT MANAGER </a:t>
            </a:r>
          </a:p>
          <a:p>
            <a:endParaRPr lang="en-US" sz="800" b="1" i="0" cap="none" spc="0" dirty="0">
              <a:ln w="0">
                <a:noFill/>
              </a:ln>
              <a:solidFill>
                <a:schemeClr val="tx1"/>
              </a:solidFill>
              <a:latin typeface="+mj-lt"/>
              <a:ea typeface="+mj-ea"/>
              <a:cs typeface="Calibri" panose="020F0502020204030204" pitchFamily="34" charset="0"/>
            </a:endParaRPr>
          </a:p>
          <a:p>
            <a:r>
              <a:rPr lang="en-US" sz="800" b="1" i="0" cap="none" spc="0" dirty="0">
                <a:ln w="0">
                  <a:noFill/>
                </a:ln>
                <a:solidFill>
                  <a:schemeClr val="tx1"/>
                </a:solidFill>
                <a:latin typeface="+mj-lt"/>
                <a:ea typeface="+mj-ea"/>
                <a:cs typeface="Calibri" panose="020F0502020204030204" pitchFamily="34" charset="0"/>
              </a:rPr>
              <a:t>EXECUTIVE SPONSOR</a:t>
            </a:r>
          </a:p>
        </p:txBody>
      </p:sp>
      <p:sp>
        <p:nvSpPr>
          <p:cNvPr id="45" name="Text Placeholder 5">
            <a:extLst>
              <a:ext uri="{FF2B5EF4-FFF2-40B4-BE49-F238E27FC236}">
                <a16:creationId xmlns:a16="http://schemas.microsoft.com/office/drawing/2014/main" id="{38D9E040-DB8A-7A12-AC4D-796447AD006F}"/>
              </a:ext>
            </a:extLst>
          </p:cNvPr>
          <p:cNvSpPr>
            <a:spLocks noGrp="1"/>
          </p:cNvSpPr>
          <p:nvPr>
            <p:ph type="body" sz="quarter" idx="27" hasCustomPrompt="1"/>
          </p:nvPr>
        </p:nvSpPr>
        <p:spPr>
          <a:xfrm>
            <a:off x="5637476" y="807717"/>
            <a:ext cx="2882026" cy="469779"/>
          </a:xfrm>
        </p:spPr>
        <p:txBody>
          <a:bodyPr lIns="91440" rIns="91440">
            <a:noAutofit/>
          </a:bodyPr>
          <a:lstStyle>
            <a:lvl1pPr marL="0" indent="0">
              <a:spcBef>
                <a:spcPts val="0"/>
              </a:spcBef>
              <a:spcAft>
                <a:spcPts val="800"/>
              </a:spcAft>
              <a:buFont typeface="Arial" panose="020B0604020202020204" pitchFamily="34" charset="0"/>
              <a:buNone/>
              <a:defRPr sz="1050" b="0" i="0">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names</a:t>
            </a:r>
          </a:p>
        </p:txBody>
      </p:sp>
      <p:sp>
        <p:nvSpPr>
          <p:cNvPr id="48" name="Rectangle 47">
            <a:extLst>
              <a:ext uri="{FF2B5EF4-FFF2-40B4-BE49-F238E27FC236}">
                <a16:creationId xmlns:a16="http://schemas.microsoft.com/office/drawing/2014/main" id="{BA5737D8-5656-6A6A-A38C-CE526E99F78C}"/>
              </a:ext>
            </a:extLst>
          </p:cNvPr>
          <p:cNvSpPr/>
          <p:nvPr/>
        </p:nvSpPr>
        <p:spPr>
          <a:xfrm>
            <a:off x="4553096" y="179755"/>
            <a:ext cx="3985782"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cap="none" spc="0" dirty="0">
                <a:ln w="0">
                  <a:noFill/>
                </a:ln>
                <a:latin typeface="+mj-lt"/>
                <a:ea typeface="+mj-ea"/>
                <a:cs typeface="Calibri" panose="020F0502020204030204" pitchFamily="34" charset="0"/>
              </a:rPr>
              <a:t>WRITTEN BY</a:t>
            </a:r>
          </a:p>
        </p:txBody>
      </p:sp>
      <p:sp>
        <p:nvSpPr>
          <p:cNvPr id="49" name="Text Placeholder 5">
            <a:extLst>
              <a:ext uri="{FF2B5EF4-FFF2-40B4-BE49-F238E27FC236}">
                <a16:creationId xmlns:a16="http://schemas.microsoft.com/office/drawing/2014/main" id="{D69C9336-5711-3A42-7108-703A4C1904D3}"/>
              </a:ext>
            </a:extLst>
          </p:cNvPr>
          <p:cNvSpPr>
            <a:spLocks noGrp="1"/>
          </p:cNvSpPr>
          <p:nvPr>
            <p:ph type="body" sz="quarter" idx="26" hasCustomPrompt="1"/>
          </p:nvPr>
        </p:nvSpPr>
        <p:spPr>
          <a:xfrm>
            <a:off x="4553089" y="369574"/>
            <a:ext cx="3985782" cy="267379"/>
          </a:xfrm>
        </p:spPr>
        <p:txBody>
          <a:bodyPr lIns="91440" tIns="64008" rIns="91440">
            <a:noAutofit/>
          </a:bodyPr>
          <a:lstStyle>
            <a:lvl1pPr marL="0" indent="0">
              <a:spcBef>
                <a:spcPts val="0"/>
              </a:spcBef>
              <a:buFont typeface="Arial" panose="020B0604020202020204" pitchFamily="34" charset="0"/>
              <a:buNone/>
              <a:defRPr sz="1050" b="0" i="0">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19" name="TextBox 18">
            <a:extLst>
              <a:ext uri="{FF2B5EF4-FFF2-40B4-BE49-F238E27FC236}">
                <a16:creationId xmlns:a16="http://schemas.microsoft.com/office/drawing/2014/main" id="{8E30711A-FD53-0327-C279-2ED38A58F007}"/>
              </a:ext>
            </a:extLst>
          </p:cNvPr>
          <p:cNvSpPr txBox="1"/>
          <p:nvPr/>
        </p:nvSpPr>
        <p:spPr>
          <a:xfrm>
            <a:off x="384048" y="457200"/>
            <a:ext cx="3226055" cy="201066"/>
          </a:xfrm>
          <a:prstGeom prst="rect">
            <a:avLst/>
          </a:prstGeom>
          <a:noFill/>
        </p:spPr>
        <p:txBody>
          <a:bodyPr wrap="square" lIns="91440" rIns="91440"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21" name="Group 20">
            <a:extLst>
              <a:ext uri="{FF2B5EF4-FFF2-40B4-BE49-F238E27FC236}">
                <a16:creationId xmlns:a16="http://schemas.microsoft.com/office/drawing/2014/main" id="{01DE35FA-1B53-83C8-ACAD-36ED16F34B56}"/>
              </a:ext>
            </a:extLst>
          </p:cNvPr>
          <p:cNvGrpSpPr/>
          <p:nvPr/>
        </p:nvGrpSpPr>
        <p:grpSpPr>
          <a:xfrm>
            <a:off x="1026896" y="4840393"/>
            <a:ext cx="7090208" cy="200055"/>
            <a:chOff x="1234440" y="4840393"/>
            <a:chExt cx="7090208" cy="200055"/>
          </a:xfrm>
        </p:grpSpPr>
        <p:sp>
          <p:nvSpPr>
            <p:cNvPr id="22" name="TextBox 21">
              <a:extLst>
                <a:ext uri="{FF2B5EF4-FFF2-40B4-BE49-F238E27FC236}">
                  <a16:creationId xmlns:a16="http://schemas.microsoft.com/office/drawing/2014/main" id="{E6317901-2BF5-3CF1-F3EB-D0B3974887C2}"/>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3" name="Picture 22">
              <a:extLst>
                <a:ext uri="{FF2B5EF4-FFF2-40B4-BE49-F238E27FC236}">
                  <a16:creationId xmlns:a16="http://schemas.microsoft.com/office/drawing/2014/main" id="{3078A8E9-0D03-1A73-9E03-82C02DE1AA5E}"/>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3" name="TextBox 2">
            <a:extLst>
              <a:ext uri="{FF2B5EF4-FFF2-40B4-BE49-F238E27FC236}">
                <a16:creationId xmlns:a16="http://schemas.microsoft.com/office/drawing/2014/main" id="{A57AB5D6-8B25-F66B-9338-3639E4685ED4}"/>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24" name="TextBox 23">
            <a:extLst>
              <a:ext uri="{FF2B5EF4-FFF2-40B4-BE49-F238E27FC236}">
                <a16:creationId xmlns:a16="http://schemas.microsoft.com/office/drawing/2014/main" id="{47D072D6-BFCB-1170-CB06-DEFC74CE0600}"/>
              </a:ext>
            </a:extLst>
          </p:cNvPr>
          <p:cNvSpPr txBox="1"/>
          <p:nvPr/>
        </p:nvSpPr>
        <p:spPr>
          <a:xfrm>
            <a:off x="384048" y="457200"/>
            <a:ext cx="4291319" cy="201066"/>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2270833816"/>
      </p:ext>
    </p:extLst>
  </p:cSld>
  <p:clrMapOvr>
    <a:masterClrMapping/>
  </p:clrMapOvr>
  <p:hf sldNum="0" hdr="0" dt="0"/>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ASPIRE value workshee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C75128C4-A289-F7E2-A599-10F94905B4C6}"/>
              </a:ext>
            </a:extLst>
          </p:cNvPr>
          <p:cNvSpPr/>
          <p:nvPr/>
        </p:nvSpPr>
        <p:spPr>
          <a:xfrm>
            <a:off x="457472" y="1200384"/>
            <a:ext cx="2651760" cy="3311661"/>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cap="none" spc="0" dirty="0">
                <a:ln w="0">
                  <a:noFill/>
                </a:ln>
                <a:solidFill>
                  <a:schemeClr val="tx1"/>
                </a:solidFill>
                <a:latin typeface="+mj-lt"/>
                <a:ea typeface="+mj-ea"/>
                <a:cs typeface="Calibri" panose="020F0502020204030204" pitchFamily="34" charset="0"/>
              </a:rPr>
              <a:t>OUR STRENGTHS</a:t>
            </a:r>
          </a:p>
        </p:txBody>
      </p:sp>
      <p:sp>
        <p:nvSpPr>
          <p:cNvPr id="11" name="Title 1">
            <a:extLst>
              <a:ext uri="{FF2B5EF4-FFF2-40B4-BE49-F238E27FC236}">
                <a16:creationId xmlns:a16="http://schemas.microsoft.com/office/drawing/2014/main" id="{24F3FF2A-6D71-40AB-AFE7-70F8C10572C1}"/>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mn-lt"/>
                <a:ea typeface="+mj-ea"/>
              </a:rPr>
              <a:t>ASPIRE value worksheet</a:t>
            </a:r>
          </a:p>
        </p:txBody>
      </p:sp>
      <p:sp>
        <p:nvSpPr>
          <p:cNvPr id="84" name="Rectangle 83">
            <a:extLst>
              <a:ext uri="{FF2B5EF4-FFF2-40B4-BE49-F238E27FC236}">
                <a16:creationId xmlns:a16="http://schemas.microsoft.com/office/drawing/2014/main" id="{9E65C128-F925-94A4-55E5-94EC73A956C3}"/>
              </a:ext>
            </a:extLst>
          </p:cNvPr>
          <p:cNvSpPr/>
          <p:nvPr/>
        </p:nvSpPr>
        <p:spPr>
          <a:xfrm>
            <a:off x="465273" y="631455"/>
            <a:ext cx="2651760" cy="457199"/>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a:latin typeface="+mj-lt"/>
                <a:ea typeface="+mj-ea"/>
              </a:rPr>
              <a:t>OUR PRODUCT</a:t>
            </a:r>
          </a:p>
        </p:txBody>
      </p:sp>
      <p:sp>
        <p:nvSpPr>
          <p:cNvPr id="85" name="Rectangle 84">
            <a:extLst>
              <a:ext uri="{FF2B5EF4-FFF2-40B4-BE49-F238E27FC236}">
                <a16:creationId xmlns:a16="http://schemas.microsoft.com/office/drawing/2014/main" id="{FA5F7E5A-A72E-EB94-6A32-F2A75AA87D0C}"/>
              </a:ext>
            </a:extLst>
          </p:cNvPr>
          <p:cNvSpPr/>
          <p:nvPr/>
        </p:nvSpPr>
        <p:spPr>
          <a:xfrm>
            <a:off x="3194673" y="631455"/>
            <a:ext cx="2651760" cy="457199"/>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dirty="0">
                <a:latin typeface="+mj-lt"/>
                <a:ea typeface="+mj-ea"/>
              </a:rPr>
              <a:t>SEGMENT / PERSONA</a:t>
            </a:r>
          </a:p>
        </p:txBody>
      </p:sp>
      <p:sp>
        <p:nvSpPr>
          <p:cNvPr id="88" name="Text Placeholder 5">
            <a:extLst>
              <a:ext uri="{FF2B5EF4-FFF2-40B4-BE49-F238E27FC236}">
                <a16:creationId xmlns:a16="http://schemas.microsoft.com/office/drawing/2014/main" id="{E554505A-E57C-3177-3318-D41AAE074E21}"/>
              </a:ext>
            </a:extLst>
          </p:cNvPr>
          <p:cNvSpPr>
            <a:spLocks noGrp="1"/>
          </p:cNvSpPr>
          <p:nvPr>
            <p:ph type="body" sz="quarter" idx="28" hasCustomPrompt="1"/>
          </p:nvPr>
        </p:nvSpPr>
        <p:spPr>
          <a:xfrm>
            <a:off x="448798" y="843196"/>
            <a:ext cx="2651760" cy="237602"/>
          </a:xfrm>
        </p:spPr>
        <p:txBody>
          <a:bodyPr>
            <a:normAutofit/>
          </a:bodyPr>
          <a:lstStyle>
            <a:lvl1pPr marL="0" indent="0">
              <a:spcBef>
                <a:spcPts val="0"/>
              </a:spcBef>
              <a:buFont typeface="Arial" panose="020B0604020202020204" pitchFamily="34" charset="0"/>
              <a:buNone/>
              <a:defRPr sz="104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Product for this document</a:t>
            </a:r>
          </a:p>
        </p:txBody>
      </p:sp>
      <p:sp>
        <p:nvSpPr>
          <p:cNvPr id="89" name="Text Placeholder 5">
            <a:extLst>
              <a:ext uri="{FF2B5EF4-FFF2-40B4-BE49-F238E27FC236}">
                <a16:creationId xmlns:a16="http://schemas.microsoft.com/office/drawing/2014/main" id="{6A5C1C83-13BC-F15D-90A2-854ECF4D77BD}"/>
              </a:ext>
            </a:extLst>
          </p:cNvPr>
          <p:cNvSpPr>
            <a:spLocks noGrp="1"/>
          </p:cNvSpPr>
          <p:nvPr>
            <p:ph type="body" sz="quarter" idx="50" hasCustomPrompt="1"/>
          </p:nvPr>
        </p:nvSpPr>
        <p:spPr>
          <a:xfrm>
            <a:off x="3177363" y="843196"/>
            <a:ext cx="2651760" cy="237602"/>
          </a:xfrm>
        </p:spPr>
        <p:txBody>
          <a:bodyPr>
            <a:normAutofit/>
          </a:bodyPr>
          <a:lstStyle>
            <a:lvl1pPr marL="0" indent="0">
              <a:spcBef>
                <a:spcPts val="0"/>
              </a:spcBef>
              <a:buFont typeface="Arial" panose="020B0604020202020204" pitchFamily="34" charset="0"/>
              <a:buNone/>
              <a:defRPr sz="104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Primary segment or persona</a:t>
            </a:r>
          </a:p>
        </p:txBody>
      </p:sp>
      <p:sp>
        <p:nvSpPr>
          <p:cNvPr id="50" name="Rectangle 49">
            <a:extLst>
              <a:ext uri="{FF2B5EF4-FFF2-40B4-BE49-F238E27FC236}">
                <a16:creationId xmlns:a16="http://schemas.microsoft.com/office/drawing/2014/main" id="{AABE31A3-6E53-88D2-A243-553C4B67847E}"/>
              </a:ext>
            </a:extLst>
          </p:cNvPr>
          <p:cNvSpPr/>
          <p:nvPr/>
        </p:nvSpPr>
        <p:spPr>
          <a:xfrm>
            <a:off x="6051796" y="631455"/>
            <a:ext cx="2651760" cy="457199"/>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a:latin typeface="+mj-lt"/>
                <a:ea typeface="+mj-ea"/>
              </a:rPr>
              <a:t>COMPETITIVE PRODUCT</a:t>
            </a:r>
          </a:p>
        </p:txBody>
      </p:sp>
      <p:sp>
        <p:nvSpPr>
          <p:cNvPr id="52" name="Text Placeholder 5">
            <a:extLst>
              <a:ext uri="{FF2B5EF4-FFF2-40B4-BE49-F238E27FC236}">
                <a16:creationId xmlns:a16="http://schemas.microsoft.com/office/drawing/2014/main" id="{A994A8AA-1AD5-B053-7899-91521CE87EAF}"/>
              </a:ext>
            </a:extLst>
          </p:cNvPr>
          <p:cNvSpPr>
            <a:spLocks noGrp="1"/>
          </p:cNvSpPr>
          <p:nvPr>
            <p:ph type="body" sz="quarter" idx="66" hasCustomPrompt="1"/>
          </p:nvPr>
        </p:nvSpPr>
        <p:spPr>
          <a:xfrm>
            <a:off x="6051796" y="841454"/>
            <a:ext cx="2651760" cy="239349"/>
          </a:xfrm>
        </p:spPr>
        <p:txBody>
          <a:bodyPr>
            <a:normAutofit/>
          </a:bodyPr>
          <a:lstStyle>
            <a:lvl1pPr marL="0" indent="0">
              <a:spcBef>
                <a:spcPts val="0"/>
              </a:spcBef>
              <a:buFont typeface="Arial" panose="020B0604020202020204" pitchFamily="34" charset="0"/>
              <a:buNone/>
              <a:defRPr sz="104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Product for this document</a:t>
            </a:r>
          </a:p>
        </p:txBody>
      </p:sp>
      <p:sp>
        <p:nvSpPr>
          <p:cNvPr id="159" name="Text Placeholder 5">
            <a:extLst>
              <a:ext uri="{FF2B5EF4-FFF2-40B4-BE49-F238E27FC236}">
                <a16:creationId xmlns:a16="http://schemas.microsoft.com/office/drawing/2014/main" id="{CB120F87-07CA-576A-307F-33023A79CEAA}"/>
              </a:ext>
            </a:extLst>
          </p:cNvPr>
          <p:cNvSpPr>
            <a:spLocks noGrp="1"/>
          </p:cNvSpPr>
          <p:nvPr>
            <p:ph type="body" sz="quarter" idx="67" hasCustomPrompt="1"/>
          </p:nvPr>
        </p:nvSpPr>
        <p:spPr>
          <a:xfrm>
            <a:off x="457472" y="1522908"/>
            <a:ext cx="2634127"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Authority</a:t>
            </a:r>
          </a:p>
        </p:txBody>
      </p:sp>
      <p:sp>
        <p:nvSpPr>
          <p:cNvPr id="160" name="Text Placeholder 5">
            <a:extLst>
              <a:ext uri="{FF2B5EF4-FFF2-40B4-BE49-F238E27FC236}">
                <a16:creationId xmlns:a16="http://schemas.microsoft.com/office/drawing/2014/main" id="{C3DEEA70-C6EB-BA6A-130C-5E581ED21CAB}"/>
              </a:ext>
            </a:extLst>
          </p:cNvPr>
          <p:cNvSpPr>
            <a:spLocks noGrp="1"/>
          </p:cNvSpPr>
          <p:nvPr>
            <p:ph type="body" sz="quarter" idx="68" hasCustomPrompt="1"/>
          </p:nvPr>
        </p:nvSpPr>
        <p:spPr>
          <a:xfrm>
            <a:off x="457472" y="2047583"/>
            <a:ext cx="2630296"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Systems</a:t>
            </a:r>
          </a:p>
        </p:txBody>
      </p:sp>
      <p:sp>
        <p:nvSpPr>
          <p:cNvPr id="161" name="Text Placeholder 5">
            <a:extLst>
              <a:ext uri="{FF2B5EF4-FFF2-40B4-BE49-F238E27FC236}">
                <a16:creationId xmlns:a16="http://schemas.microsoft.com/office/drawing/2014/main" id="{922E8974-BF12-CD70-769A-2BEEA82349D2}"/>
              </a:ext>
            </a:extLst>
          </p:cNvPr>
          <p:cNvSpPr>
            <a:spLocks noGrp="1"/>
          </p:cNvSpPr>
          <p:nvPr>
            <p:ph type="body" sz="quarter" idx="69" hasCustomPrompt="1"/>
          </p:nvPr>
        </p:nvSpPr>
        <p:spPr>
          <a:xfrm>
            <a:off x="457472" y="2572258"/>
            <a:ext cx="2630296"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Purpose</a:t>
            </a:r>
          </a:p>
        </p:txBody>
      </p:sp>
      <p:sp>
        <p:nvSpPr>
          <p:cNvPr id="162" name="Text Placeholder 5">
            <a:extLst>
              <a:ext uri="{FF2B5EF4-FFF2-40B4-BE49-F238E27FC236}">
                <a16:creationId xmlns:a16="http://schemas.microsoft.com/office/drawing/2014/main" id="{A943391B-3C52-8718-3B06-16AC8FE510E6}"/>
              </a:ext>
            </a:extLst>
          </p:cNvPr>
          <p:cNvSpPr>
            <a:spLocks noGrp="1"/>
          </p:cNvSpPr>
          <p:nvPr>
            <p:ph type="body" sz="quarter" idx="70" hasCustomPrompt="1"/>
          </p:nvPr>
        </p:nvSpPr>
        <p:spPr>
          <a:xfrm>
            <a:off x="457472" y="3096933"/>
            <a:ext cx="2630296"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Innovation</a:t>
            </a:r>
          </a:p>
        </p:txBody>
      </p:sp>
      <p:sp>
        <p:nvSpPr>
          <p:cNvPr id="163" name="Text Placeholder 5">
            <a:extLst>
              <a:ext uri="{FF2B5EF4-FFF2-40B4-BE49-F238E27FC236}">
                <a16:creationId xmlns:a16="http://schemas.microsoft.com/office/drawing/2014/main" id="{7AFDF15A-14FB-E184-6E91-96C6976A8FB2}"/>
              </a:ext>
            </a:extLst>
          </p:cNvPr>
          <p:cNvSpPr>
            <a:spLocks noGrp="1"/>
          </p:cNvSpPr>
          <p:nvPr>
            <p:ph type="body" sz="quarter" idx="71" hasCustomPrompt="1"/>
          </p:nvPr>
        </p:nvSpPr>
        <p:spPr>
          <a:xfrm>
            <a:off x="457472" y="3621608"/>
            <a:ext cx="2630296"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Research</a:t>
            </a:r>
          </a:p>
        </p:txBody>
      </p:sp>
      <p:sp>
        <p:nvSpPr>
          <p:cNvPr id="164" name="Text Placeholder 5">
            <a:extLst>
              <a:ext uri="{FF2B5EF4-FFF2-40B4-BE49-F238E27FC236}">
                <a16:creationId xmlns:a16="http://schemas.microsoft.com/office/drawing/2014/main" id="{F78AC569-0F74-4060-862E-E891E6A8EB23}"/>
              </a:ext>
            </a:extLst>
          </p:cNvPr>
          <p:cNvSpPr>
            <a:spLocks noGrp="1"/>
          </p:cNvSpPr>
          <p:nvPr>
            <p:ph type="body" sz="quarter" idx="72" hasCustomPrompt="1"/>
          </p:nvPr>
        </p:nvSpPr>
        <p:spPr>
          <a:xfrm>
            <a:off x="457472" y="4146285"/>
            <a:ext cx="2630296"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Expertise</a:t>
            </a:r>
          </a:p>
        </p:txBody>
      </p:sp>
      <p:sp>
        <p:nvSpPr>
          <p:cNvPr id="64" name="Rectangle 63">
            <a:extLst>
              <a:ext uri="{FF2B5EF4-FFF2-40B4-BE49-F238E27FC236}">
                <a16:creationId xmlns:a16="http://schemas.microsoft.com/office/drawing/2014/main" id="{1B660AAF-391D-B374-400F-A268DB21BBE1}"/>
              </a:ext>
            </a:extLst>
          </p:cNvPr>
          <p:cNvSpPr/>
          <p:nvPr/>
        </p:nvSpPr>
        <p:spPr>
          <a:xfrm>
            <a:off x="3194673" y="1200384"/>
            <a:ext cx="2651760" cy="3311661"/>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marL="0" marR="0" lvl="0" indent="0" algn="l" defTabSz="455933" rtl="0" eaLnBrk="1" fontAlgn="base" latinLnBrk="0" hangingPunct="1">
              <a:lnSpc>
                <a:spcPct val="100000"/>
              </a:lnSpc>
              <a:spcBef>
                <a:spcPct val="0"/>
              </a:spcBef>
              <a:spcAft>
                <a:spcPct val="0"/>
              </a:spcAft>
              <a:buClrTx/>
              <a:buSzTx/>
              <a:buFontTx/>
              <a:buNone/>
              <a:tabLst/>
              <a:defRPr/>
            </a:pPr>
            <a:r>
              <a:rPr lang="en-US" sz="800" b="1" i="0" kern="1200" dirty="0">
                <a:solidFill>
                  <a:schemeClr val="tx1"/>
                </a:solidFill>
                <a:latin typeface="+mj-lt"/>
                <a:ea typeface="ＭＳ Ｐゴシック" charset="0"/>
                <a:cs typeface="ＭＳ Ｐゴシック" charset="0"/>
              </a:rPr>
              <a:t>WHY STRENGTH IS VALUED</a:t>
            </a:r>
          </a:p>
        </p:txBody>
      </p:sp>
      <p:sp>
        <p:nvSpPr>
          <p:cNvPr id="72" name="Text Placeholder 5">
            <a:extLst>
              <a:ext uri="{FF2B5EF4-FFF2-40B4-BE49-F238E27FC236}">
                <a16:creationId xmlns:a16="http://schemas.microsoft.com/office/drawing/2014/main" id="{257D576C-5C45-2E01-BC7E-3830A3E00797}"/>
              </a:ext>
            </a:extLst>
          </p:cNvPr>
          <p:cNvSpPr>
            <a:spLocks noGrp="1"/>
          </p:cNvSpPr>
          <p:nvPr>
            <p:ph type="body" sz="quarter" idx="73" hasCustomPrompt="1"/>
          </p:nvPr>
        </p:nvSpPr>
        <p:spPr>
          <a:xfrm>
            <a:off x="3194673" y="1522908"/>
            <a:ext cx="2651760"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Authority</a:t>
            </a:r>
          </a:p>
        </p:txBody>
      </p:sp>
      <p:sp>
        <p:nvSpPr>
          <p:cNvPr id="73" name="Text Placeholder 5">
            <a:extLst>
              <a:ext uri="{FF2B5EF4-FFF2-40B4-BE49-F238E27FC236}">
                <a16:creationId xmlns:a16="http://schemas.microsoft.com/office/drawing/2014/main" id="{76E72D89-6EBA-1E6E-4BC6-1BA3139C0BD3}"/>
              </a:ext>
            </a:extLst>
          </p:cNvPr>
          <p:cNvSpPr>
            <a:spLocks noGrp="1"/>
          </p:cNvSpPr>
          <p:nvPr>
            <p:ph type="body" sz="quarter" idx="74" hasCustomPrompt="1"/>
          </p:nvPr>
        </p:nvSpPr>
        <p:spPr>
          <a:xfrm>
            <a:off x="3194673" y="2047583"/>
            <a:ext cx="2651760"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Systems</a:t>
            </a:r>
          </a:p>
        </p:txBody>
      </p:sp>
      <p:sp>
        <p:nvSpPr>
          <p:cNvPr id="74" name="Text Placeholder 5">
            <a:extLst>
              <a:ext uri="{FF2B5EF4-FFF2-40B4-BE49-F238E27FC236}">
                <a16:creationId xmlns:a16="http://schemas.microsoft.com/office/drawing/2014/main" id="{0F5A0336-5BD2-4713-8733-41ECFF70E10C}"/>
              </a:ext>
            </a:extLst>
          </p:cNvPr>
          <p:cNvSpPr>
            <a:spLocks noGrp="1"/>
          </p:cNvSpPr>
          <p:nvPr>
            <p:ph type="body" sz="quarter" idx="75" hasCustomPrompt="1"/>
          </p:nvPr>
        </p:nvSpPr>
        <p:spPr>
          <a:xfrm>
            <a:off x="3194673" y="2572258"/>
            <a:ext cx="2651760"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Purpose</a:t>
            </a:r>
          </a:p>
        </p:txBody>
      </p:sp>
      <p:sp>
        <p:nvSpPr>
          <p:cNvPr id="75" name="Text Placeholder 5">
            <a:extLst>
              <a:ext uri="{FF2B5EF4-FFF2-40B4-BE49-F238E27FC236}">
                <a16:creationId xmlns:a16="http://schemas.microsoft.com/office/drawing/2014/main" id="{C6C13E7C-B07E-9C79-8D50-9079CC1B5280}"/>
              </a:ext>
            </a:extLst>
          </p:cNvPr>
          <p:cNvSpPr>
            <a:spLocks noGrp="1"/>
          </p:cNvSpPr>
          <p:nvPr>
            <p:ph type="body" sz="quarter" idx="76" hasCustomPrompt="1"/>
          </p:nvPr>
        </p:nvSpPr>
        <p:spPr>
          <a:xfrm>
            <a:off x="3194673" y="3096933"/>
            <a:ext cx="2651760"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Innovation</a:t>
            </a:r>
          </a:p>
        </p:txBody>
      </p:sp>
      <p:sp>
        <p:nvSpPr>
          <p:cNvPr id="76" name="Text Placeholder 5">
            <a:extLst>
              <a:ext uri="{FF2B5EF4-FFF2-40B4-BE49-F238E27FC236}">
                <a16:creationId xmlns:a16="http://schemas.microsoft.com/office/drawing/2014/main" id="{1290634F-8311-518D-D095-7E470997D86E}"/>
              </a:ext>
            </a:extLst>
          </p:cNvPr>
          <p:cNvSpPr>
            <a:spLocks noGrp="1"/>
          </p:cNvSpPr>
          <p:nvPr>
            <p:ph type="body" sz="quarter" idx="77" hasCustomPrompt="1"/>
          </p:nvPr>
        </p:nvSpPr>
        <p:spPr>
          <a:xfrm>
            <a:off x="3194673" y="3621608"/>
            <a:ext cx="2651760"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Research</a:t>
            </a:r>
          </a:p>
        </p:txBody>
      </p:sp>
      <p:sp>
        <p:nvSpPr>
          <p:cNvPr id="77" name="Text Placeholder 5">
            <a:extLst>
              <a:ext uri="{FF2B5EF4-FFF2-40B4-BE49-F238E27FC236}">
                <a16:creationId xmlns:a16="http://schemas.microsoft.com/office/drawing/2014/main" id="{D82023F8-D631-4FDD-368F-1C06D549E087}"/>
              </a:ext>
            </a:extLst>
          </p:cNvPr>
          <p:cNvSpPr>
            <a:spLocks noGrp="1"/>
          </p:cNvSpPr>
          <p:nvPr>
            <p:ph type="body" sz="quarter" idx="78" hasCustomPrompt="1"/>
          </p:nvPr>
        </p:nvSpPr>
        <p:spPr>
          <a:xfrm>
            <a:off x="3194673" y="4146285"/>
            <a:ext cx="2651760" cy="365760"/>
          </a:xfrm>
        </p:spPr>
        <p:txBody>
          <a:bodyP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Expertise</a:t>
            </a:r>
          </a:p>
        </p:txBody>
      </p:sp>
      <p:sp>
        <p:nvSpPr>
          <p:cNvPr id="91" name="Rectangle 90">
            <a:extLst>
              <a:ext uri="{FF2B5EF4-FFF2-40B4-BE49-F238E27FC236}">
                <a16:creationId xmlns:a16="http://schemas.microsoft.com/office/drawing/2014/main" id="{C3B83FFE-D64D-A731-1F7C-46A4E4793B88}"/>
              </a:ext>
            </a:extLst>
          </p:cNvPr>
          <p:cNvSpPr/>
          <p:nvPr/>
        </p:nvSpPr>
        <p:spPr>
          <a:xfrm>
            <a:off x="6051796" y="1200384"/>
            <a:ext cx="2651760" cy="3311661"/>
          </a:xfrm>
          <a:prstGeom prst="rect">
            <a:avLst/>
          </a:prstGeom>
          <a:solidFill>
            <a:schemeClr val="bg1"/>
          </a:solidFill>
          <a:ln>
            <a:solidFill>
              <a:schemeClr val="bg1">
                <a:lumMod val="75000"/>
              </a:schemeClr>
            </a:solidFill>
          </a:ln>
          <a:effectLst/>
        </p:spPr>
        <p:txBody>
          <a:bodyPr wrap="square" lIns="91440" tIns="45720" rIns="91440" bIns="45720" rtlCol="0" anchor="t" anchorCtr="0">
            <a:noAutofit/>
          </a:bodyPr>
          <a:lstStyle/>
          <a:p>
            <a:r>
              <a:rPr lang="en-US" sz="800" b="1" i="0" cap="none" spc="0" dirty="0">
                <a:ln w="0">
                  <a:noFill/>
                </a:ln>
                <a:solidFill>
                  <a:schemeClr val="tx1"/>
                </a:solidFill>
                <a:latin typeface="+mj-lt"/>
                <a:ea typeface="+mj-ea"/>
                <a:cs typeface="Calibri" panose="020F0502020204030204" pitchFamily="34" charset="0"/>
              </a:rPr>
              <a:t>SCORING (1 to 5, where 1=low)</a:t>
            </a:r>
          </a:p>
        </p:txBody>
      </p:sp>
      <p:sp>
        <p:nvSpPr>
          <p:cNvPr id="4" name="Rectangle 3">
            <a:extLst>
              <a:ext uri="{FF2B5EF4-FFF2-40B4-BE49-F238E27FC236}">
                <a16:creationId xmlns:a16="http://schemas.microsoft.com/office/drawing/2014/main" id="{FBBBD18A-D4CA-304E-F610-43E9AF624F3E}"/>
              </a:ext>
            </a:extLst>
          </p:cNvPr>
          <p:cNvSpPr/>
          <p:nvPr/>
        </p:nvSpPr>
        <p:spPr>
          <a:xfrm>
            <a:off x="6742582" y="1330972"/>
            <a:ext cx="559760" cy="230384"/>
          </a:xfrm>
          <a:prstGeom prst="rect">
            <a:avLst/>
          </a:prstGeom>
        </p:spPr>
        <p:txBody>
          <a:bodyPr wrap="square" anchor="ctr">
            <a:spAutoFit/>
          </a:bodyPr>
          <a:lstStyle/>
          <a:p>
            <a:pPr algn="ctr"/>
            <a:r>
              <a:rPr lang="en-US" sz="897" b="1" i="0">
                <a:latin typeface="+mj-lt"/>
                <a:ea typeface="+mj-ea"/>
              </a:rPr>
              <a:t>OURS</a:t>
            </a:r>
          </a:p>
        </p:txBody>
      </p:sp>
      <p:sp>
        <p:nvSpPr>
          <p:cNvPr id="114" name="Rectangle 113">
            <a:extLst>
              <a:ext uri="{FF2B5EF4-FFF2-40B4-BE49-F238E27FC236}">
                <a16:creationId xmlns:a16="http://schemas.microsoft.com/office/drawing/2014/main" id="{B073D1C3-FF26-9689-BEFE-95DEF4338E6C}"/>
              </a:ext>
            </a:extLst>
          </p:cNvPr>
          <p:cNvSpPr/>
          <p:nvPr/>
        </p:nvSpPr>
        <p:spPr>
          <a:xfrm>
            <a:off x="7437507" y="1330972"/>
            <a:ext cx="568624" cy="230384"/>
          </a:xfrm>
          <a:prstGeom prst="rect">
            <a:avLst/>
          </a:prstGeom>
        </p:spPr>
        <p:txBody>
          <a:bodyPr wrap="square" anchor="ctr">
            <a:spAutoFit/>
          </a:bodyPr>
          <a:lstStyle/>
          <a:p>
            <a:pPr algn="ctr"/>
            <a:r>
              <a:rPr lang="en-US" sz="897" b="1" i="0">
                <a:latin typeface="+mj-lt"/>
                <a:ea typeface="+mj-ea"/>
              </a:rPr>
              <a:t>THEIRS</a:t>
            </a:r>
          </a:p>
        </p:txBody>
      </p:sp>
      <p:sp>
        <p:nvSpPr>
          <p:cNvPr id="115" name="Rectangle 114">
            <a:extLst>
              <a:ext uri="{FF2B5EF4-FFF2-40B4-BE49-F238E27FC236}">
                <a16:creationId xmlns:a16="http://schemas.microsoft.com/office/drawing/2014/main" id="{85A4C512-5CBF-C596-D05D-AD531578EB4D}"/>
              </a:ext>
            </a:extLst>
          </p:cNvPr>
          <p:cNvSpPr/>
          <p:nvPr/>
        </p:nvSpPr>
        <p:spPr>
          <a:xfrm>
            <a:off x="7297728" y="1317800"/>
            <a:ext cx="171489" cy="253274"/>
          </a:xfrm>
          <a:prstGeom prst="rect">
            <a:avLst/>
          </a:prstGeom>
        </p:spPr>
        <p:txBody>
          <a:bodyPr wrap="square" anchor="ctr">
            <a:spAutoFit/>
          </a:bodyPr>
          <a:lstStyle/>
          <a:p>
            <a:pPr algn="ctr"/>
            <a:r>
              <a:rPr lang="en-US" sz="1046" b="1" i="0">
                <a:latin typeface="+mj-lt"/>
                <a:ea typeface="+mj-ea"/>
              </a:rPr>
              <a:t>-</a:t>
            </a:r>
          </a:p>
        </p:txBody>
      </p:sp>
      <p:sp>
        <p:nvSpPr>
          <p:cNvPr id="116" name="Rectangle 115">
            <a:extLst>
              <a:ext uri="{FF2B5EF4-FFF2-40B4-BE49-F238E27FC236}">
                <a16:creationId xmlns:a16="http://schemas.microsoft.com/office/drawing/2014/main" id="{F619DF7D-5D85-00BC-5A71-A7246A2DFEB4}"/>
              </a:ext>
            </a:extLst>
          </p:cNvPr>
          <p:cNvSpPr/>
          <p:nvPr/>
        </p:nvSpPr>
        <p:spPr>
          <a:xfrm>
            <a:off x="7994884" y="1317800"/>
            <a:ext cx="171489" cy="253274"/>
          </a:xfrm>
          <a:prstGeom prst="rect">
            <a:avLst/>
          </a:prstGeom>
        </p:spPr>
        <p:txBody>
          <a:bodyPr wrap="square" anchor="ctr">
            <a:spAutoFit/>
          </a:bodyPr>
          <a:lstStyle/>
          <a:p>
            <a:pPr algn="ctr"/>
            <a:r>
              <a:rPr lang="en-US" sz="1046" b="1" i="0" dirty="0">
                <a:latin typeface="+mj-lt"/>
                <a:ea typeface="+mj-ea"/>
              </a:rPr>
              <a:t>=</a:t>
            </a:r>
          </a:p>
        </p:txBody>
      </p:sp>
      <p:sp>
        <p:nvSpPr>
          <p:cNvPr id="117" name="Rectangle 116">
            <a:extLst>
              <a:ext uri="{FF2B5EF4-FFF2-40B4-BE49-F238E27FC236}">
                <a16:creationId xmlns:a16="http://schemas.microsoft.com/office/drawing/2014/main" id="{6E9361F5-D7F6-5161-BE1B-1737A909792A}"/>
              </a:ext>
            </a:extLst>
          </p:cNvPr>
          <p:cNvSpPr/>
          <p:nvPr/>
        </p:nvSpPr>
        <p:spPr>
          <a:xfrm>
            <a:off x="8141297" y="1330972"/>
            <a:ext cx="566409" cy="230384"/>
          </a:xfrm>
          <a:prstGeom prst="rect">
            <a:avLst/>
          </a:prstGeom>
        </p:spPr>
        <p:txBody>
          <a:bodyPr wrap="square" anchor="ctr">
            <a:spAutoFit/>
          </a:bodyPr>
          <a:lstStyle/>
          <a:p>
            <a:pPr algn="ctr"/>
            <a:r>
              <a:rPr lang="en-US" sz="897" b="1" i="0" dirty="0">
                <a:latin typeface="+mj-lt"/>
                <a:ea typeface="+mj-ea"/>
              </a:rPr>
              <a:t>SCORE</a:t>
            </a:r>
          </a:p>
        </p:txBody>
      </p:sp>
      <p:sp>
        <p:nvSpPr>
          <p:cNvPr id="118" name="Rectangle 117">
            <a:extLst>
              <a:ext uri="{FF2B5EF4-FFF2-40B4-BE49-F238E27FC236}">
                <a16:creationId xmlns:a16="http://schemas.microsoft.com/office/drawing/2014/main" id="{DA9D28E7-9005-FA0D-A149-4C3C4BB3FB84}"/>
              </a:ext>
            </a:extLst>
          </p:cNvPr>
          <p:cNvSpPr/>
          <p:nvPr/>
        </p:nvSpPr>
        <p:spPr>
          <a:xfrm>
            <a:off x="6036575" y="1330972"/>
            <a:ext cx="568625" cy="230384"/>
          </a:xfrm>
          <a:prstGeom prst="rect">
            <a:avLst/>
          </a:prstGeom>
        </p:spPr>
        <p:txBody>
          <a:bodyPr wrap="square" anchor="ctr">
            <a:spAutoFit/>
          </a:bodyPr>
          <a:lstStyle/>
          <a:p>
            <a:pPr algn="ctr"/>
            <a:r>
              <a:rPr lang="en-US" sz="897" b="1" i="0" dirty="0">
                <a:latin typeface="+mj-lt"/>
                <a:ea typeface="+mj-ea"/>
              </a:rPr>
              <a:t>VALUE</a:t>
            </a:r>
          </a:p>
        </p:txBody>
      </p:sp>
      <p:sp>
        <p:nvSpPr>
          <p:cNvPr id="119" name="Rectangle 118">
            <a:extLst>
              <a:ext uri="{FF2B5EF4-FFF2-40B4-BE49-F238E27FC236}">
                <a16:creationId xmlns:a16="http://schemas.microsoft.com/office/drawing/2014/main" id="{9B3DF364-63FB-6C8D-27D1-73916DE477E1}"/>
              </a:ext>
            </a:extLst>
          </p:cNvPr>
          <p:cNvSpPr/>
          <p:nvPr/>
        </p:nvSpPr>
        <p:spPr>
          <a:xfrm>
            <a:off x="6598903" y="1317800"/>
            <a:ext cx="171489" cy="253274"/>
          </a:xfrm>
          <a:prstGeom prst="rect">
            <a:avLst/>
          </a:prstGeom>
        </p:spPr>
        <p:txBody>
          <a:bodyPr wrap="square" anchor="ctr">
            <a:spAutoFit/>
          </a:bodyPr>
          <a:lstStyle/>
          <a:p>
            <a:pPr algn="ctr"/>
            <a:r>
              <a:rPr lang="en-US" sz="1046" b="1" i="0">
                <a:latin typeface="+mj-lt"/>
                <a:ea typeface="+mj-ea"/>
              </a:rPr>
              <a:t>+</a:t>
            </a:r>
          </a:p>
        </p:txBody>
      </p:sp>
      <p:sp>
        <p:nvSpPr>
          <p:cNvPr id="121" name="Text Placeholder 5">
            <a:extLst>
              <a:ext uri="{FF2B5EF4-FFF2-40B4-BE49-F238E27FC236}">
                <a16:creationId xmlns:a16="http://schemas.microsoft.com/office/drawing/2014/main" id="{C409FC66-C941-73EF-2EFB-CFAC1139AA28}"/>
              </a:ext>
            </a:extLst>
          </p:cNvPr>
          <p:cNvSpPr>
            <a:spLocks noGrp="1"/>
          </p:cNvSpPr>
          <p:nvPr>
            <p:ph type="body" sz="quarter" idx="79" hasCustomPrompt="1"/>
          </p:nvPr>
        </p:nvSpPr>
        <p:spPr>
          <a:xfrm>
            <a:off x="6057167" y="152290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t>
            </a:r>
          </a:p>
        </p:txBody>
      </p:sp>
      <p:sp>
        <p:nvSpPr>
          <p:cNvPr id="122" name="Text Placeholder 5">
            <a:extLst>
              <a:ext uri="{FF2B5EF4-FFF2-40B4-BE49-F238E27FC236}">
                <a16:creationId xmlns:a16="http://schemas.microsoft.com/office/drawing/2014/main" id="{A704C004-5066-9F95-5E1E-D61C0E69554D}"/>
              </a:ext>
            </a:extLst>
          </p:cNvPr>
          <p:cNvSpPr>
            <a:spLocks noGrp="1"/>
          </p:cNvSpPr>
          <p:nvPr>
            <p:ph type="body" sz="quarter" idx="80" hasCustomPrompt="1"/>
          </p:nvPr>
        </p:nvSpPr>
        <p:spPr>
          <a:xfrm>
            <a:off x="6754737" y="152290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3" name="Text Placeholder 5">
            <a:extLst>
              <a:ext uri="{FF2B5EF4-FFF2-40B4-BE49-F238E27FC236}">
                <a16:creationId xmlns:a16="http://schemas.microsoft.com/office/drawing/2014/main" id="{231BE195-8ECE-27E7-E7C3-9AA66BC0A29F}"/>
              </a:ext>
            </a:extLst>
          </p:cNvPr>
          <p:cNvSpPr>
            <a:spLocks noGrp="1"/>
          </p:cNvSpPr>
          <p:nvPr>
            <p:ph type="body" sz="quarter" idx="81" hasCustomPrompt="1"/>
          </p:nvPr>
        </p:nvSpPr>
        <p:spPr>
          <a:xfrm>
            <a:off x="7452309" y="152290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4" name="Text Placeholder 5">
            <a:extLst>
              <a:ext uri="{FF2B5EF4-FFF2-40B4-BE49-F238E27FC236}">
                <a16:creationId xmlns:a16="http://schemas.microsoft.com/office/drawing/2014/main" id="{9C663936-1A85-8F7D-E63E-0262F8F831CA}"/>
              </a:ext>
            </a:extLst>
          </p:cNvPr>
          <p:cNvSpPr>
            <a:spLocks noGrp="1"/>
          </p:cNvSpPr>
          <p:nvPr>
            <p:ph type="body" sz="quarter" idx="82" hasCustomPrompt="1"/>
          </p:nvPr>
        </p:nvSpPr>
        <p:spPr>
          <a:xfrm>
            <a:off x="8149881" y="152290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5" name="Text Placeholder 5">
            <a:extLst>
              <a:ext uri="{FF2B5EF4-FFF2-40B4-BE49-F238E27FC236}">
                <a16:creationId xmlns:a16="http://schemas.microsoft.com/office/drawing/2014/main" id="{D39ABA2A-2493-4826-CD87-88CB25982C7E}"/>
              </a:ext>
            </a:extLst>
          </p:cNvPr>
          <p:cNvSpPr>
            <a:spLocks noGrp="1"/>
          </p:cNvSpPr>
          <p:nvPr>
            <p:ph type="body" sz="quarter" idx="83" hasCustomPrompt="1"/>
          </p:nvPr>
        </p:nvSpPr>
        <p:spPr>
          <a:xfrm>
            <a:off x="6057167" y="204758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6" name="Text Placeholder 5">
            <a:extLst>
              <a:ext uri="{FF2B5EF4-FFF2-40B4-BE49-F238E27FC236}">
                <a16:creationId xmlns:a16="http://schemas.microsoft.com/office/drawing/2014/main" id="{362CBF47-2DAB-75AA-7BB8-EE27ECDA31D7}"/>
              </a:ext>
            </a:extLst>
          </p:cNvPr>
          <p:cNvSpPr>
            <a:spLocks noGrp="1"/>
          </p:cNvSpPr>
          <p:nvPr>
            <p:ph type="body" sz="quarter" idx="84" hasCustomPrompt="1"/>
          </p:nvPr>
        </p:nvSpPr>
        <p:spPr>
          <a:xfrm>
            <a:off x="6754737" y="204758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7" name="Text Placeholder 5">
            <a:extLst>
              <a:ext uri="{FF2B5EF4-FFF2-40B4-BE49-F238E27FC236}">
                <a16:creationId xmlns:a16="http://schemas.microsoft.com/office/drawing/2014/main" id="{7E185F61-4E21-23F8-D673-A97BDFD87F9A}"/>
              </a:ext>
            </a:extLst>
          </p:cNvPr>
          <p:cNvSpPr>
            <a:spLocks noGrp="1"/>
          </p:cNvSpPr>
          <p:nvPr>
            <p:ph type="body" sz="quarter" idx="85" hasCustomPrompt="1"/>
          </p:nvPr>
        </p:nvSpPr>
        <p:spPr>
          <a:xfrm>
            <a:off x="7452309" y="204758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8" name="Text Placeholder 5">
            <a:extLst>
              <a:ext uri="{FF2B5EF4-FFF2-40B4-BE49-F238E27FC236}">
                <a16:creationId xmlns:a16="http://schemas.microsoft.com/office/drawing/2014/main" id="{29DFDC13-E91E-DDEC-33DF-9EBFE85E32A5}"/>
              </a:ext>
            </a:extLst>
          </p:cNvPr>
          <p:cNvSpPr>
            <a:spLocks noGrp="1"/>
          </p:cNvSpPr>
          <p:nvPr>
            <p:ph type="body" sz="quarter" idx="86" hasCustomPrompt="1"/>
          </p:nvPr>
        </p:nvSpPr>
        <p:spPr>
          <a:xfrm>
            <a:off x="8149881" y="204758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9" name="Text Placeholder 5">
            <a:extLst>
              <a:ext uri="{FF2B5EF4-FFF2-40B4-BE49-F238E27FC236}">
                <a16:creationId xmlns:a16="http://schemas.microsoft.com/office/drawing/2014/main" id="{AD95DFE7-8B2A-7973-A2AC-3B728B079384}"/>
              </a:ext>
            </a:extLst>
          </p:cNvPr>
          <p:cNvSpPr>
            <a:spLocks noGrp="1"/>
          </p:cNvSpPr>
          <p:nvPr>
            <p:ph type="body" sz="quarter" idx="87" hasCustomPrompt="1"/>
          </p:nvPr>
        </p:nvSpPr>
        <p:spPr>
          <a:xfrm>
            <a:off x="6057167" y="257225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35" name="Text Placeholder 5">
            <a:extLst>
              <a:ext uri="{FF2B5EF4-FFF2-40B4-BE49-F238E27FC236}">
                <a16:creationId xmlns:a16="http://schemas.microsoft.com/office/drawing/2014/main" id="{E07A5038-5BBB-A123-3913-967C757430E2}"/>
              </a:ext>
            </a:extLst>
          </p:cNvPr>
          <p:cNvSpPr>
            <a:spLocks noGrp="1"/>
          </p:cNvSpPr>
          <p:nvPr>
            <p:ph type="body" sz="quarter" idx="88" hasCustomPrompt="1"/>
          </p:nvPr>
        </p:nvSpPr>
        <p:spPr>
          <a:xfrm>
            <a:off x="6754737" y="257225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41" name="Text Placeholder 5">
            <a:extLst>
              <a:ext uri="{FF2B5EF4-FFF2-40B4-BE49-F238E27FC236}">
                <a16:creationId xmlns:a16="http://schemas.microsoft.com/office/drawing/2014/main" id="{EA837554-0620-2EF7-C5C7-33E5AE433E32}"/>
              </a:ext>
            </a:extLst>
          </p:cNvPr>
          <p:cNvSpPr>
            <a:spLocks noGrp="1"/>
          </p:cNvSpPr>
          <p:nvPr>
            <p:ph type="body" sz="quarter" idx="89" hasCustomPrompt="1"/>
          </p:nvPr>
        </p:nvSpPr>
        <p:spPr>
          <a:xfrm>
            <a:off x="7452309" y="257225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47" name="Text Placeholder 5">
            <a:extLst>
              <a:ext uri="{FF2B5EF4-FFF2-40B4-BE49-F238E27FC236}">
                <a16:creationId xmlns:a16="http://schemas.microsoft.com/office/drawing/2014/main" id="{0E6661D9-0326-5CE4-EF17-717289E25E50}"/>
              </a:ext>
            </a:extLst>
          </p:cNvPr>
          <p:cNvSpPr>
            <a:spLocks noGrp="1"/>
          </p:cNvSpPr>
          <p:nvPr>
            <p:ph type="body" sz="quarter" idx="90" hasCustomPrompt="1"/>
          </p:nvPr>
        </p:nvSpPr>
        <p:spPr>
          <a:xfrm>
            <a:off x="8149881" y="257225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53" name="Text Placeholder 5">
            <a:extLst>
              <a:ext uri="{FF2B5EF4-FFF2-40B4-BE49-F238E27FC236}">
                <a16:creationId xmlns:a16="http://schemas.microsoft.com/office/drawing/2014/main" id="{C752F481-E300-B7D4-F6DE-2ECB95BCC138}"/>
              </a:ext>
            </a:extLst>
          </p:cNvPr>
          <p:cNvSpPr>
            <a:spLocks noGrp="1"/>
          </p:cNvSpPr>
          <p:nvPr>
            <p:ph type="body" sz="quarter" idx="91" hasCustomPrompt="1"/>
          </p:nvPr>
        </p:nvSpPr>
        <p:spPr>
          <a:xfrm>
            <a:off x="6057167" y="309693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3" name="Text Placeholder 5">
            <a:extLst>
              <a:ext uri="{FF2B5EF4-FFF2-40B4-BE49-F238E27FC236}">
                <a16:creationId xmlns:a16="http://schemas.microsoft.com/office/drawing/2014/main" id="{C4804D7F-21AF-7AB8-118B-35EA9A991586}"/>
              </a:ext>
            </a:extLst>
          </p:cNvPr>
          <p:cNvSpPr>
            <a:spLocks noGrp="1"/>
          </p:cNvSpPr>
          <p:nvPr>
            <p:ph type="body" sz="quarter" idx="92" hasCustomPrompt="1"/>
          </p:nvPr>
        </p:nvSpPr>
        <p:spPr>
          <a:xfrm>
            <a:off x="6754737" y="309693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4" name="Text Placeholder 5">
            <a:extLst>
              <a:ext uri="{FF2B5EF4-FFF2-40B4-BE49-F238E27FC236}">
                <a16:creationId xmlns:a16="http://schemas.microsoft.com/office/drawing/2014/main" id="{91992EFE-068A-CAB4-C2AA-020E9198CF07}"/>
              </a:ext>
            </a:extLst>
          </p:cNvPr>
          <p:cNvSpPr>
            <a:spLocks noGrp="1"/>
          </p:cNvSpPr>
          <p:nvPr>
            <p:ph type="body" sz="quarter" idx="93" hasCustomPrompt="1"/>
          </p:nvPr>
        </p:nvSpPr>
        <p:spPr>
          <a:xfrm>
            <a:off x="7452309" y="309693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5" name="Text Placeholder 5">
            <a:extLst>
              <a:ext uri="{FF2B5EF4-FFF2-40B4-BE49-F238E27FC236}">
                <a16:creationId xmlns:a16="http://schemas.microsoft.com/office/drawing/2014/main" id="{3CEFCBAC-7128-5478-76CA-7AC6AE49401D}"/>
              </a:ext>
            </a:extLst>
          </p:cNvPr>
          <p:cNvSpPr>
            <a:spLocks noGrp="1"/>
          </p:cNvSpPr>
          <p:nvPr>
            <p:ph type="body" sz="quarter" idx="94" hasCustomPrompt="1"/>
          </p:nvPr>
        </p:nvSpPr>
        <p:spPr>
          <a:xfrm>
            <a:off x="8149881" y="309693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6" name="Text Placeholder 5">
            <a:extLst>
              <a:ext uri="{FF2B5EF4-FFF2-40B4-BE49-F238E27FC236}">
                <a16:creationId xmlns:a16="http://schemas.microsoft.com/office/drawing/2014/main" id="{80064C58-CB3B-69DA-109A-B37D4A6A8B84}"/>
              </a:ext>
            </a:extLst>
          </p:cNvPr>
          <p:cNvSpPr>
            <a:spLocks noGrp="1"/>
          </p:cNvSpPr>
          <p:nvPr>
            <p:ph type="body" sz="quarter" idx="95" hasCustomPrompt="1"/>
          </p:nvPr>
        </p:nvSpPr>
        <p:spPr>
          <a:xfrm>
            <a:off x="6057167" y="362160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7" name="Text Placeholder 5">
            <a:extLst>
              <a:ext uri="{FF2B5EF4-FFF2-40B4-BE49-F238E27FC236}">
                <a16:creationId xmlns:a16="http://schemas.microsoft.com/office/drawing/2014/main" id="{995EA300-0CCC-E96A-EB77-213E73961972}"/>
              </a:ext>
            </a:extLst>
          </p:cNvPr>
          <p:cNvSpPr>
            <a:spLocks noGrp="1"/>
          </p:cNvSpPr>
          <p:nvPr>
            <p:ph type="body" sz="quarter" idx="96" hasCustomPrompt="1"/>
          </p:nvPr>
        </p:nvSpPr>
        <p:spPr>
          <a:xfrm>
            <a:off x="6754737" y="362160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8" name="Text Placeholder 5">
            <a:extLst>
              <a:ext uri="{FF2B5EF4-FFF2-40B4-BE49-F238E27FC236}">
                <a16:creationId xmlns:a16="http://schemas.microsoft.com/office/drawing/2014/main" id="{79609B6F-34F9-FB18-5A2E-A0BFE01AC5A5}"/>
              </a:ext>
            </a:extLst>
          </p:cNvPr>
          <p:cNvSpPr>
            <a:spLocks noGrp="1"/>
          </p:cNvSpPr>
          <p:nvPr>
            <p:ph type="body" sz="quarter" idx="97" hasCustomPrompt="1"/>
          </p:nvPr>
        </p:nvSpPr>
        <p:spPr>
          <a:xfrm>
            <a:off x="7452309" y="362160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9" name="Text Placeholder 5">
            <a:extLst>
              <a:ext uri="{FF2B5EF4-FFF2-40B4-BE49-F238E27FC236}">
                <a16:creationId xmlns:a16="http://schemas.microsoft.com/office/drawing/2014/main" id="{1455656D-40AD-6D43-76A3-F584D50FD0B0}"/>
              </a:ext>
            </a:extLst>
          </p:cNvPr>
          <p:cNvSpPr>
            <a:spLocks noGrp="1"/>
          </p:cNvSpPr>
          <p:nvPr>
            <p:ph type="body" sz="quarter" idx="98" hasCustomPrompt="1"/>
          </p:nvPr>
        </p:nvSpPr>
        <p:spPr>
          <a:xfrm>
            <a:off x="8149881" y="362160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80" name="Text Placeholder 5">
            <a:extLst>
              <a:ext uri="{FF2B5EF4-FFF2-40B4-BE49-F238E27FC236}">
                <a16:creationId xmlns:a16="http://schemas.microsoft.com/office/drawing/2014/main" id="{06F4543B-0FD1-3D03-AA89-51B483B81995}"/>
              </a:ext>
            </a:extLst>
          </p:cNvPr>
          <p:cNvSpPr>
            <a:spLocks noGrp="1"/>
          </p:cNvSpPr>
          <p:nvPr>
            <p:ph type="body" sz="quarter" idx="99" hasCustomPrompt="1"/>
          </p:nvPr>
        </p:nvSpPr>
        <p:spPr>
          <a:xfrm>
            <a:off x="6057167" y="4146285"/>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81" name="Text Placeholder 5">
            <a:extLst>
              <a:ext uri="{FF2B5EF4-FFF2-40B4-BE49-F238E27FC236}">
                <a16:creationId xmlns:a16="http://schemas.microsoft.com/office/drawing/2014/main" id="{805C1B22-D639-F8CB-A58B-C1C702D80226}"/>
              </a:ext>
            </a:extLst>
          </p:cNvPr>
          <p:cNvSpPr>
            <a:spLocks noGrp="1"/>
          </p:cNvSpPr>
          <p:nvPr>
            <p:ph type="body" sz="quarter" idx="100" hasCustomPrompt="1"/>
          </p:nvPr>
        </p:nvSpPr>
        <p:spPr>
          <a:xfrm>
            <a:off x="6754737" y="4146285"/>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82" name="Text Placeholder 5">
            <a:extLst>
              <a:ext uri="{FF2B5EF4-FFF2-40B4-BE49-F238E27FC236}">
                <a16:creationId xmlns:a16="http://schemas.microsoft.com/office/drawing/2014/main" id="{15024781-3A6F-5329-66FA-D5414BE4E32F}"/>
              </a:ext>
            </a:extLst>
          </p:cNvPr>
          <p:cNvSpPr>
            <a:spLocks noGrp="1"/>
          </p:cNvSpPr>
          <p:nvPr>
            <p:ph type="body" sz="quarter" idx="101" hasCustomPrompt="1"/>
          </p:nvPr>
        </p:nvSpPr>
        <p:spPr>
          <a:xfrm>
            <a:off x="7452309" y="4146285"/>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83" name="Text Placeholder 5">
            <a:extLst>
              <a:ext uri="{FF2B5EF4-FFF2-40B4-BE49-F238E27FC236}">
                <a16:creationId xmlns:a16="http://schemas.microsoft.com/office/drawing/2014/main" id="{63FAC5CA-50B5-8F34-2F18-47E69AF9D370}"/>
              </a:ext>
            </a:extLst>
          </p:cNvPr>
          <p:cNvSpPr>
            <a:spLocks noGrp="1"/>
          </p:cNvSpPr>
          <p:nvPr>
            <p:ph type="body" sz="quarter" idx="102" hasCustomPrompt="1"/>
          </p:nvPr>
        </p:nvSpPr>
        <p:spPr>
          <a:xfrm>
            <a:off x="8149881" y="4146285"/>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06" name="Rectangle 105">
            <a:extLst>
              <a:ext uri="{FF2B5EF4-FFF2-40B4-BE49-F238E27FC236}">
                <a16:creationId xmlns:a16="http://schemas.microsoft.com/office/drawing/2014/main" id="{F79C67EA-D542-5DE0-6B57-245677CF4E41}"/>
              </a:ext>
            </a:extLst>
          </p:cNvPr>
          <p:cNvSpPr/>
          <p:nvPr/>
        </p:nvSpPr>
        <p:spPr>
          <a:xfrm>
            <a:off x="6051796" y="113368"/>
            <a:ext cx="2651760" cy="457199"/>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r>
              <a:rPr lang="en-US" sz="800" b="1" i="0" cap="none" spc="0" dirty="0">
                <a:ln w="0">
                  <a:noFill/>
                </a:ln>
                <a:latin typeface="+mj-lt"/>
                <a:ea typeface="+mj-ea"/>
                <a:cs typeface="Calibri" panose="020F0502020204030204" pitchFamily="34" charset="0"/>
              </a:rPr>
              <a:t>WRITTEN BY</a:t>
            </a:r>
          </a:p>
        </p:txBody>
      </p:sp>
      <p:sp>
        <p:nvSpPr>
          <p:cNvPr id="120" name="Text Placeholder 5">
            <a:extLst>
              <a:ext uri="{FF2B5EF4-FFF2-40B4-BE49-F238E27FC236}">
                <a16:creationId xmlns:a16="http://schemas.microsoft.com/office/drawing/2014/main" id="{43B0791F-9E04-712D-0FC7-E15B7A85CBD4}"/>
              </a:ext>
            </a:extLst>
          </p:cNvPr>
          <p:cNvSpPr>
            <a:spLocks noGrp="1"/>
          </p:cNvSpPr>
          <p:nvPr>
            <p:ph type="body" sz="quarter" idx="103" hasCustomPrompt="1"/>
          </p:nvPr>
        </p:nvSpPr>
        <p:spPr>
          <a:xfrm>
            <a:off x="6051796" y="350691"/>
            <a:ext cx="2651760" cy="239349"/>
          </a:xfrm>
        </p:spPr>
        <p:txBody>
          <a:bodyPr lIns="91440">
            <a:noAutofit/>
          </a:bodyPr>
          <a:lstStyle>
            <a:lvl1pPr marL="0" indent="0">
              <a:spcBef>
                <a:spcPts val="0"/>
              </a:spcBef>
              <a:buFont typeface="Arial" panose="020B0604020202020204" pitchFamily="34" charset="0"/>
              <a:buNone/>
              <a:defRPr sz="1046" b="0" i="0">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12" name="TextBox 11">
            <a:extLst>
              <a:ext uri="{FF2B5EF4-FFF2-40B4-BE49-F238E27FC236}">
                <a16:creationId xmlns:a16="http://schemas.microsoft.com/office/drawing/2014/main" id="{CB3A7554-E6D2-599D-76BE-7ACDF3F6618E}"/>
              </a:ext>
            </a:extLst>
          </p:cNvPr>
          <p:cNvSpPr txBox="1"/>
          <p:nvPr/>
        </p:nvSpPr>
        <p:spPr>
          <a:xfrm>
            <a:off x="384048" y="457200"/>
            <a:ext cx="3226055" cy="201066"/>
          </a:xfrm>
          <a:prstGeom prst="rect">
            <a:avLst/>
          </a:prstGeom>
          <a:noFill/>
        </p:spPr>
        <p:txBody>
          <a:bodyPr wrap="square" lIns="91440" rIns="91440"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14" name="Group 13">
            <a:extLst>
              <a:ext uri="{FF2B5EF4-FFF2-40B4-BE49-F238E27FC236}">
                <a16:creationId xmlns:a16="http://schemas.microsoft.com/office/drawing/2014/main" id="{6C67A891-2306-537A-5913-E6890C931E3B}"/>
              </a:ext>
            </a:extLst>
          </p:cNvPr>
          <p:cNvGrpSpPr/>
          <p:nvPr/>
        </p:nvGrpSpPr>
        <p:grpSpPr>
          <a:xfrm>
            <a:off x="1026896" y="4840393"/>
            <a:ext cx="7090208" cy="200055"/>
            <a:chOff x="1234440" y="4840393"/>
            <a:chExt cx="7090208" cy="200055"/>
          </a:xfrm>
        </p:grpSpPr>
        <p:sp>
          <p:nvSpPr>
            <p:cNvPr id="15" name="TextBox 14">
              <a:extLst>
                <a:ext uri="{FF2B5EF4-FFF2-40B4-BE49-F238E27FC236}">
                  <a16:creationId xmlns:a16="http://schemas.microsoft.com/office/drawing/2014/main" id="{B17E6754-328F-1F59-3D7F-1AA50AF5A42A}"/>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16" name="Picture 15">
              <a:extLst>
                <a:ext uri="{FF2B5EF4-FFF2-40B4-BE49-F238E27FC236}">
                  <a16:creationId xmlns:a16="http://schemas.microsoft.com/office/drawing/2014/main" id="{3E26F32E-3F7E-68A3-CFDA-6EA3EDBDBA65}"/>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2" name="TextBox 1">
            <a:extLst>
              <a:ext uri="{FF2B5EF4-FFF2-40B4-BE49-F238E27FC236}">
                <a16:creationId xmlns:a16="http://schemas.microsoft.com/office/drawing/2014/main" id="{8E49C874-C9DF-A3B3-9459-031FFAC44261}"/>
              </a:ext>
            </a:extLst>
          </p:cNvPr>
          <p:cNvSpPr txBox="1"/>
          <p:nvPr/>
        </p:nvSpPr>
        <p:spPr>
          <a:xfrm>
            <a:off x="1" y="-322548"/>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3" name="TextBox 2">
            <a:extLst>
              <a:ext uri="{FF2B5EF4-FFF2-40B4-BE49-F238E27FC236}">
                <a16:creationId xmlns:a16="http://schemas.microsoft.com/office/drawing/2014/main" id="{7633CA97-6A78-32F9-6FD7-5B0C27A64CA0}"/>
              </a:ext>
            </a:extLst>
          </p:cNvPr>
          <p:cNvSpPr txBox="1"/>
          <p:nvPr/>
        </p:nvSpPr>
        <p:spPr>
          <a:xfrm>
            <a:off x="384048" y="457200"/>
            <a:ext cx="5445075" cy="174255"/>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5" name="TextBox 4">
            <a:extLst>
              <a:ext uri="{FF2B5EF4-FFF2-40B4-BE49-F238E27FC236}">
                <a16:creationId xmlns:a16="http://schemas.microsoft.com/office/drawing/2014/main" id="{DD1500C1-3BC2-6BD2-6E49-6C08907FD29C}"/>
              </a:ext>
            </a:extLst>
          </p:cNvPr>
          <p:cNvSpPr txBox="1"/>
          <p:nvPr/>
        </p:nvSpPr>
        <p:spPr>
          <a:xfrm>
            <a:off x="457472" y="1402613"/>
            <a:ext cx="829558" cy="215444"/>
          </a:xfrm>
          <a:prstGeom prst="rect">
            <a:avLst/>
          </a:prstGeom>
          <a:noFill/>
        </p:spPr>
        <p:txBody>
          <a:bodyPr wrap="square" rtlCol="0">
            <a:spAutoFit/>
          </a:bodyPr>
          <a:lstStyle/>
          <a:p>
            <a:r>
              <a:rPr lang="en-US" sz="800" b="1" dirty="0"/>
              <a:t>AUTHORITY</a:t>
            </a:r>
          </a:p>
        </p:txBody>
      </p:sp>
      <p:sp>
        <p:nvSpPr>
          <p:cNvPr id="17" name="TextBox 16">
            <a:extLst>
              <a:ext uri="{FF2B5EF4-FFF2-40B4-BE49-F238E27FC236}">
                <a16:creationId xmlns:a16="http://schemas.microsoft.com/office/drawing/2014/main" id="{DE442BBD-B738-8F20-0B6B-6D5ED612EE9E}"/>
              </a:ext>
            </a:extLst>
          </p:cNvPr>
          <p:cNvSpPr txBox="1"/>
          <p:nvPr/>
        </p:nvSpPr>
        <p:spPr>
          <a:xfrm>
            <a:off x="457472" y="1924522"/>
            <a:ext cx="829558" cy="215444"/>
          </a:xfrm>
          <a:prstGeom prst="rect">
            <a:avLst/>
          </a:prstGeom>
          <a:noFill/>
        </p:spPr>
        <p:txBody>
          <a:bodyPr wrap="square" rtlCol="0">
            <a:spAutoFit/>
          </a:bodyPr>
          <a:lstStyle/>
          <a:p>
            <a:r>
              <a:rPr lang="en-US" sz="800" b="1" dirty="0"/>
              <a:t>SYSTEMS</a:t>
            </a:r>
          </a:p>
        </p:txBody>
      </p:sp>
      <p:sp>
        <p:nvSpPr>
          <p:cNvPr id="18" name="TextBox 17">
            <a:extLst>
              <a:ext uri="{FF2B5EF4-FFF2-40B4-BE49-F238E27FC236}">
                <a16:creationId xmlns:a16="http://schemas.microsoft.com/office/drawing/2014/main" id="{90B98229-8549-FB89-4AE5-9864F38DC15B}"/>
              </a:ext>
            </a:extLst>
          </p:cNvPr>
          <p:cNvSpPr txBox="1"/>
          <p:nvPr/>
        </p:nvSpPr>
        <p:spPr>
          <a:xfrm>
            <a:off x="457472" y="2446431"/>
            <a:ext cx="829558" cy="215444"/>
          </a:xfrm>
          <a:prstGeom prst="rect">
            <a:avLst/>
          </a:prstGeom>
          <a:noFill/>
        </p:spPr>
        <p:txBody>
          <a:bodyPr wrap="square" rtlCol="0">
            <a:spAutoFit/>
          </a:bodyPr>
          <a:lstStyle/>
          <a:p>
            <a:r>
              <a:rPr lang="en-US" sz="800" b="1" dirty="0"/>
              <a:t>PURPOSE</a:t>
            </a:r>
          </a:p>
        </p:txBody>
      </p:sp>
      <p:sp>
        <p:nvSpPr>
          <p:cNvPr id="19" name="TextBox 18">
            <a:extLst>
              <a:ext uri="{FF2B5EF4-FFF2-40B4-BE49-F238E27FC236}">
                <a16:creationId xmlns:a16="http://schemas.microsoft.com/office/drawing/2014/main" id="{27D0EC85-4A03-4A6F-97B6-6B511A91EF85}"/>
              </a:ext>
            </a:extLst>
          </p:cNvPr>
          <p:cNvSpPr txBox="1"/>
          <p:nvPr/>
        </p:nvSpPr>
        <p:spPr>
          <a:xfrm>
            <a:off x="457472" y="2968340"/>
            <a:ext cx="829558" cy="215444"/>
          </a:xfrm>
          <a:prstGeom prst="rect">
            <a:avLst/>
          </a:prstGeom>
          <a:noFill/>
        </p:spPr>
        <p:txBody>
          <a:bodyPr wrap="square" rtlCol="0">
            <a:spAutoFit/>
          </a:bodyPr>
          <a:lstStyle/>
          <a:p>
            <a:r>
              <a:rPr lang="en-US" sz="800" b="1" dirty="0"/>
              <a:t>INNOVATION</a:t>
            </a:r>
          </a:p>
        </p:txBody>
      </p:sp>
      <p:sp>
        <p:nvSpPr>
          <p:cNvPr id="20" name="TextBox 19">
            <a:extLst>
              <a:ext uri="{FF2B5EF4-FFF2-40B4-BE49-F238E27FC236}">
                <a16:creationId xmlns:a16="http://schemas.microsoft.com/office/drawing/2014/main" id="{48E6CD56-BF03-FB86-0058-636E25B3C18B}"/>
              </a:ext>
            </a:extLst>
          </p:cNvPr>
          <p:cNvSpPr txBox="1"/>
          <p:nvPr/>
        </p:nvSpPr>
        <p:spPr>
          <a:xfrm>
            <a:off x="457472" y="3490249"/>
            <a:ext cx="829558" cy="215444"/>
          </a:xfrm>
          <a:prstGeom prst="rect">
            <a:avLst/>
          </a:prstGeom>
          <a:noFill/>
        </p:spPr>
        <p:txBody>
          <a:bodyPr wrap="square" rtlCol="0">
            <a:spAutoFit/>
          </a:bodyPr>
          <a:lstStyle/>
          <a:p>
            <a:r>
              <a:rPr lang="en-US" sz="800" b="1" dirty="0"/>
              <a:t>RESEARCH</a:t>
            </a:r>
          </a:p>
        </p:txBody>
      </p:sp>
      <p:sp>
        <p:nvSpPr>
          <p:cNvPr id="21" name="TextBox 20">
            <a:extLst>
              <a:ext uri="{FF2B5EF4-FFF2-40B4-BE49-F238E27FC236}">
                <a16:creationId xmlns:a16="http://schemas.microsoft.com/office/drawing/2014/main" id="{952F155E-A900-A1CB-7E1A-21F67CC01A01}"/>
              </a:ext>
            </a:extLst>
          </p:cNvPr>
          <p:cNvSpPr txBox="1"/>
          <p:nvPr/>
        </p:nvSpPr>
        <p:spPr>
          <a:xfrm>
            <a:off x="457472" y="4012157"/>
            <a:ext cx="829558" cy="215444"/>
          </a:xfrm>
          <a:prstGeom prst="rect">
            <a:avLst/>
          </a:prstGeom>
          <a:noFill/>
        </p:spPr>
        <p:txBody>
          <a:bodyPr wrap="square" rtlCol="0">
            <a:spAutoFit/>
          </a:bodyPr>
          <a:lstStyle/>
          <a:p>
            <a:r>
              <a:rPr lang="en-US" sz="800" b="1" dirty="0"/>
              <a:t>EXPERTISE</a:t>
            </a:r>
          </a:p>
        </p:txBody>
      </p:sp>
      <p:sp>
        <p:nvSpPr>
          <p:cNvPr id="22" name="TextBox 21">
            <a:extLst>
              <a:ext uri="{FF2B5EF4-FFF2-40B4-BE49-F238E27FC236}">
                <a16:creationId xmlns:a16="http://schemas.microsoft.com/office/drawing/2014/main" id="{4498C9F0-D067-A33A-ABD4-703466359A0B}"/>
              </a:ext>
            </a:extLst>
          </p:cNvPr>
          <p:cNvSpPr txBox="1"/>
          <p:nvPr/>
        </p:nvSpPr>
        <p:spPr>
          <a:xfrm>
            <a:off x="3194673" y="1402613"/>
            <a:ext cx="829558" cy="215444"/>
          </a:xfrm>
          <a:prstGeom prst="rect">
            <a:avLst/>
          </a:prstGeom>
          <a:noFill/>
        </p:spPr>
        <p:txBody>
          <a:bodyPr wrap="square" rtlCol="0">
            <a:spAutoFit/>
          </a:bodyPr>
          <a:lstStyle/>
          <a:p>
            <a:r>
              <a:rPr lang="en-US" sz="800" b="1" dirty="0"/>
              <a:t>AUTHORITY</a:t>
            </a:r>
          </a:p>
        </p:txBody>
      </p:sp>
      <p:sp>
        <p:nvSpPr>
          <p:cNvPr id="23" name="TextBox 22">
            <a:extLst>
              <a:ext uri="{FF2B5EF4-FFF2-40B4-BE49-F238E27FC236}">
                <a16:creationId xmlns:a16="http://schemas.microsoft.com/office/drawing/2014/main" id="{B2DD5D59-3FCE-17D3-4577-CC917D67C1DF}"/>
              </a:ext>
            </a:extLst>
          </p:cNvPr>
          <p:cNvSpPr txBox="1"/>
          <p:nvPr/>
        </p:nvSpPr>
        <p:spPr>
          <a:xfrm>
            <a:off x="3194673" y="1924522"/>
            <a:ext cx="829558" cy="215444"/>
          </a:xfrm>
          <a:prstGeom prst="rect">
            <a:avLst/>
          </a:prstGeom>
          <a:noFill/>
        </p:spPr>
        <p:txBody>
          <a:bodyPr wrap="square" rtlCol="0">
            <a:spAutoFit/>
          </a:bodyPr>
          <a:lstStyle/>
          <a:p>
            <a:r>
              <a:rPr lang="en-US" sz="800" b="1" dirty="0"/>
              <a:t>SYSTEMS</a:t>
            </a:r>
          </a:p>
        </p:txBody>
      </p:sp>
      <p:sp>
        <p:nvSpPr>
          <p:cNvPr id="24" name="TextBox 23">
            <a:extLst>
              <a:ext uri="{FF2B5EF4-FFF2-40B4-BE49-F238E27FC236}">
                <a16:creationId xmlns:a16="http://schemas.microsoft.com/office/drawing/2014/main" id="{489DADA7-6EA4-9919-2DFF-DFBA8B6F7A69}"/>
              </a:ext>
            </a:extLst>
          </p:cNvPr>
          <p:cNvSpPr txBox="1"/>
          <p:nvPr/>
        </p:nvSpPr>
        <p:spPr>
          <a:xfrm>
            <a:off x="3194673" y="2446431"/>
            <a:ext cx="829558" cy="215444"/>
          </a:xfrm>
          <a:prstGeom prst="rect">
            <a:avLst/>
          </a:prstGeom>
          <a:noFill/>
        </p:spPr>
        <p:txBody>
          <a:bodyPr wrap="square" rtlCol="0">
            <a:spAutoFit/>
          </a:bodyPr>
          <a:lstStyle/>
          <a:p>
            <a:r>
              <a:rPr lang="en-US" sz="800" b="1" dirty="0"/>
              <a:t>PURPOSE</a:t>
            </a:r>
          </a:p>
        </p:txBody>
      </p:sp>
      <p:sp>
        <p:nvSpPr>
          <p:cNvPr id="25" name="TextBox 24">
            <a:extLst>
              <a:ext uri="{FF2B5EF4-FFF2-40B4-BE49-F238E27FC236}">
                <a16:creationId xmlns:a16="http://schemas.microsoft.com/office/drawing/2014/main" id="{71150499-A933-8B7A-6D76-9446B58BA48A}"/>
              </a:ext>
            </a:extLst>
          </p:cNvPr>
          <p:cNvSpPr txBox="1"/>
          <p:nvPr/>
        </p:nvSpPr>
        <p:spPr>
          <a:xfrm>
            <a:off x="3194673" y="2968340"/>
            <a:ext cx="829558" cy="215444"/>
          </a:xfrm>
          <a:prstGeom prst="rect">
            <a:avLst/>
          </a:prstGeom>
          <a:noFill/>
        </p:spPr>
        <p:txBody>
          <a:bodyPr wrap="square" rtlCol="0">
            <a:spAutoFit/>
          </a:bodyPr>
          <a:lstStyle/>
          <a:p>
            <a:r>
              <a:rPr lang="en-US" sz="800" b="1" dirty="0"/>
              <a:t>INNOVATION</a:t>
            </a:r>
          </a:p>
        </p:txBody>
      </p:sp>
      <p:sp>
        <p:nvSpPr>
          <p:cNvPr id="26" name="TextBox 25">
            <a:extLst>
              <a:ext uri="{FF2B5EF4-FFF2-40B4-BE49-F238E27FC236}">
                <a16:creationId xmlns:a16="http://schemas.microsoft.com/office/drawing/2014/main" id="{11526A5D-4795-6B20-E181-322982D687A4}"/>
              </a:ext>
            </a:extLst>
          </p:cNvPr>
          <p:cNvSpPr txBox="1"/>
          <p:nvPr/>
        </p:nvSpPr>
        <p:spPr>
          <a:xfrm>
            <a:off x="3194673" y="3490249"/>
            <a:ext cx="829558" cy="215444"/>
          </a:xfrm>
          <a:prstGeom prst="rect">
            <a:avLst/>
          </a:prstGeom>
          <a:noFill/>
        </p:spPr>
        <p:txBody>
          <a:bodyPr wrap="square" rtlCol="0">
            <a:spAutoFit/>
          </a:bodyPr>
          <a:lstStyle/>
          <a:p>
            <a:r>
              <a:rPr lang="en-US" sz="800" b="1" dirty="0"/>
              <a:t>RESEARCH</a:t>
            </a:r>
          </a:p>
        </p:txBody>
      </p:sp>
      <p:sp>
        <p:nvSpPr>
          <p:cNvPr id="27" name="TextBox 26">
            <a:extLst>
              <a:ext uri="{FF2B5EF4-FFF2-40B4-BE49-F238E27FC236}">
                <a16:creationId xmlns:a16="http://schemas.microsoft.com/office/drawing/2014/main" id="{9EC2B705-A189-9305-785D-65B3D3F1FE63}"/>
              </a:ext>
            </a:extLst>
          </p:cNvPr>
          <p:cNvSpPr txBox="1"/>
          <p:nvPr/>
        </p:nvSpPr>
        <p:spPr>
          <a:xfrm>
            <a:off x="3194673" y="4012157"/>
            <a:ext cx="829558" cy="215444"/>
          </a:xfrm>
          <a:prstGeom prst="rect">
            <a:avLst/>
          </a:prstGeom>
          <a:noFill/>
        </p:spPr>
        <p:txBody>
          <a:bodyPr wrap="square" rtlCol="0">
            <a:spAutoFit/>
          </a:bodyPr>
          <a:lstStyle/>
          <a:p>
            <a:r>
              <a:rPr lang="en-US" sz="800" b="1" dirty="0"/>
              <a:t>EXPERTISE</a:t>
            </a:r>
          </a:p>
        </p:txBody>
      </p:sp>
    </p:spTree>
    <p:extLst>
      <p:ext uri="{BB962C8B-B14F-4D97-AF65-F5344CB8AC3E}">
        <p14:creationId xmlns:p14="http://schemas.microsoft.com/office/powerpoint/2010/main" val="2900991349"/>
      </p:ext>
    </p:extLst>
  </p:cSld>
  <p:clrMapOvr>
    <a:masterClrMapping/>
  </p:clrMapOvr>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ASPIRE comparison">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E65C128-F925-94A4-55E5-94EC73A956C3}"/>
              </a:ext>
            </a:extLst>
          </p:cNvPr>
          <p:cNvSpPr/>
          <p:nvPr/>
        </p:nvSpPr>
        <p:spPr>
          <a:xfrm>
            <a:off x="457011" y="628650"/>
            <a:ext cx="2651760" cy="457199"/>
          </a:xfrm>
          <a:prstGeom prst="rect">
            <a:avLst/>
          </a:prstGeom>
          <a:solidFill>
            <a:schemeClr val="bg1"/>
          </a:solidFill>
          <a:ln>
            <a:solidFill>
              <a:schemeClr val="bg1">
                <a:lumMod val="75000"/>
              </a:schemeClr>
            </a:solidFill>
          </a:ln>
          <a:effectLst/>
        </p:spPr>
        <p:txBody>
          <a:bodyPr wrap="square" lIns="91186" tIns="45552" rIns="91103" bIns="45552" rtlCol="0" anchor="t" anchorCtr="0">
            <a:noAutofit/>
          </a:bodyPr>
          <a:lstStyle/>
          <a:p>
            <a:pPr marL="0" marR="0" lvl="0" indent="0" defTabSz="455499" eaLnBrk="1" latinLnBrk="0" hangingPunct="1">
              <a:lnSpc>
                <a:spcPct val="100000"/>
              </a:lnSpc>
              <a:buClrTx/>
              <a:buSzTx/>
              <a:buFontTx/>
              <a:buNone/>
              <a:tabLst/>
            </a:pPr>
            <a:r>
              <a:rPr lang="en-US" sz="800" b="1" i="0" dirty="0">
                <a:latin typeface="+mn-lt"/>
                <a:ea typeface="+mj-ea"/>
              </a:rPr>
              <a:t>COMPETITIVE PRODUCT</a:t>
            </a:r>
          </a:p>
        </p:txBody>
      </p:sp>
      <p:sp>
        <p:nvSpPr>
          <p:cNvPr id="85" name="Rectangle 84">
            <a:extLst>
              <a:ext uri="{FF2B5EF4-FFF2-40B4-BE49-F238E27FC236}">
                <a16:creationId xmlns:a16="http://schemas.microsoft.com/office/drawing/2014/main" id="{FA5F7E5A-A72E-EB94-6A32-F2A75AA87D0C}"/>
              </a:ext>
            </a:extLst>
          </p:cNvPr>
          <p:cNvSpPr/>
          <p:nvPr/>
        </p:nvSpPr>
        <p:spPr>
          <a:xfrm>
            <a:off x="3248158" y="631455"/>
            <a:ext cx="2651760" cy="457199"/>
          </a:xfrm>
          <a:prstGeom prst="rect">
            <a:avLst/>
          </a:prstGeom>
          <a:solidFill>
            <a:schemeClr val="bg1"/>
          </a:solidFill>
          <a:ln>
            <a:solidFill>
              <a:schemeClr val="bg1">
                <a:lumMod val="75000"/>
              </a:schemeClr>
            </a:solidFill>
          </a:ln>
          <a:effectLst/>
        </p:spPr>
        <p:txBody>
          <a:bodyPr wrap="square" lIns="91186" tIns="45552" rIns="91103" bIns="45552" rtlCol="0" anchor="t" anchorCtr="0">
            <a:noAutofit/>
          </a:bodyPr>
          <a:lstStyle/>
          <a:p>
            <a:pPr marL="0" marR="0" lvl="0" indent="0" defTabSz="455499" eaLnBrk="1" latinLnBrk="0" hangingPunct="1">
              <a:lnSpc>
                <a:spcPct val="100000"/>
              </a:lnSpc>
              <a:buClrTx/>
              <a:buSzTx/>
              <a:buFontTx/>
              <a:buNone/>
              <a:tabLst/>
            </a:pPr>
            <a:r>
              <a:rPr lang="en-US" sz="800" b="1" i="0" dirty="0">
                <a:latin typeface="+mn-lt"/>
                <a:ea typeface="+mj-ea"/>
              </a:rPr>
              <a:t>SEGMENT / PERSONA</a:t>
            </a:r>
          </a:p>
        </p:txBody>
      </p:sp>
      <p:sp>
        <p:nvSpPr>
          <p:cNvPr id="88" name="Text Placeholder 5">
            <a:extLst>
              <a:ext uri="{FF2B5EF4-FFF2-40B4-BE49-F238E27FC236}">
                <a16:creationId xmlns:a16="http://schemas.microsoft.com/office/drawing/2014/main" id="{E554505A-E57C-3177-3318-D41AAE074E21}"/>
              </a:ext>
            </a:extLst>
          </p:cNvPr>
          <p:cNvSpPr>
            <a:spLocks noGrp="1"/>
          </p:cNvSpPr>
          <p:nvPr>
            <p:ph type="body" sz="quarter" idx="28" hasCustomPrompt="1"/>
          </p:nvPr>
        </p:nvSpPr>
        <p:spPr>
          <a:xfrm>
            <a:off x="457011" y="785213"/>
            <a:ext cx="2651760" cy="285113"/>
          </a:xfrm>
          <a:noFill/>
          <a:ln>
            <a:noFill/>
          </a:ln>
        </p:spPr>
        <p:txBody>
          <a:bodyPr vert="horz" wrap="square" lIns="91440" tIns="45716" rIns="91440" bIns="45716" numCol="1" anchor="t" anchorCtr="0" compatLnSpc="1">
            <a:prstTxWarp prst="textNoShape">
              <a:avLst/>
            </a:prstTxWarp>
            <a:normAutofit/>
          </a:bodyPr>
          <a:lstStyle>
            <a:lvl1pPr>
              <a:defRPr lang="en-US" sz="1046" b="0" i="0" dirty="0">
                <a:latin typeface="+mn-lt"/>
              </a:defRPr>
            </a:lvl1pPr>
          </a:lstStyle>
          <a:p>
            <a:pPr lvl="0">
              <a:spcBef>
                <a:spcPts val="0"/>
              </a:spcBef>
            </a:pPr>
            <a:r>
              <a:rPr lang="en-US" dirty="0"/>
              <a:t>Product for this document</a:t>
            </a:r>
          </a:p>
        </p:txBody>
      </p:sp>
      <p:sp>
        <p:nvSpPr>
          <p:cNvPr id="89" name="Text Placeholder 5">
            <a:extLst>
              <a:ext uri="{FF2B5EF4-FFF2-40B4-BE49-F238E27FC236}">
                <a16:creationId xmlns:a16="http://schemas.microsoft.com/office/drawing/2014/main" id="{6A5C1C83-13BC-F15D-90A2-854ECF4D77BD}"/>
              </a:ext>
            </a:extLst>
          </p:cNvPr>
          <p:cNvSpPr>
            <a:spLocks noGrp="1"/>
          </p:cNvSpPr>
          <p:nvPr>
            <p:ph type="body" sz="quarter" idx="50" hasCustomPrompt="1"/>
          </p:nvPr>
        </p:nvSpPr>
        <p:spPr>
          <a:xfrm>
            <a:off x="3248149" y="795691"/>
            <a:ext cx="2651769" cy="300638"/>
          </a:xfrm>
        </p:spPr>
        <p:txBody>
          <a:bodyPr wrap="square" lIns="91440" rIns="91440">
            <a:normAutofit/>
          </a:bodyPr>
          <a:lstStyle>
            <a:lvl1pPr marL="0" indent="0">
              <a:spcBef>
                <a:spcPts val="0"/>
              </a:spcBef>
              <a:buFont typeface="Arial" panose="020B0604020202020204" pitchFamily="34" charset="0"/>
              <a:buNone/>
              <a:defRPr sz="104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Primary segment or persona</a:t>
            </a:r>
          </a:p>
        </p:txBody>
      </p:sp>
      <p:sp>
        <p:nvSpPr>
          <p:cNvPr id="91" name="Rectangle 90">
            <a:extLst>
              <a:ext uri="{FF2B5EF4-FFF2-40B4-BE49-F238E27FC236}">
                <a16:creationId xmlns:a16="http://schemas.microsoft.com/office/drawing/2014/main" id="{C3B83FFE-D64D-A731-1F7C-46A4E4793B88}"/>
              </a:ext>
            </a:extLst>
          </p:cNvPr>
          <p:cNvSpPr/>
          <p:nvPr/>
        </p:nvSpPr>
        <p:spPr>
          <a:xfrm>
            <a:off x="3248158" y="1197221"/>
            <a:ext cx="2651760" cy="3317629"/>
          </a:xfrm>
          <a:prstGeom prst="rect">
            <a:avLst/>
          </a:prstGeom>
          <a:solidFill>
            <a:schemeClr val="bg1"/>
          </a:solidFill>
          <a:ln>
            <a:solidFill>
              <a:schemeClr val="bg1">
                <a:lumMod val="75000"/>
              </a:schemeClr>
            </a:solidFill>
          </a:ln>
          <a:effectLst/>
        </p:spPr>
        <p:txBody>
          <a:bodyPr wrap="square" lIns="91186" tIns="45552" rIns="91103" bIns="45552" rtlCol="0" anchor="t" anchorCtr="0">
            <a:noAutofit/>
          </a:bodyPr>
          <a:lstStyle/>
          <a:p>
            <a:endParaRPr lang="en-US" sz="1396" b="0" i="0" cap="none" spc="0">
              <a:ln w="0">
                <a:noFill/>
              </a:ln>
              <a:solidFill>
                <a:schemeClr val="bg1">
                  <a:lumMod val="75000"/>
                </a:schemeClr>
              </a:solidFill>
              <a:latin typeface="+mn-lt"/>
              <a:ea typeface="+mj-ea"/>
              <a:cs typeface="Calibri" panose="020F0502020204030204" pitchFamily="34" charset="0"/>
            </a:endParaRPr>
          </a:p>
        </p:txBody>
      </p:sp>
      <p:sp>
        <p:nvSpPr>
          <p:cNvPr id="92" name="Rectangle 91">
            <a:extLst>
              <a:ext uri="{FF2B5EF4-FFF2-40B4-BE49-F238E27FC236}">
                <a16:creationId xmlns:a16="http://schemas.microsoft.com/office/drawing/2014/main" id="{D471E413-7114-4FCB-B46A-C284D656A78E}"/>
              </a:ext>
            </a:extLst>
          </p:cNvPr>
          <p:cNvSpPr/>
          <p:nvPr/>
        </p:nvSpPr>
        <p:spPr>
          <a:xfrm>
            <a:off x="3970527" y="1206088"/>
            <a:ext cx="1219091" cy="219705"/>
          </a:xfrm>
          <a:prstGeom prst="rect">
            <a:avLst/>
          </a:prstGeom>
        </p:spPr>
        <p:txBody>
          <a:bodyPr wrap="square" lIns="68327" tIns="47830" rIns="68327" bIns="47830">
            <a:spAutoFit/>
          </a:bodyPr>
          <a:lstStyle/>
          <a:p>
            <a:pPr algn="ctr"/>
            <a:r>
              <a:rPr lang="en-US" sz="800" b="1" i="0" dirty="0">
                <a:solidFill>
                  <a:schemeClr val="tx1"/>
                </a:solidFill>
                <a:latin typeface="+mn-lt"/>
                <a:ea typeface="+mj-ea"/>
              </a:rPr>
              <a:t>ADVANTAGE</a:t>
            </a:r>
          </a:p>
        </p:txBody>
      </p:sp>
      <p:sp>
        <p:nvSpPr>
          <p:cNvPr id="100" name="Rectangle 99">
            <a:extLst>
              <a:ext uri="{FF2B5EF4-FFF2-40B4-BE49-F238E27FC236}">
                <a16:creationId xmlns:a16="http://schemas.microsoft.com/office/drawing/2014/main" id="{79B0BD89-8E40-26F3-9CAC-7784B48764BD}"/>
              </a:ext>
            </a:extLst>
          </p:cNvPr>
          <p:cNvSpPr/>
          <p:nvPr/>
        </p:nvSpPr>
        <p:spPr>
          <a:xfrm>
            <a:off x="6049054" y="1197218"/>
            <a:ext cx="2651760" cy="3317629"/>
          </a:xfrm>
          <a:prstGeom prst="rect">
            <a:avLst/>
          </a:prstGeom>
          <a:solidFill>
            <a:schemeClr val="bg1"/>
          </a:solidFill>
          <a:ln>
            <a:solidFill>
              <a:schemeClr val="bg1">
                <a:lumMod val="75000"/>
              </a:schemeClr>
            </a:solidFill>
          </a:ln>
          <a:effectLst/>
        </p:spPr>
        <p:txBody>
          <a:bodyPr wrap="square" lIns="91186" tIns="45552" rIns="91103" bIns="45552" rtlCol="0" anchor="t" anchorCtr="0">
            <a:noAutofit/>
          </a:bodyPr>
          <a:lstStyle/>
          <a:p>
            <a:r>
              <a:rPr lang="en-US" sz="800" b="1" i="0" cap="none" spc="0">
                <a:ln w="0">
                  <a:noFill/>
                </a:ln>
                <a:solidFill>
                  <a:schemeClr val="tx1"/>
                </a:solidFill>
                <a:latin typeface="+mn-lt"/>
                <a:ea typeface="+mj-ea"/>
                <a:cs typeface="Calibri" panose="020F0502020204030204" pitchFamily="34" charset="0"/>
              </a:rPr>
              <a:t>OUR STRENGTHS</a:t>
            </a:r>
          </a:p>
        </p:txBody>
      </p:sp>
      <p:sp>
        <p:nvSpPr>
          <p:cNvPr id="102" name="Rectangle 101">
            <a:extLst>
              <a:ext uri="{FF2B5EF4-FFF2-40B4-BE49-F238E27FC236}">
                <a16:creationId xmlns:a16="http://schemas.microsoft.com/office/drawing/2014/main" id="{C75128C4-A289-F7E2-A599-10F94905B4C6}"/>
              </a:ext>
            </a:extLst>
          </p:cNvPr>
          <p:cNvSpPr/>
          <p:nvPr/>
        </p:nvSpPr>
        <p:spPr>
          <a:xfrm>
            <a:off x="457011" y="1186745"/>
            <a:ext cx="2651760" cy="3328105"/>
          </a:xfrm>
          <a:prstGeom prst="rect">
            <a:avLst/>
          </a:prstGeom>
          <a:solidFill>
            <a:schemeClr val="bg1"/>
          </a:solidFill>
          <a:ln>
            <a:solidFill>
              <a:schemeClr val="bg1">
                <a:lumMod val="75000"/>
              </a:schemeClr>
            </a:solidFill>
          </a:ln>
          <a:effectLst/>
        </p:spPr>
        <p:txBody>
          <a:bodyPr wrap="square" lIns="91186" tIns="45552" rIns="91103" bIns="45552" rtlCol="0" anchor="t" anchorCtr="0">
            <a:noAutofit/>
          </a:bodyPr>
          <a:lstStyle/>
          <a:p>
            <a:r>
              <a:rPr lang="en-US" sz="800" b="1" i="0" cap="none" spc="0">
                <a:ln w="0">
                  <a:noFill/>
                </a:ln>
                <a:solidFill>
                  <a:schemeClr val="tx1"/>
                </a:solidFill>
                <a:latin typeface="+mn-lt"/>
                <a:ea typeface="+mj-ea"/>
                <a:cs typeface="Calibri" panose="020F0502020204030204" pitchFamily="34" charset="0"/>
              </a:rPr>
              <a:t>COMPETITIVE STRENGTHS</a:t>
            </a:r>
          </a:p>
        </p:txBody>
      </p:sp>
      <p:sp>
        <p:nvSpPr>
          <p:cNvPr id="50" name="Rectangle 49">
            <a:extLst>
              <a:ext uri="{FF2B5EF4-FFF2-40B4-BE49-F238E27FC236}">
                <a16:creationId xmlns:a16="http://schemas.microsoft.com/office/drawing/2014/main" id="{AABE31A3-6E53-88D2-A243-553C4B67847E}"/>
              </a:ext>
            </a:extLst>
          </p:cNvPr>
          <p:cNvSpPr/>
          <p:nvPr/>
        </p:nvSpPr>
        <p:spPr>
          <a:xfrm>
            <a:off x="6039304" y="636190"/>
            <a:ext cx="2651760" cy="457199"/>
          </a:xfrm>
          <a:prstGeom prst="rect">
            <a:avLst/>
          </a:prstGeom>
          <a:solidFill>
            <a:schemeClr val="bg1"/>
          </a:solidFill>
          <a:ln>
            <a:solidFill>
              <a:schemeClr val="bg1">
                <a:lumMod val="75000"/>
              </a:schemeClr>
            </a:solidFill>
          </a:ln>
          <a:effectLst/>
        </p:spPr>
        <p:txBody>
          <a:bodyPr wrap="square" lIns="91186" tIns="45552" rIns="91103" bIns="45552" rtlCol="0" anchor="t" anchorCtr="0">
            <a:no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a:latin typeface="+mn-lt"/>
                <a:ea typeface="+mj-ea"/>
              </a:rPr>
              <a:t>OUR PRODUCT</a:t>
            </a:r>
          </a:p>
        </p:txBody>
      </p:sp>
      <p:sp>
        <p:nvSpPr>
          <p:cNvPr id="52" name="Text Placeholder 5">
            <a:extLst>
              <a:ext uri="{FF2B5EF4-FFF2-40B4-BE49-F238E27FC236}">
                <a16:creationId xmlns:a16="http://schemas.microsoft.com/office/drawing/2014/main" id="{A994A8AA-1AD5-B053-7899-91521CE87EAF}"/>
              </a:ext>
            </a:extLst>
          </p:cNvPr>
          <p:cNvSpPr>
            <a:spLocks noGrp="1"/>
          </p:cNvSpPr>
          <p:nvPr>
            <p:ph type="body" sz="quarter" idx="66" hasCustomPrompt="1"/>
          </p:nvPr>
        </p:nvSpPr>
        <p:spPr>
          <a:xfrm>
            <a:off x="6039297" y="795690"/>
            <a:ext cx="2651760" cy="285113"/>
          </a:xfrm>
          <a:noFill/>
          <a:ln>
            <a:noFill/>
          </a:ln>
        </p:spPr>
        <p:txBody>
          <a:bodyPr vert="horz" wrap="square" lIns="91440" tIns="45716" rIns="91440" bIns="45716" numCol="1" anchor="t" anchorCtr="0" compatLnSpc="1">
            <a:prstTxWarp prst="textNoShape">
              <a:avLst/>
            </a:prstTxWarp>
            <a:normAutofit/>
          </a:bodyPr>
          <a:lstStyle>
            <a:lvl1pPr>
              <a:defRPr lang="en-US" sz="1046" b="0" i="0">
                <a:latin typeface="+mn-lt"/>
              </a:defRPr>
            </a:lvl1pPr>
          </a:lstStyle>
          <a:p>
            <a:pPr lvl="0">
              <a:spcBef>
                <a:spcPts val="0"/>
              </a:spcBef>
            </a:pPr>
            <a:r>
              <a:rPr lang="en-US" dirty="0"/>
              <a:t>Product for this document</a:t>
            </a:r>
          </a:p>
        </p:txBody>
      </p:sp>
      <p:sp>
        <p:nvSpPr>
          <p:cNvPr id="55" name="Rectangle 54">
            <a:extLst>
              <a:ext uri="{FF2B5EF4-FFF2-40B4-BE49-F238E27FC236}">
                <a16:creationId xmlns:a16="http://schemas.microsoft.com/office/drawing/2014/main" id="{B65DB27D-B6B2-5CD6-8A6B-3C892605327E}"/>
              </a:ext>
            </a:extLst>
          </p:cNvPr>
          <p:cNvSpPr/>
          <p:nvPr/>
        </p:nvSpPr>
        <p:spPr>
          <a:xfrm>
            <a:off x="3961519" y="1457538"/>
            <a:ext cx="1237107" cy="365760"/>
          </a:xfrm>
          <a:prstGeom prst="rect">
            <a:avLst/>
          </a:prstGeom>
          <a:noFill/>
          <a:ln>
            <a:noFill/>
          </a:ln>
          <a:effectLst/>
        </p:spPr>
        <p:txBody>
          <a:bodyPr wrap="square" lIns="91103" tIns="45552" rIns="91103" bIns="45552" rtlCol="0" anchor="ctr">
            <a:noAutofit/>
          </a:bodyPr>
          <a:lstStyle/>
          <a:p>
            <a:pPr algn="ctr"/>
            <a:r>
              <a:rPr lang="en-US" sz="1196" b="1" cap="none" spc="0" dirty="0">
                <a:ln w="0">
                  <a:noFill/>
                </a:ln>
                <a:solidFill>
                  <a:schemeClr val="tx1"/>
                </a:solidFill>
                <a:latin typeface="+mj-lt"/>
                <a:ea typeface="+mj-ea"/>
              </a:rPr>
              <a:t>AUTHORITY </a:t>
            </a:r>
          </a:p>
        </p:txBody>
      </p:sp>
      <p:sp>
        <p:nvSpPr>
          <p:cNvPr id="132" name="Rectangle 131">
            <a:extLst>
              <a:ext uri="{FF2B5EF4-FFF2-40B4-BE49-F238E27FC236}">
                <a16:creationId xmlns:a16="http://schemas.microsoft.com/office/drawing/2014/main" id="{4CF1276D-A6FE-AC4E-A93A-03FCBE14DF9D}"/>
              </a:ext>
            </a:extLst>
          </p:cNvPr>
          <p:cNvSpPr/>
          <p:nvPr/>
        </p:nvSpPr>
        <p:spPr>
          <a:xfrm>
            <a:off x="3961519" y="2004078"/>
            <a:ext cx="1237107" cy="365760"/>
          </a:xfrm>
          <a:prstGeom prst="rect">
            <a:avLst/>
          </a:prstGeom>
          <a:noFill/>
          <a:ln>
            <a:noFill/>
          </a:ln>
          <a:effectLst/>
        </p:spPr>
        <p:txBody>
          <a:bodyPr wrap="square" lIns="91103" tIns="45552" rIns="91103" bIns="45552" rtlCol="0" anchor="ctr">
            <a:noAutofit/>
          </a:bodyPr>
          <a:lstStyle/>
          <a:p>
            <a:pPr algn="ctr"/>
            <a:r>
              <a:rPr lang="en-US" sz="1196" b="1" cap="none" spc="0">
                <a:ln w="0">
                  <a:noFill/>
                </a:ln>
                <a:solidFill>
                  <a:schemeClr val="tx1"/>
                </a:solidFill>
                <a:latin typeface="+mj-lt"/>
                <a:ea typeface="+mj-ea"/>
              </a:rPr>
              <a:t>SYSTEMS </a:t>
            </a:r>
          </a:p>
        </p:txBody>
      </p:sp>
      <p:sp>
        <p:nvSpPr>
          <p:cNvPr id="138" name="Rectangle 137">
            <a:extLst>
              <a:ext uri="{FF2B5EF4-FFF2-40B4-BE49-F238E27FC236}">
                <a16:creationId xmlns:a16="http://schemas.microsoft.com/office/drawing/2014/main" id="{28EB80B9-4D91-F952-DD84-863287CDEDC8}"/>
              </a:ext>
            </a:extLst>
          </p:cNvPr>
          <p:cNvSpPr/>
          <p:nvPr/>
        </p:nvSpPr>
        <p:spPr>
          <a:xfrm>
            <a:off x="3961519" y="2537643"/>
            <a:ext cx="1237107" cy="365760"/>
          </a:xfrm>
          <a:prstGeom prst="rect">
            <a:avLst/>
          </a:prstGeom>
          <a:noFill/>
          <a:ln>
            <a:noFill/>
          </a:ln>
          <a:effectLst/>
        </p:spPr>
        <p:txBody>
          <a:bodyPr wrap="square" lIns="91103" tIns="45552" rIns="91103" bIns="45552" rtlCol="0" anchor="ctr">
            <a:noAutofit/>
          </a:bodyPr>
          <a:lstStyle/>
          <a:p>
            <a:pPr algn="ctr"/>
            <a:r>
              <a:rPr lang="en-US" sz="1196" b="1" cap="none" spc="0">
                <a:ln w="0">
                  <a:noFill/>
                </a:ln>
                <a:solidFill>
                  <a:schemeClr val="tx1"/>
                </a:solidFill>
                <a:latin typeface="+mj-lt"/>
                <a:ea typeface="+mj-ea"/>
              </a:rPr>
              <a:t>PURPOSE </a:t>
            </a:r>
          </a:p>
        </p:txBody>
      </p:sp>
      <p:sp>
        <p:nvSpPr>
          <p:cNvPr id="144" name="Rectangle 143">
            <a:extLst>
              <a:ext uri="{FF2B5EF4-FFF2-40B4-BE49-F238E27FC236}">
                <a16:creationId xmlns:a16="http://schemas.microsoft.com/office/drawing/2014/main" id="{CF7934DC-5A7A-995B-DFB4-B4494C7CB24A}"/>
              </a:ext>
            </a:extLst>
          </p:cNvPr>
          <p:cNvSpPr/>
          <p:nvPr/>
        </p:nvSpPr>
        <p:spPr>
          <a:xfrm>
            <a:off x="3961519" y="3070207"/>
            <a:ext cx="1237107" cy="365760"/>
          </a:xfrm>
          <a:prstGeom prst="rect">
            <a:avLst/>
          </a:prstGeom>
          <a:noFill/>
          <a:ln>
            <a:noFill/>
          </a:ln>
          <a:effectLst/>
        </p:spPr>
        <p:txBody>
          <a:bodyPr wrap="square" lIns="91103" tIns="45552" rIns="91103" bIns="45552" rtlCol="0" anchor="ctr">
            <a:noAutofit/>
          </a:bodyPr>
          <a:lstStyle/>
          <a:p>
            <a:pPr algn="ctr"/>
            <a:r>
              <a:rPr lang="en-US" sz="1196" b="1" cap="none" spc="0">
                <a:ln w="0">
                  <a:noFill/>
                </a:ln>
                <a:solidFill>
                  <a:schemeClr val="tx1"/>
                </a:solidFill>
                <a:latin typeface="+mj-lt"/>
                <a:ea typeface="+mj-ea"/>
              </a:rPr>
              <a:t>INNOVATION </a:t>
            </a:r>
          </a:p>
        </p:txBody>
      </p:sp>
      <p:sp>
        <p:nvSpPr>
          <p:cNvPr id="150" name="Rectangle 149">
            <a:extLst>
              <a:ext uri="{FF2B5EF4-FFF2-40B4-BE49-F238E27FC236}">
                <a16:creationId xmlns:a16="http://schemas.microsoft.com/office/drawing/2014/main" id="{6626DAF5-3A20-9699-B717-6D1701DA74B9}"/>
              </a:ext>
            </a:extLst>
          </p:cNvPr>
          <p:cNvSpPr/>
          <p:nvPr/>
        </p:nvSpPr>
        <p:spPr>
          <a:xfrm>
            <a:off x="3961519" y="3602771"/>
            <a:ext cx="1237107" cy="365760"/>
          </a:xfrm>
          <a:prstGeom prst="rect">
            <a:avLst/>
          </a:prstGeom>
          <a:noFill/>
          <a:ln>
            <a:noFill/>
          </a:ln>
          <a:effectLst/>
        </p:spPr>
        <p:txBody>
          <a:bodyPr wrap="square" lIns="91103" tIns="45552" rIns="91103" bIns="45552" rtlCol="0" anchor="ctr">
            <a:noAutofit/>
          </a:bodyPr>
          <a:lstStyle/>
          <a:p>
            <a:pPr algn="ctr"/>
            <a:r>
              <a:rPr lang="en-US" sz="1196" b="1" cap="none" spc="0">
                <a:ln w="0">
                  <a:noFill/>
                </a:ln>
                <a:solidFill>
                  <a:schemeClr val="tx1"/>
                </a:solidFill>
                <a:latin typeface="+mj-lt"/>
                <a:ea typeface="+mj-ea"/>
              </a:rPr>
              <a:t>RESEARCH </a:t>
            </a:r>
          </a:p>
        </p:txBody>
      </p:sp>
      <p:sp>
        <p:nvSpPr>
          <p:cNvPr id="156" name="Rectangle 155">
            <a:extLst>
              <a:ext uri="{FF2B5EF4-FFF2-40B4-BE49-F238E27FC236}">
                <a16:creationId xmlns:a16="http://schemas.microsoft.com/office/drawing/2014/main" id="{5B2534DB-CD32-17A8-7D63-AE08D03F0E9F}"/>
              </a:ext>
            </a:extLst>
          </p:cNvPr>
          <p:cNvSpPr/>
          <p:nvPr/>
        </p:nvSpPr>
        <p:spPr>
          <a:xfrm>
            <a:off x="3961519" y="4135337"/>
            <a:ext cx="1237107" cy="365760"/>
          </a:xfrm>
          <a:prstGeom prst="rect">
            <a:avLst/>
          </a:prstGeom>
          <a:noFill/>
          <a:ln>
            <a:noFill/>
          </a:ln>
          <a:effectLst/>
        </p:spPr>
        <p:txBody>
          <a:bodyPr wrap="square" lIns="91103" tIns="45552" rIns="91103" bIns="45552" rtlCol="0" anchor="ctr">
            <a:noAutofit/>
          </a:bodyPr>
          <a:lstStyle/>
          <a:p>
            <a:pPr algn="ctr"/>
            <a:r>
              <a:rPr lang="en-US" sz="1196" b="1" cap="none" spc="0">
                <a:ln w="0">
                  <a:noFill/>
                </a:ln>
                <a:solidFill>
                  <a:schemeClr val="tx1"/>
                </a:solidFill>
                <a:latin typeface="+mj-lt"/>
                <a:ea typeface="+mj-ea"/>
              </a:rPr>
              <a:t>EXPERTISE </a:t>
            </a:r>
          </a:p>
        </p:txBody>
      </p:sp>
      <p:sp>
        <p:nvSpPr>
          <p:cNvPr id="159" name="Text Placeholder 5">
            <a:extLst>
              <a:ext uri="{FF2B5EF4-FFF2-40B4-BE49-F238E27FC236}">
                <a16:creationId xmlns:a16="http://schemas.microsoft.com/office/drawing/2014/main" id="{CB120F87-07CA-576A-307F-33023A79CEAA}"/>
              </a:ext>
            </a:extLst>
          </p:cNvPr>
          <p:cNvSpPr>
            <a:spLocks noGrp="1"/>
          </p:cNvSpPr>
          <p:nvPr>
            <p:ph type="body" sz="quarter" idx="67" hasCustomPrompt="1"/>
          </p:nvPr>
        </p:nvSpPr>
        <p:spPr>
          <a:xfrm>
            <a:off x="457011" y="1472515"/>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Authority</a:t>
            </a:r>
          </a:p>
        </p:txBody>
      </p:sp>
      <p:sp>
        <p:nvSpPr>
          <p:cNvPr id="160" name="Text Placeholder 5">
            <a:extLst>
              <a:ext uri="{FF2B5EF4-FFF2-40B4-BE49-F238E27FC236}">
                <a16:creationId xmlns:a16="http://schemas.microsoft.com/office/drawing/2014/main" id="{C3DEEA70-C6EB-BA6A-130C-5E581ED21CAB}"/>
              </a:ext>
            </a:extLst>
          </p:cNvPr>
          <p:cNvSpPr>
            <a:spLocks noGrp="1"/>
          </p:cNvSpPr>
          <p:nvPr>
            <p:ph type="body" sz="quarter" idx="68" hasCustomPrompt="1"/>
          </p:nvPr>
        </p:nvSpPr>
        <p:spPr>
          <a:xfrm>
            <a:off x="457011" y="2004078"/>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Systems</a:t>
            </a:r>
          </a:p>
        </p:txBody>
      </p:sp>
      <p:sp>
        <p:nvSpPr>
          <p:cNvPr id="161" name="Text Placeholder 5">
            <a:extLst>
              <a:ext uri="{FF2B5EF4-FFF2-40B4-BE49-F238E27FC236}">
                <a16:creationId xmlns:a16="http://schemas.microsoft.com/office/drawing/2014/main" id="{922E8974-BF12-CD70-769A-2BEEA82349D2}"/>
              </a:ext>
            </a:extLst>
          </p:cNvPr>
          <p:cNvSpPr>
            <a:spLocks noGrp="1"/>
          </p:cNvSpPr>
          <p:nvPr>
            <p:ph type="body" sz="quarter" idx="69" hasCustomPrompt="1"/>
          </p:nvPr>
        </p:nvSpPr>
        <p:spPr>
          <a:xfrm>
            <a:off x="457011" y="2537643"/>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Purpose</a:t>
            </a:r>
          </a:p>
        </p:txBody>
      </p:sp>
      <p:sp>
        <p:nvSpPr>
          <p:cNvPr id="162" name="Text Placeholder 5">
            <a:extLst>
              <a:ext uri="{FF2B5EF4-FFF2-40B4-BE49-F238E27FC236}">
                <a16:creationId xmlns:a16="http://schemas.microsoft.com/office/drawing/2014/main" id="{A943391B-3C52-8718-3B06-16AC8FE510E6}"/>
              </a:ext>
            </a:extLst>
          </p:cNvPr>
          <p:cNvSpPr>
            <a:spLocks noGrp="1"/>
          </p:cNvSpPr>
          <p:nvPr>
            <p:ph type="body" sz="quarter" idx="70" hasCustomPrompt="1"/>
          </p:nvPr>
        </p:nvSpPr>
        <p:spPr>
          <a:xfrm>
            <a:off x="457011" y="3070207"/>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Innovation</a:t>
            </a:r>
          </a:p>
        </p:txBody>
      </p:sp>
      <p:sp>
        <p:nvSpPr>
          <p:cNvPr id="163" name="Text Placeholder 5">
            <a:extLst>
              <a:ext uri="{FF2B5EF4-FFF2-40B4-BE49-F238E27FC236}">
                <a16:creationId xmlns:a16="http://schemas.microsoft.com/office/drawing/2014/main" id="{7AFDF15A-14FB-E184-6E91-96C6976A8FB2}"/>
              </a:ext>
            </a:extLst>
          </p:cNvPr>
          <p:cNvSpPr>
            <a:spLocks noGrp="1"/>
          </p:cNvSpPr>
          <p:nvPr>
            <p:ph type="body" sz="quarter" idx="71" hasCustomPrompt="1"/>
          </p:nvPr>
        </p:nvSpPr>
        <p:spPr>
          <a:xfrm>
            <a:off x="457011" y="3602771"/>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Research</a:t>
            </a:r>
          </a:p>
        </p:txBody>
      </p:sp>
      <p:sp>
        <p:nvSpPr>
          <p:cNvPr id="164" name="Text Placeholder 5">
            <a:extLst>
              <a:ext uri="{FF2B5EF4-FFF2-40B4-BE49-F238E27FC236}">
                <a16:creationId xmlns:a16="http://schemas.microsoft.com/office/drawing/2014/main" id="{F78AC569-0F74-4060-862E-E891E6A8EB23}"/>
              </a:ext>
            </a:extLst>
          </p:cNvPr>
          <p:cNvSpPr>
            <a:spLocks noGrp="1"/>
          </p:cNvSpPr>
          <p:nvPr>
            <p:ph type="body" sz="quarter" idx="72" hasCustomPrompt="1"/>
          </p:nvPr>
        </p:nvSpPr>
        <p:spPr>
          <a:xfrm>
            <a:off x="457011" y="4135337"/>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Expertise</a:t>
            </a:r>
          </a:p>
        </p:txBody>
      </p:sp>
      <p:sp>
        <p:nvSpPr>
          <p:cNvPr id="165" name="Text Placeholder 5">
            <a:extLst>
              <a:ext uri="{FF2B5EF4-FFF2-40B4-BE49-F238E27FC236}">
                <a16:creationId xmlns:a16="http://schemas.microsoft.com/office/drawing/2014/main" id="{8C789754-0800-1BF6-EE6E-093D88C72A32}"/>
              </a:ext>
            </a:extLst>
          </p:cNvPr>
          <p:cNvSpPr>
            <a:spLocks noGrp="1"/>
          </p:cNvSpPr>
          <p:nvPr>
            <p:ph type="body" sz="quarter" idx="73" hasCustomPrompt="1"/>
          </p:nvPr>
        </p:nvSpPr>
        <p:spPr>
          <a:xfrm>
            <a:off x="6049054" y="1468374"/>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Authority</a:t>
            </a:r>
          </a:p>
        </p:txBody>
      </p:sp>
      <p:sp>
        <p:nvSpPr>
          <p:cNvPr id="166" name="Text Placeholder 5">
            <a:extLst>
              <a:ext uri="{FF2B5EF4-FFF2-40B4-BE49-F238E27FC236}">
                <a16:creationId xmlns:a16="http://schemas.microsoft.com/office/drawing/2014/main" id="{71D4C388-275B-35FB-043C-5FFC36E108B5}"/>
              </a:ext>
            </a:extLst>
          </p:cNvPr>
          <p:cNvSpPr>
            <a:spLocks noGrp="1"/>
          </p:cNvSpPr>
          <p:nvPr>
            <p:ph type="body" sz="quarter" idx="74" hasCustomPrompt="1"/>
          </p:nvPr>
        </p:nvSpPr>
        <p:spPr>
          <a:xfrm>
            <a:off x="6049054" y="2004078"/>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Systems</a:t>
            </a:r>
          </a:p>
        </p:txBody>
      </p:sp>
      <p:sp>
        <p:nvSpPr>
          <p:cNvPr id="167" name="Text Placeholder 5">
            <a:extLst>
              <a:ext uri="{FF2B5EF4-FFF2-40B4-BE49-F238E27FC236}">
                <a16:creationId xmlns:a16="http://schemas.microsoft.com/office/drawing/2014/main" id="{EE3888FA-0CC1-DED3-5551-09BC0754FFB0}"/>
              </a:ext>
            </a:extLst>
          </p:cNvPr>
          <p:cNvSpPr>
            <a:spLocks noGrp="1"/>
          </p:cNvSpPr>
          <p:nvPr>
            <p:ph type="body" sz="quarter" idx="75" hasCustomPrompt="1"/>
          </p:nvPr>
        </p:nvSpPr>
        <p:spPr>
          <a:xfrm>
            <a:off x="6049054" y="2537643"/>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Purpose</a:t>
            </a:r>
          </a:p>
        </p:txBody>
      </p:sp>
      <p:sp>
        <p:nvSpPr>
          <p:cNvPr id="168" name="Text Placeholder 5">
            <a:extLst>
              <a:ext uri="{FF2B5EF4-FFF2-40B4-BE49-F238E27FC236}">
                <a16:creationId xmlns:a16="http://schemas.microsoft.com/office/drawing/2014/main" id="{B351AF63-B168-2333-E57B-D3489C7099CD}"/>
              </a:ext>
            </a:extLst>
          </p:cNvPr>
          <p:cNvSpPr>
            <a:spLocks noGrp="1"/>
          </p:cNvSpPr>
          <p:nvPr>
            <p:ph type="body" sz="quarter" idx="76" hasCustomPrompt="1"/>
          </p:nvPr>
        </p:nvSpPr>
        <p:spPr>
          <a:xfrm>
            <a:off x="6049054" y="3070207"/>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Innovation</a:t>
            </a:r>
          </a:p>
        </p:txBody>
      </p:sp>
      <p:sp>
        <p:nvSpPr>
          <p:cNvPr id="169" name="Text Placeholder 5">
            <a:extLst>
              <a:ext uri="{FF2B5EF4-FFF2-40B4-BE49-F238E27FC236}">
                <a16:creationId xmlns:a16="http://schemas.microsoft.com/office/drawing/2014/main" id="{66433184-354E-6226-2039-E0EB4F3AF753}"/>
              </a:ext>
            </a:extLst>
          </p:cNvPr>
          <p:cNvSpPr>
            <a:spLocks noGrp="1"/>
          </p:cNvSpPr>
          <p:nvPr>
            <p:ph type="body" sz="quarter" idx="77" hasCustomPrompt="1"/>
          </p:nvPr>
        </p:nvSpPr>
        <p:spPr>
          <a:xfrm>
            <a:off x="6049054" y="3602771"/>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Research</a:t>
            </a:r>
          </a:p>
        </p:txBody>
      </p:sp>
      <p:sp>
        <p:nvSpPr>
          <p:cNvPr id="170" name="Text Placeholder 5">
            <a:extLst>
              <a:ext uri="{FF2B5EF4-FFF2-40B4-BE49-F238E27FC236}">
                <a16:creationId xmlns:a16="http://schemas.microsoft.com/office/drawing/2014/main" id="{53ECD9F6-5182-97E9-864D-8F4F0BDDA6DA}"/>
              </a:ext>
            </a:extLst>
          </p:cNvPr>
          <p:cNvSpPr>
            <a:spLocks noGrp="1"/>
          </p:cNvSpPr>
          <p:nvPr>
            <p:ph type="body" sz="quarter" idx="78" hasCustomPrompt="1"/>
          </p:nvPr>
        </p:nvSpPr>
        <p:spPr>
          <a:xfrm>
            <a:off x="6049054" y="4135337"/>
            <a:ext cx="2651760" cy="365760"/>
          </a:xfrm>
        </p:spPr>
        <p:txBody>
          <a:bodyPr anchor="ctr">
            <a:normAutofit/>
          </a:bodyPr>
          <a:lstStyle>
            <a:lvl1pPr marL="0" indent="0">
              <a:spcBef>
                <a:spcPts val="0"/>
              </a:spcBef>
              <a:buFont typeface="Arial" panose="020B0604020202020204" pitchFamily="34" charset="0"/>
              <a:buNone/>
              <a:defRPr sz="105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Expertise</a:t>
            </a:r>
          </a:p>
        </p:txBody>
      </p:sp>
      <p:sp>
        <p:nvSpPr>
          <p:cNvPr id="171" name="Rectangle 170">
            <a:extLst>
              <a:ext uri="{FF2B5EF4-FFF2-40B4-BE49-F238E27FC236}">
                <a16:creationId xmlns:a16="http://schemas.microsoft.com/office/drawing/2014/main" id="{E356B86F-2E3C-FEFF-AD31-66F74DAEBC79}"/>
              </a:ext>
            </a:extLst>
          </p:cNvPr>
          <p:cNvSpPr/>
          <p:nvPr/>
        </p:nvSpPr>
        <p:spPr>
          <a:xfrm>
            <a:off x="5177470" y="1196838"/>
            <a:ext cx="728482" cy="219705"/>
          </a:xfrm>
          <a:prstGeom prst="rect">
            <a:avLst/>
          </a:prstGeom>
        </p:spPr>
        <p:txBody>
          <a:bodyPr wrap="square" lIns="68327" tIns="47830" rIns="68327" bIns="47830">
            <a:spAutoFit/>
          </a:bodyPr>
          <a:lstStyle/>
          <a:p>
            <a:pPr algn="ctr"/>
            <a:r>
              <a:rPr lang="en-US" sz="800" b="1" i="0" dirty="0">
                <a:solidFill>
                  <a:schemeClr val="tx1"/>
                </a:solidFill>
                <a:latin typeface="+mn-lt"/>
                <a:ea typeface="+mj-ea"/>
              </a:rPr>
              <a:t>OURS</a:t>
            </a:r>
          </a:p>
        </p:txBody>
      </p:sp>
      <p:sp>
        <p:nvSpPr>
          <p:cNvPr id="172" name="Rectangle 171">
            <a:extLst>
              <a:ext uri="{FF2B5EF4-FFF2-40B4-BE49-F238E27FC236}">
                <a16:creationId xmlns:a16="http://schemas.microsoft.com/office/drawing/2014/main" id="{CF77132D-27AA-B6E9-0723-9A3E7AB8095A}"/>
              </a:ext>
            </a:extLst>
          </p:cNvPr>
          <p:cNvSpPr/>
          <p:nvPr/>
        </p:nvSpPr>
        <p:spPr>
          <a:xfrm>
            <a:off x="3254192" y="1206088"/>
            <a:ext cx="728482" cy="219705"/>
          </a:xfrm>
          <a:prstGeom prst="rect">
            <a:avLst/>
          </a:prstGeom>
        </p:spPr>
        <p:txBody>
          <a:bodyPr wrap="square" lIns="68327" tIns="47830" rIns="68327" bIns="47830">
            <a:spAutoFit/>
          </a:bodyPr>
          <a:lstStyle/>
          <a:p>
            <a:pPr algn="ctr"/>
            <a:r>
              <a:rPr lang="en-US" sz="800" b="1" i="0" dirty="0">
                <a:solidFill>
                  <a:schemeClr val="tx1"/>
                </a:solidFill>
                <a:latin typeface="+mn-lt"/>
                <a:ea typeface="+mj-ea"/>
              </a:rPr>
              <a:t>THEIRS</a:t>
            </a:r>
          </a:p>
        </p:txBody>
      </p:sp>
      <p:sp>
        <p:nvSpPr>
          <p:cNvPr id="64" name="Text Placeholder 5">
            <a:extLst>
              <a:ext uri="{FF2B5EF4-FFF2-40B4-BE49-F238E27FC236}">
                <a16:creationId xmlns:a16="http://schemas.microsoft.com/office/drawing/2014/main" id="{C7CCB3F7-79B9-A2EA-9308-449242FBFFD4}"/>
              </a:ext>
            </a:extLst>
          </p:cNvPr>
          <p:cNvSpPr>
            <a:spLocks noGrp="1"/>
          </p:cNvSpPr>
          <p:nvPr>
            <p:ph type="body" sz="quarter" idx="79" hasCustomPrompt="1"/>
          </p:nvPr>
        </p:nvSpPr>
        <p:spPr>
          <a:xfrm>
            <a:off x="3254192" y="1462954"/>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t>
            </a:r>
          </a:p>
        </p:txBody>
      </p:sp>
      <p:sp>
        <p:nvSpPr>
          <p:cNvPr id="65" name="Text Placeholder 5">
            <a:extLst>
              <a:ext uri="{FF2B5EF4-FFF2-40B4-BE49-F238E27FC236}">
                <a16:creationId xmlns:a16="http://schemas.microsoft.com/office/drawing/2014/main" id="{6F2BEAD0-4AF0-9046-2D7D-DE44B4B7012D}"/>
              </a:ext>
            </a:extLst>
          </p:cNvPr>
          <p:cNvSpPr>
            <a:spLocks noGrp="1"/>
          </p:cNvSpPr>
          <p:nvPr>
            <p:ph type="body" sz="quarter" idx="83" hasCustomPrompt="1"/>
          </p:nvPr>
        </p:nvSpPr>
        <p:spPr>
          <a:xfrm>
            <a:off x="3254192" y="200407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66" name="Text Placeholder 5">
            <a:extLst>
              <a:ext uri="{FF2B5EF4-FFF2-40B4-BE49-F238E27FC236}">
                <a16:creationId xmlns:a16="http://schemas.microsoft.com/office/drawing/2014/main" id="{E7DFC6C0-9A6C-A745-B767-A9E0EBF5CE1B}"/>
              </a:ext>
            </a:extLst>
          </p:cNvPr>
          <p:cNvSpPr>
            <a:spLocks noGrp="1"/>
          </p:cNvSpPr>
          <p:nvPr>
            <p:ph type="body" sz="quarter" idx="87" hasCustomPrompt="1"/>
          </p:nvPr>
        </p:nvSpPr>
        <p:spPr>
          <a:xfrm>
            <a:off x="3254192" y="253764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67" name="Text Placeholder 5">
            <a:extLst>
              <a:ext uri="{FF2B5EF4-FFF2-40B4-BE49-F238E27FC236}">
                <a16:creationId xmlns:a16="http://schemas.microsoft.com/office/drawing/2014/main" id="{F1D74E63-DE0D-58BB-C1E6-4CB5ADD65D21}"/>
              </a:ext>
            </a:extLst>
          </p:cNvPr>
          <p:cNvSpPr>
            <a:spLocks noGrp="1"/>
          </p:cNvSpPr>
          <p:nvPr>
            <p:ph type="body" sz="quarter" idx="91" hasCustomPrompt="1"/>
          </p:nvPr>
        </p:nvSpPr>
        <p:spPr>
          <a:xfrm>
            <a:off x="3254192" y="3070207"/>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68" name="Text Placeholder 5">
            <a:extLst>
              <a:ext uri="{FF2B5EF4-FFF2-40B4-BE49-F238E27FC236}">
                <a16:creationId xmlns:a16="http://schemas.microsoft.com/office/drawing/2014/main" id="{100644D1-F8BC-FAF3-BBDB-3DE9FC0ADE7E}"/>
              </a:ext>
            </a:extLst>
          </p:cNvPr>
          <p:cNvSpPr>
            <a:spLocks noGrp="1"/>
          </p:cNvSpPr>
          <p:nvPr>
            <p:ph type="body" sz="quarter" idx="95" hasCustomPrompt="1"/>
          </p:nvPr>
        </p:nvSpPr>
        <p:spPr>
          <a:xfrm>
            <a:off x="3254192" y="3602771"/>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69" name="Text Placeholder 5">
            <a:extLst>
              <a:ext uri="{FF2B5EF4-FFF2-40B4-BE49-F238E27FC236}">
                <a16:creationId xmlns:a16="http://schemas.microsoft.com/office/drawing/2014/main" id="{B4771450-E4CA-84B5-63CE-CB0569FAC3E2}"/>
              </a:ext>
            </a:extLst>
          </p:cNvPr>
          <p:cNvSpPr>
            <a:spLocks noGrp="1"/>
          </p:cNvSpPr>
          <p:nvPr>
            <p:ph type="body" sz="quarter" idx="99" hasCustomPrompt="1"/>
          </p:nvPr>
        </p:nvSpPr>
        <p:spPr>
          <a:xfrm>
            <a:off x="3254192" y="4135337"/>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70" name="Text Placeholder 5">
            <a:extLst>
              <a:ext uri="{FF2B5EF4-FFF2-40B4-BE49-F238E27FC236}">
                <a16:creationId xmlns:a16="http://schemas.microsoft.com/office/drawing/2014/main" id="{14EE4504-BBD2-45AF-95CB-80D892F1B699}"/>
              </a:ext>
            </a:extLst>
          </p:cNvPr>
          <p:cNvSpPr>
            <a:spLocks noGrp="1"/>
          </p:cNvSpPr>
          <p:nvPr>
            <p:ph type="body" sz="quarter" idx="100" hasCustomPrompt="1"/>
          </p:nvPr>
        </p:nvSpPr>
        <p:spPr>
          <a:xfrm>
            <a:off x="5346451" y="1462954"/>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t>
            </a:r>
          </a:p>
        </p:txBody>
      </p:sp>
      <p:sp>
        <p:nvSpPr>
          <p:cNvPr id="71" name="Text Placeholder 5">
            <a:extLst>
              <a:ext uri="{FF2B5EF4-FFF2-40B4-BE49-F238E27FC236}">
                <a16:creationId xmlns:a16="http://schemas.microsoft.com/office/drawing/2014/main" id="{A20C4D56-FC5F-5E92-44F5-6B67D67B166E}"/>
              </a:ext>
            </a:extLst>
          </p:cNvPr>
          <p:cNvSpPr>
            <a:spLocks noGrp="1"/>
          </p:cNvSpPr>
          <p:nvPr>
            <p:ph type="body" sz="quarter" idx="101" hasCustomPrompt="1"/>
          </p:nvPr>
        </p:nvSpPr>
        <p:spPr>
          <a:xfrm>
            <a:off x="5346451" y="2004078"/>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72" name="Text Placeholder 5">
            <a:extLst>
              <a:ext uri="{FF2B5EF4-FFF2-40B4-BE49-F238E27FC236}">
                <a16:creationId xmlns:a16="http://schemas.microsoft.com/office/drawing/2014/main" id="{AA120567-D71B-7A6E-AC49-279B117B22A9}"/>
              </a:ext>
            </a:extLst>
          </p:cNvPr>
          <p:cNvSpPr>
            <a:spLocks noGrp="1"/>
          </p:cNvSpPr>
          <p:nvPr>
            <p:ph type="body" sz="quarter" idx="102" hasCustomPrompt="1"/>
          </p:nvPr>
        </p:nvSpPr>
        <p:spPr>
          <a:xfrm>
            <a:off x="5346451" y="2537643"/>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73" name="Text Placeholder 5">
            <a:extLst>
              <a:ext uri="{FF2B5EF4-FFF2-40B4-BE49-F238E27FC236}">
                <a16:creationId xmlns:a16="http://schemas.microsoft.com/office/drawing/2014/main" id="{4BC3A13B-9E27-7D98-C10A-0B3E1F77177A}"/>
              </a:ext>
            </a:extLst>
          </p:cNvPr>
          <p:cNvSpPr>
            <a:spLocks noGrp="1"/>
          </p:cNvSpPr>
          <p:nvPr>
            <p:ph type="body" sz="quarter" idx="103" hasCustomPrompt="1"/>
          </p:nvPr>
        </p:nvSpPr>
        <p:spPr>
          <a:xfrm>
            <a:off x="5346451" y="3070207"/>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74" name="Text Placeholder 5">
            <a:extLst>
              <a:ext uri="{FF2B5EF4-FFF2-40B4-BE49-F238E27FC236}">
                <a16:creationId xmlns:a16="http://schemas.microsoft.com/office/drawing/2014/main" id="{4A922C60-FCD4-F44E-ADF4-EBA36505D130}"/>
              </a:ext>
            </a:extLst>
          </p:cNvPr>
          <p:cNvSpPr>
            <a:spLocks noGrp="1"/>
          </p:cNvSpPr>
          <p:nvPr>
            <p:ph type="body" sz="quarter" idx="104" hasCustomPrompt="1"/>
          </p:nvPr>
        </p:nvSpPr>
        <p:spPr>
          <a:xfrm>
            <a:off x="5346451" y="3602771"/>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75" name="Text Placeholder 5">
            <a:extLst>
              <a:ext uri="{FF2B5EF4-FFF2-40B4-BE49-F238E27FC236}">
                <a16:creationId xmlns:a16="http://schemas.microsoft.com/office/drawing/2014/main" id="{2FCB2709-96C6-D575-F46D-B784ECC6DD09}"/>
              </a:ext>
            </a:extLst>
          </p:cNvPr>
          <p:cNvSpPr>
            <a:spLocks noGrp="1"/>
          </p:cNvSpPr>
          <p:nvPr>
            <p:ph type="body" sz="quarter" idx="105" hasCustomPrompt="1"/>
          </p:nvPr>
        </p:nvSpPr>
        <p:spPr>
          <a:xfrm>
            <a:off x="5346451" y="4135337"/>
            <a:ext cx="555610" cy="365760"/>
          </a:xfrm>
        </p:spPr>
        <p:txBody>
          <a:bodyPr anchor="ctr">
            <a:noAutofit/>
          </a:bodyPr>
          <a:lstStyle>
            <a:lvl1pPr marL="0" indent="0" algn="ctr">
              <a:spcBef>
                <a:spcPts val="0"/>
              </a:spcBef>
              <a:buFont typeface="Arial" panose="020B0604020202020204" pitchFamily="34" charset="0"/>
              <a:buNone/>
              <a:defRPr sz="1196"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76" name="Rectangle 75">
            <a:extLst>
              <a:ext uri="{FF2B5EF4-FFF2-40B4-BE49-F238E27FC236}">
                <a16:creationId xmlns:a16="http://schemas.microsoft.com/office/drawing/2014/main" id="{707489EE-B160-5A9B-C4FF-DE9E334A7F90}"/>
              </a:ext>
            </a:extLst>
          </p:cNvPr>
          <p:cNvSpPr/>
          <p:nvPr/>
        </p:nvSpPr>
        <p:spPr>
          <a:xfrm>
            <a:off x="6039295" y="113368"/>
            <a:ext cx="2651760" cy="517401"/>
          </a:xfrm>
          <a:prstGeom prst="rect">
            <a:avLst/>
          </a:prstGeom>
          <a:solidFill>
            <a:schemeClr val="bg1"/>
          </a:solidFill>
          <a:ln>
            <a:solidFill>
              <a:schemeClr val="bg1">
                <a:lumMod val="75000"/>
              </a:schemeClr>
            </a:solidFill>
          </a:ln>
          <a:effectLst/>
        </p:spPr>
        <p:txBody>
          <a:bodyPr wrap="square" lIns="91186" tIns="45552" rIns="91103" bIns="45552" rtlCol="0" anchor="t" anchorCtr="0">
            <a:noAutofit/>
          </a:bodyPr>
          <a:lstStyle/>
          <a:p>
            <a:pPr marL="0" marR="0" lvl="0" indent="0" defTabSz="455499" eaLnBrk="1" latinLnBrk="0" hangingPunct="1">
              <a:lnSpc>
                <a:spcPct val="100000"/>
              </a:lnSpc>
              <a:buClrTx/>
              <a:buSzTx/>
              <a:buFontTx/>
              <a:buNone/>
              <a:tabLst/>
            </a:pPr>
            <a:r>
              <a:rPr lang="en-US" sz="800" b="1" i="0">
                <a:latin typeface="+mn-lt"/>
                <a:ea typeface="+mj-ea"/>
              </a:rPr>
              <a:t>WRITTEN BY</a:t>
            </a:r>
          </a:p>
        </p:txBody>
      </p:sp>
      <p:sp>
        <p:nvSpPr>
          <p:cNvPr id="77" name="Text Placeholder 5">
            <a:extLst>
              <a:ext uri="{FF2B5EF4-FFF2-40B4-BE49-F238E27FC236}">
                <a16:creationId xmlns:a16="http://schemas.microsoft.com/office/drawing/2014/main" id="{1FFA74C0-9680-DF33-5F79-699850516794}"/>
              </a:ext>
            </a:extLst>
          </p:cNvPr>
          <p:cNvSpPr>
            <a:spLocks noGrp="1"/>
          </p:cNvSpPr>
          <p:nvPr>
            <p:ph type="body" sz="quarter" idx="26" hasCustomPrompt="1"/>
          </p:nvPr>
        </p:nvSpPr>
        <p:spPr>
          <a:xfrm>
            <a:off x="6039297" y="246001"/>
            <a:ext cx="2651760" cy="389011"/>
          </a:xfrm>
          <a:noFill/>
          <a:ln>
            <a:noFill/>
          </a:ln>
        </p:spPr>
        <p:txBody>
          <a:bodyPr vert="horz" wrap="square" lIns="91440" tIns="45716" rIns="91440" bIns="45716" numCol="1" anchor="t" anchorCtr="0" compatLnSpc="1">
            <a:prstTxWarp prst="textNoShape">
              <a:avLst/>
            </a:prstTxWarp>
            <a:normAutofit/>
          </a:bodyPr>
          <a:lstStyle>
            <a:lvl1pPr>
              <a:defRPr lang="en-US" sz="1046" b="0" i="0" dirty="0">
                <a:latin typeface="+mn-lt"/>
              </a:defRPr>
            </a:lvl1pPr>
          </a:lstStyle>
          <a:p>
            <a:pPr lvl="0">
              <a:spcBef>
                <a:spcPts val="0"/>
              </a:spcBef>
            </a:pPr>
            <a:r>
              <a:rPr lang="en-US"/>
              <a:t>Author and date</a:t>
            </a:r>
          </a:p>
        </p:txBody>
      </p:sp>
      <p:sp>
        <p:nvSpPr>
          <p:cNvPr id="2" name="Title 1">
            <a:extLst>
              <a:ext uri="{FF2B5EF4-FFF2-40B4-BE49-F238E27FC236}">
                <a16:creationId xmlns:a16="http://schemas.microsoft.com/office/drawing/2014/main" id="{936CA75F-CDF3-24CF-5486-F6579A8E111B}"/>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mn-lt"/>
                <a:ea typeface="+mj-ea"/>
              </a:rPr>
              <a:t>Competitive Comparison</a:t>
            </a:r>
          </a:p>
        </p:txBody>
      </p:sp>
      <p:sp>
        <p:nvSpPr>
          <p:cNvPr id="3" name="TextBox 2">
            <a:extLst>
              <a:ext uri="{FF2B5EF4-FFF2-40B4-BE49-F238E27FC236}">
                <a16:creationId xmlns:a16="http://schemas.microsoft.com/office/drawing/2014/main" id="{DDCC5759-779D-7BC4-6577-70025958F2AD}"/>
              </a:ext>
            </a:extLst>
          </p:cNvPr>
          <p:cNvSpPr txBox="1"/>
          <p:nvPr/>
        </p:nvSpPr>
        <p:spPr>
          <a:xfrm>
            <a:off x="384048" y="457200"/>
            <a:ext cx="3226055" cy="201066"/>
          </a:xfrm>
          <a:prstGeom prst="rect">
            <a:avLst/>
          </a:prstGeom>
          <a:noFill/>
        </p:spPr>
        <p:txBody>
          <a:bodyPr wrap="square" lIns="91440" rIns="91440"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6" name="Group 5">
            <a:extLst>
              <a:ext uri="{FF2B5EF4-FFF2-40B4-BE49-F238E27FC236}">
                <a16:creationId xmlns:a16="http://schemas.microsoft.com/office/drawing/2014/main" id="{A4ECCBA9-3442-955F-F23B-C43221FDE505}"/>
              </a:ext>
            </a:extLst>
          </p:cNvPr>
          <p:cNvGrpSpPr/>
          <p:nvPr/>
        </p:nvGrpSpPr>
        <p:grpSpPr>
          <a:xfrm>
            <a:off x="1026896" y="4840393"/>
            <a:ext cx="7090208" cy="200055"/>
            <a:chOff x="1234440" y="4840393"/>
            <a:chExt cx="7090208" cy="200055"/>
          </a:xfrm>
        </p:grpSpPr>
        <p:sp>
          <p:nvSpPr>
            <p:cNvPr id="7" name="TextBox 6">
              <a:extLst>
                <a:ext uri="{FF2B5EF4-FFF2-40B4-BE49-F238E27FC236}">
                  <a16:creationId xmlns:a16="http://schemas.microsoft.com/office/drawing/2014/main" id="{3B01EDB4-21FB-67B4-ABB8-33AE27541A2D}"/>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8" name="Picture 7">
              <a:extLst>
                <a:ext uri="{FF2B5EF4-FFF2-40B4-BE49-F238E27FC236}">
                  <a16:creationId xmlns:a16="http://schemas.microsoft.com/office/drawing/2014/main" id="{31451CE8-978D-0BAB-AE88-89B228DC5965}"/>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5" name="TextBox 4">
            <a:extLst>
              <a:ext uri="{FF2B5EF4-FFF2-40B4-BE49-F238E27FC236}">
                <a16:creationId xmlns:a16="http://schemas.microsoft.com/office/drawing/2014/main" id="{D74909C5-1250-BDCC-5CF5-4EA519BB1943}"/>
              </a:ext>
            </a:extLst>
          </p:cNvPr>
          <p:cNvSpPr txBox="1"/>
          <p:nvPr/>
        </p:nvSpPr>
        <p:spPr>
          <a:xfrm>
            <a:off x="0" y="-330437"/>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9" name="TextBox 8">
            <a:extLst>
              <a:ext uri="{FF2B5EF4-FFF2-40B4-BE49-F238E27FC236}">
                <a16:creationId xmlns:a16="http://schemas.microsoft.com/office/drawing/2014/main" id="{F607AF9C-1C80-5A67-7BC1-8EAE1550A8C2}"/>
              </a:ext>
            </a:extLst>
          </p:cNvPr>
          <p:cNvSpPr txBox="1"/>
          <p:nvPr/>
        </p:nvSpPr>
        <p:spPr>
          <a:xfrm>
            <a:off x="384048" y="457200"/>
            <a:ext cx="5515870" cy="185203"/>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928805309"/>
      </p:ext>
    </p:extLst>
  </p:cSld>
  <p:clrMapOvr>
    <a:masterClrMapping/>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Product Lifecycle Strategy">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24997E9-B349-1B76-CF2B-5DE19FEC9935}"/>
              </a:ext>
            </a:extLst>
          </p:cNvPr>
          <p:cNvSpPr/>
          <p:nvPr/>
        </p:nvSpPr>
        <p:spPr>
          <a:xfrm>
            <a:off x="3243595" y="1232135"/>
            <a:ext cx="2651760" cy="3294973"/>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Calibri" panose="020F0502020204030204" pitchFamily="34" charset="0"/>
            </a:endParaRPr>
          </a:p>
        </p:txBody>
      </p:sp>
      <p:sp>
        <p:nvSpPr>
          <p:cNvPr id="17" name="Rectangle 16">
            <a:extLst>
              <a:ext uri="{FF2B5EF4-FFF2-40B4-BE49-F238E27FC236}">
                <a16:creationId xmlns:a16="http://schemas.microsoft.com/office/drawing/2014/main" id="{BC0593F4-4046-8979-42A2-BF49DD6E99EA}"/>
              </a:ext>
            </a:extLst>
          </p:cNvPr>
          <p:cNvSpPr/>
          <p:nvPr/>
        </p:nvSpPr>
        <p:spPr>
          <a:xfrm>
            <a:off x="6028421" y="1219877"/>
            <a:ext cx="2651760" cy="3306019"/>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Calibri" panose="020F0502020204030204" pitchFamily="34" charset="0"/>
            </a:endParaRPr>
          </a:p>
        </p:txBody>
      </p:sp>
      <p:sp>
        <p:nvSpPr>
          <p:cNvPr id="6" name="Rectangle 5">
            <a:extLst>
              <a:ext uri="{FF2B5EF4-FFF2-40B4-BE49-F238E27FC236}">
                <a16:creationId xmlns:a16="http://schemas.microsoft.com/office/drawing/2014/main" id="{1DB929BA-D987-2D48-BF11-C6EB87597CF8}"/>
              </a:ext>
            </a:extLst>
          </p:cNvPr>
          <p:cNvSpPr/>
          <p:nvPr/>
        </p:nvSpPr>
        <p:spPr>
          <a:xfrm>
            <a:off x="458769" y="1232135"/>
            <a:ext cx="2651760" cy="3282715"/>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Calibri" panose="020F0502020204030204" pitchFamily="34" charset="0"/>
            </a:endParaRPr>
          </a:p>
        </p:txBody>
      </p:sp>
      <p:sp>
        <p:nvSpPr>
          <p:cNvPr id="16" name="Text Placeholder 10">
            <a:extLst>
              <a:ext uri="{FF2B5EF4-FFF2-40B4-BE49-F238E27FC236}">
                <a16:creationId xmlns:a16="http://schemas.microsoft.com/office/drawing/2014/main" id="{D8DE94AC-F516-D54D-B19F-A2E8469433CC}"/>
              </a:ext>
            </a:extLst>
          </p:cNvPr>
          <p:cNvSpPr>
            <a:spLocks noGrp="1"/>
          </p:cNvSpPr>
          <p:nvPr>
            <p:ph type="body" sz="quarter" idx="13" hasCustomPrompt="1"/>
          </p:nvPr>
        </p:nvSpPr>
        <p:spPr>
          <a:xfrm>
            <a:off x="458769" y="1238409"/>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dirty="0"/>
              <a:t>#1 Prioritized Initiative</a:t>
            </a:r>
          </a:p>
        </p:txBody>
      </p:sp>
      <p:sp>
        <p:nvSpPr>
          <p:cNvPr id="3" name="Rectangle 2">
            <a:extLst>
              <a:ext uri="{FF2B5EF4-FFF2-40B4-BE49-F238E27FC236}">
                <a16:creationId xmlns:a16="http://schemas.microsoft.com/office/drawing/2014/main" id="{2841C9C9-072E-0945-B03B-1D39AD4FDD4D}"/>
              </a:ext>
            </a:extLst>
          </p:cNvPr>
          <p:cNvSpPr/>
          <p:nvPr/>
        </p:nvSpPr>
        <p:spPr>
          <a:xfrm>
            <a:off x="458769" y="706135"/>
            <a:ext cx="2651760" cy="457199"/>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0" i="0">
                <a:solidFill>
                  <a:schemeClr val="bg1"/>
                </a:solidFill>
                <a:latin typeface="+mj-lt"/>
              </a:rPr>
              <a:t>INITIATIVE FOCUS</a:t>
            </a:r>
          </a:p>
        </p:txBody>
      </p:sp>
      <p:sp>
        <p:nvSpPr>
          <p:cNvPr id="26" name="Rectangle 25">
            <a:extLst>
              <a:ext uri="{FF2B5EF4-FFF2-40B4-BE49-F238E27FC236}">
                <a16:creationId xmlns:a16="http://schemas.microsoft.com/office/drawing/2014/main" id="{CE4452AC-ABE2-8146-A7B9-CC41E42B6B24}"/>
              </a:ext>
            </a:extLst>
          </p:cNvPr>
          <p:cNvSpPr/>
          <p:nvPr/>
        </p:nvSpPr>
        <p:spPr>
          <a:xfrm>
            <a:off x="3243595" y="706135"/>
            <a:ext cx="2651760" cy="457199"/>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0" i="0">
                <a:solidFill>
                  <a:schemeClr val="bg1"/>
                </a:solidFill>
                <a:latin typeface="+mj-lt"/>
              </a:rPr>
              <a:t>WHAT IS NEXT</a:t>
            </a:r>
          </a:p>
        </p:txBody>
      </p:sp>
      <p:sp>
        <p:nvSpPr>
          <p:cNvPr id="27" name="Rectangle 26">
            <a:extLst>
              <a:ext uri="{FF2B5EF4-FFF2-40B4-BE49-F238E27FC236}">
                <a16:creationId xmlns:a16="http://schemas.microsoft.com/office/drawing/2014/main" id="{2AA0A43B-C913-114C-9CB5-BB9A4DC619B0}"/>
              </a:ext>
            </a:extLst>
          </p:cNvPr>
          <p:cNvSpPr/>
          <p:nvPr/>
        </p:nvSpPr>
        <p:spPr>
          <a:xfrm>
            <a:off x="6028421" y="706135"/>
            <a:ext cx="2651760" cy="457199"/>
          </a:xfrm>
          <a:prstGeom prst="rect">
            <a:avLst/>
          </a:prstGeom>
          <a:solidFill>
            <a:schemeClr val="tx2"/>
          </a:solidFill>
          <a:ln>
            <a:noFill/>
          </a:ln>
          <a:effectLst/>
        </p:spPr>
        <p:txBody>
          <a:bodyPr wrap="square" lIns="91103" tIns="45552" rIns="91103" bIns="45552" rtlCol="0" anchor="ctr">
            <a:noAutofit/>
          </a:bodyPr>
          <a:lstStyle/>
          <a:p>
            <a:pPr algn="ctr"/>
            <a:r>
              <a:rPr lang="en-US" sz="1396" b="0" i="0">
                <a:solidFill>
                  <a:schemeClr val="bg1"/>
                </a:solidFill>
                <a:latin typeface="+mj-lt"/>
              </a:rPr>
              <a:t>WHO IS ACCOUNTABLE</a:t>
            </a:r>
          </a:p>
        </p:txBody>
      </p:sp>
      <p:sp>
        <p:nvSpPr>
          <p:cNvPr id="37" name="Text Placeholder 10">
            <a:extLst>
              <a:ext uri="{FF2B5EF4-FFF2-40B4-BE49-F238E27FC236}">
                <a16:creationId xmlns:a16="http://schemas.microsoft.com/office/drawing/2014/main" id="{36DF92B1-C1F5-A44E-800A-59E4B633B82B}"/>
              </a:ext>
            </a:extLst>
          </p:cNvPr>
          <p:cNvSpPr>
            <a:spLocks noGrp="1"/>
          </p:cNvSpPr>
          <p:nvPr>
            <p:ph type="body" sz="quarter" idx="14" hasCustomPrompt="1"/>
          </p:nvPr>
        </p:nvSpPr>
        <p:spPr>
          <a:xfrm>
            <a:off x="3243595" y="1238409"/>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dirty="0"/>
              <a:t>What are the next steps to better understand or validate the opportunity?</a:t>
            </a:r>
          </a:p>
        </p:txBody>
      </p:sp>
      <p:sp>
        <p:nvSpPr>
          <p:cNvPr id="38" name="Text Placeholder 10">
            <a:extLst>
              <a:ext uri="{FF2B5EF4-FFF2-40B4-BE49-F238E27FC236}">
                <a16:creationId xmlns:a16="http://schemas.microsoft.com/office/drawing/2014/main" id="{84B7D0C3-237A-F54D-ACE0-A34BF16764D2}"/>
              </a:ext>
            </a:extLst>
          </p:cNvPr>
          <p:cNvSpPr>
            <a:spLocks noGrp="1"/>
          </p:cNvSpPr>
          <p:nvPr>
            <p:ph type="body" sz="quarter" idx="15" hasCustomPrompt="1"/>
          </p:nvPr>
        </p:nvSpPr>
        <p:spPr>
          <a:xfrm>
            <a:off x="6028421" y="1238409"/>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dirty="0"/>
              <a:t>Who is accountable for this next step?</a:t>
            </a:r>
          </a:p>
        </p:txBody>
      </p:sp>
      <p:sp>
        <p:nvSpPr>
          <p:cNvPr id="20" name="Text Placeholder 10">
            <a:extLst>
              <a:ext uri="{FF2B5EF4-FFF2-40B4-BE49-F238E27FC236}">
                <a16:creationId xmlns:a16="http://schemas.microsoft.com/office/drawing/2014/main" id="{5445F386-67CD-A249-90D9-30FBE5AB6AE6}"/>
              </a:ext>
            </a:extLst>
          </p:cNvPr>
          <p:cNvSpPr>
            <a:spLocks noGrp="1"/>
          </p:cNvSpPr>
          <p:nvPr>
            <p:ph type="body" sz="quarter" idx="16" hasCustomPrompt="1"/>
          </p:nvPr>
        </p:nvSpPr>
        <p:spPr>
          <a:xfrm>
            <a:off x="458769" y="2367426"/>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dirty="0"/>
              <a:t>#2 Prioritized Initiative (if you have one)</a:t>
            </a:r>
          </a:p>
        </p:txBody>
      </p:sp>
      <p:sp>
        <p:nvSpPr>
          <p:cNvPr id="21" name="Text Placeholder 10">
            <a:extLst>
              <a:ext uri="{FF2B5EF4-FFF2-40B4-BE49-F238E27FC236}">
                <a16:creationId xmlns:a16="http://schemas.microsoft.com/office/drawing/2014/main" id="{45F20410-3A8D-8445-966D-7B882200F123}"/>
              </a:ext>
            </a:extLst>
          </p:cNvPr>
          <p:cNvSpPr>
            <a:spLocks noGrp="1"/>
          </p:cNvSpPr>
          <p:nvPr>
            <p:ph type="body" sz="quarter" idx="17" hasCustomPrompt="1"/>
          </p:nvPr>
        </p:nvSpPr>
        <p:spPr>
          <a:xfrm>
            <a:off x="3243595" y="2367426"/>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What are the next steps to better understand or validate the opportunity?</a:t>
            </a:r>
          </a:p>
        </p:txBody>
      </p:sp>
      <p:sp>
        <p:nvSpPr>
          <p:cNvPr id="22" name="Text Placeholder 10">
            <a:extLst>
              <a:ext uri="{FF2B5EF4-FFF2-40B4-BE49-F238E27FC236}">
                <a16:creationId xmlns:a16="http://schemas.microsoft.com/office/drawing/2014/main" id="{B26AC4A5-21E3-0843-8664-1EF3BDB565FD}"/>
              </a:ext>
            </a:extLst>
          </p:cNvPr>
          <p:cNvSpPr>
            <a:spLocks noGrp="1"/>
          </p:cNvSpPr>
          <p:nvPr>
            <p:ph type="body" sz="quarter" idx="18" hasCustomPrompt="1"/>
          </p:nvPr>
        </p:nvSpPr>
        <p:spPr>
          <a:xfrm>
            <a:off x="6028421" y="2367426"/>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Who is accountable for this next step?</a:t>
            </a:r>
          </a:p>
        </p:txBody>
      </p:sp>
      <p:sp>
        <p:nvSpPr>
          <p:cNvPr id="23" name="Text Placeholder 10">
            <a:extLst>
              <a:ext uri="{FF2B5EF4-FFF2-40B4-BE49-F238E27FC236}">
                <a16:creationId xmlns:a16="http://schemas.microsoft.com/office/drawing/2014/main" id="{7C68952B-57B7-7249-95BF-D8A99E743D05}"/>
              </a:ext>
            </a:extLst>
          </p:cNvPr>
          <p:cNvSpPr>
            <a:spLocks noGrp="1"/>
          </p:cNvSpPr>
          <p:nvPr>
            <p:ph type="body" sz="quarter" idx="19" hasCustomPrompt="1"/>
          </p:nvPr>
        </p:nvSpPr>
        <p:spPr>
          <a:xfrm>
            <a:off x="458769" y="3509010"/>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dirty="0"/>
              <a:t>#3 Prioritized Initiative (if you have one)</a:t>
            </a:r>
          </a:p>
        </p:txBody>
      </p:sp>
      <p:sp>
        <p:nvSpPr>
          <p:cNvPr id="24" name="Text Placeholder 10">
            <a:extLst>
              <a:ext uri="{FF2B5EF4-FFF2-40B4-BE49-F238E27FC236}">
                <a16:creationId xmlns:a16="http://schemas.microsoft.com/office/drawing/2014/main" id="{5CE93501-C0E9-4442-9F49-5963DF34801C}"/>
              </a:ext>
            </a:extLst>
          </p:cNvPr>
          <p:cNvSpPr>
            <a:spLocks noGrp="1"/>
          </p:cNvSpPr>
          <p:nvPr>
            <p:ph type="body" sz="quarter" idx="20" hasCustomPrompt="1"/>
          </p:nvPr>
        </p:nvSpPr>
        <p:spPr>
          <a:xfrm>
            <a:off x="3243595" y="3509010"/>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What are the next steps to better understand or validate the opportunity?</a:t>
            </a:r>
          </a:p>
        </p:txBody>
      </p:sp>
      <p:sp>
        <p:nvSpPr>
          <p:cNvPr id="28" name="Text Placeholder 10">
            <a:extLst>
              <a:ext uri="{FF2B5EF4-FFF2-40B4-BE49-F238E27FC236}">
                <a16:creationId xmlns:a16="http://schemas.microsoft.com/office/drawing/2014/main" id="{7CE87AFD-6956-1041-BCDB-6281C5E27D42}"/>
              </a:ext>
            </a:extLst>
          </p:cNvPr>
          <p:cNvSpPr>
            <a:spLocks noGrp="1"/>
          </p:cNvSpPr>
          <p:nvPr>
            <p:ph type="body" sz="quarter" idx="21" hasCustomPrompt="1"/>
          </p:nvPr>
        </p:nvSpPr>
        <p:spPr>
          <a:xfrm>
            <a:off x="6028421" y="3509010"/>
            <a:ext cx="2651760" cy="1005840"/>
          </a:xfrm>
        </p:spPr>
        <p:txBody>
          <a:bodyPr>
            <a:noAutofit/>
          </a:bodyPr>
          <a:lstStyle>
            <a:lvl1pPr marL="0" indent="0" algn="ctr">
              <a:buFont typeface="Arial" panose="020B0604020202020204" pitchFamily="34" charset="0"/>
              <a:buNone/>
              <a:defRPr sz="1196" b="0" i="0"/>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dirty="0"/>
              <a:t>Who is accountable for this next step?</a:t>
            </a:r>
          </a:p>
        </p:txBody>
      </p:sp>
      <p:sp>
        <p:nvSpPr>
          <p:cNvPr id="7" name="Rectangle 6">
            <a:extLst>
              <a:ext uri="{FF2B5EF4-FFF2-40B4-BE49-F238E27FC236}">
                <a16:creationId xmlns:a16="http://schemas.microsoft.com/office/drawing/2014/main" id="{7CEC5233-0F20-5490-3B46-4DBD11AF9C03}"/>
              </a:ext>
            </a:extLst>
          </p:cNvPr>
          <p:cNvSpPr/>
          <p:nvPr/>
        </p:nvSpPr>
        <p:spPr>
          <a:xfrm>
            <a:off x="6035040" y="139786"/>
            <a:ext cx="2651760"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cap="none" spc="0" dirty="0">
                <a:ln w="0">
                  <a:noFill/>
                </a:ln>
                <a:latin typeface="+mj-lt"/>
                <a:ea typeface="+mj-ea"/>
                <a:cs typeface="Calibri" panose="020F0502020204030204" pitchFamily="34" charset="0"/>
              </a:rPr>
              <a:t>PRODUCT</a:t>
            </a:r>
          </a:p>
        </p:txBody>
      </p:sp>
      <p:sp>
        <p:nvSpPr>
          <p:cNvPr id="9" name="Text Placeholder 2">
            <a:extLst>
              <a:ext uri="{FF2B5EF4-FFF2-40B4-BE49-F238E27FC236}">
                <a16:creationId xmlns:a16="http://schemas.microsoft.com/office/drawing/2014/main" id="{AC43B7D7-DD41-05CC-BF65-89B0E04EB958}"/>
              </a:ext>
            </a:extLst>
          </p:cNvPr>
          <p:cNvSpPr>
            <a:spLocks noGrp="1"/>
          </p:cNvSpPr>
          <p:nvPr>
            <p:ph type="body" sz="quarter" idx="10" hasCustomPrompt="1"/>
          </p:nvPr>
        </p:nvSpPr>
        <p:spPr>
          <a:xfrm>
            <a:off x="6034922" y="327465"/>
            <a:ext cx="2651760" cy="303389"/>
          </a:xfrm>
        </p:spPr>
        <p:txBody>
          <a:bodyPr lIns="91440">
            <a:normAutofit/>
          </a:bodyPr>
          <a:lstStyle>
            <a:lvl1pPr>
              <a:defRPr sz="1046">
                <a:latin typeface="+mn-lt"/>
                <a:ea typeface="+mn-ea"/>
              </a:defRPr>
            </a:lvl1pPr>
          </a:lstStyle>
          <a:p>
            <a:pPr lvl="0" defTabSz="455511">
              <a:spcBef>
                <a:spcPct val="0"/>
              </a:spcBef>
            </a:pPr>
            <a:r>
              <a:rPr lang="en-US"/>
              <a:t>Product, service, release, model </a:t>
            </a:r>
          </a:p>
        </p:txBody>
      </p:sp>
      <p:sp>
        <p:nvSpPr>
          <p:cNvPr id="5" name="Title 1">
            <a:extLst>
              <a:ext uri="{FF2B5EF4-FFF2-40B4-BE49-F238E27FC236}">
                <a16:creationId xmlns:a16="http://schemas.microsoft.com/office/drawing/2014/main" id="{D44C2DF4-9E80-30A3-E3CA-7500850E22CE}"/>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defTabSz="914400"/>
            <a:r>
              <a:rPr lang="en-US" dirty="0"/>
              <a:t>Product Lifecycle Strategy</a:t>
            </a:r>
          </a:p>
        </p:txBody>
      </p:sp>
      <p:sp>
        <p:nvSpPr>
          <p:cNvPr id="10" name="TextBox 9">
            <a:extLst>
              <a:ext uri="{FF2B5EF4-FFF2-40B4-BE49-F238E27FC236}">
                <a16:creationId xmlns:a16="http://schemas.microsoft.com/office/drawing/2014/main" id="{712E0CB0-CD82-BD0B-C235-570DF31D156C}"/>
              </a:ext>
            </a:extLst>
          </p:cNvPr>
          <p:cNvSpPr txBox="1"/>
          <p:nvPr/>
        </p:nvSpPr>
        <p:spPr>
          <a:xfrm>
            <a:off x="384048" y="457200"/>
            <a:ext cx="3226055" cy="201066"/>
          </a:xfrm>
          <a:prstGeom prst="rect">
            <a:avLst/>
          </a:prstGeom>
          <a:noFill/>
        </p:spPr>
        <p:txBody>
          <a:bodyPr wrap="square" lIns="91440" rIns="91440"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12" name="Group 11">
            <a:extLst>
              <a:ext uri="{FF2B5EF4-FFF2-40B4-BE49-F238E27FC236}">
                <a16:creationId xmlns:a16="http://schemas.microsoft.com/office/drawing/2014/main" id="{55192356-D2FC-91ED-7ABB-365FCCA978B8}"/>
              </a:ext>
            </a:extLst>
          </p:cNvPr>
          <p:cNvGrpSpPr/>
          <p:nvPr/>
        </p:nvGrpSpPr>
        <p:grpSpPr>
          <a:xfrm>
            <a:off x="1026896" y="4840393"/>
            <a:ext cx="7090208" cy="200055"/>
            <a:chOff x="1234440" y="4840393"/>
            <a:chExt cx="7090208" cy="200055"/>
          </a:xfrm>
        </p:grpSpPr>
        <p:sp>
          <p:nvSpPr>
            <p:cNvPr id="13" name="TextBox 12">
              <a:extLst>
                <a:ext uri="{FF2B5EF4-FFF2-40B4-BE49-F238E27FC236}">
                  <a16:creationId xmlns:a16="http://schemas.microsoft.com/office/drawing/2014/main" id="{54221ACF-8BE5-DF4E-888B-1CDBF48CD067}"/>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14" name="Picture 13">
              <a:extLst>
                <a:ext uri="{FF2B5EF4-FFF2-40B4-BE49-F238E27FC236}">
                  <a16:creationId xmlns:a16="http://schemas.microsoft.com/office/drawing/2014/main" id="{8C5C1471-29DF-E5EF-85F3-C525D8EC6461}"/>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2" name="TextBox 1">
            <a:extLst>
              <a:ext uri="{FF2B5EF4-FFF2-40B4-BE49-F238E27FC236}">
                <a16:creationId xmlns:a16="http://schemas.microsoft.com/office/drawing/2014/main" id="{38872A82-8386-2CC9-6C70-D4F06383CEFE}"/>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4" name="TextBox 3">
            <a:extLst>
              <a:ext uri="{FF2B5EF4-FFF2-40B4-BE49-F238E27FC236}">
                <a16:creationId xmlns:a16="http://schemas.microsoft.com/office/drawing/2014/main" id="{C1AA7FA8-9AC9-D0CD-2231-215B6EBD0DFD}"/>
              </a:ext>
            </a:extLst>
          </p:cNvPr>
          <p:cNvSpPr txBox="1"/>
          <p:nvPr/>
        </p:nvSpPr>
        <p:spPr>
          <a:xfrm>
            <a:off x="384048" y="457200"/>
            <a:ext cx="5511307" cy="180019"/>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372034906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_bullets">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40080" y="978408"/>
            <a:ext cx="4309999" cy="3725861"/>
          </a:xfrm>
          <a:noFill/>
          <a:ln>
            <a:noFill/>
          </a:ln>
        </p:spPr>
        <p:txBody>
          <a:bodyPr vert="horz" wrap="square" lIns="91440" tIns="45716" rIns="91430" bIns="45716" numCol="1" anchor="t" anchorCtr="0" compatLnSpc="1">
            <a:prstTxWarp prst="textNoShape">
              <a:avLst/>
            </a:prstTxWarp>
            <a:normAutofit/>
          </a:bodyPr>
          <a:lstStyle>
            <a:lvl1pPr>
              <a:defRPr lang="en-US" b="0" i="0" dirty="0" smtClean="0"/>
            </a:lvl1pPr>
          </a:lstStyle>
          <a:p>
            <a:pPr lvl="0"/>
            <a:r>
              <a:rPr lang="en-US"/>
              <a:t>Click to edit Master text styles</a:t>
            </a:r>
          </a:p>
        </p:txBody>
      </p:sp>
      <p:sp>
        <p:nvSpPr>
          <p:cNvPr id="3" name="Title 2">
            <a:extLst>
              <a:ext uri="{FF2B5EF4-FFF2-40B4-BE49-F238E27FC236}">
                <a16:creationId xmlns:a16="http://schemas.microsoft.com/office/drawing/2014/main" id="{7EC66A95-5F50-B267-BD9A-1934159F780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46884841"/>
      </p:ext>
    </p:extLst>
  </p:cSld>
  <p:clrMapOvr>
    <a:masterClrMapping/>
  </p:clrMapOvr>
  <p:hf sldNum="0" hdr="0" dt="0"/>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Value Creation Matrix">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12FE43A-C4F1-AC83-E191-88B1B0953999}"/>
              </a:ext>
            </a:extLst>
          </p:cNvPr>
          <p:cNvSpPr txBox="1">
            <a:spLocks/>
          </p:cNvSpPr>
          <p:nvPr/>
        </p:nvSpPr>
        <p:spPr>
          <a:xfrm>
            <a:off x="374903" y="162264"/>
            <a:ext cx="496960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mj-lt"/>
                <a:ea typeface="+mj-ea"/>
                <a:cs typeface="Calibri" panose="020F0502020204030204" pitchFamily="34" charset="0"/>
              </a:rPr>
              <a:t>Value Creation Matrix</a:t>
            </a:r>
          </a:p>
        </p:txBody>
      </p:sp>
      <p:sp>
        <p:nvSpPr>
          <p:cNvPr id="110" name="Rectangle 109">
            <a:extLst>
              <a:ext uri="{FF2B5EF4-FFF2-40B4-BE49-F238E27FC236}">
                <a16:creationId xmlns:a16="http://schemas.microsoft.com/office/drawing/2014/main" id="{A78E4FA2-B51F-6346-9987-977093CE3721}"/>
              </a:ext>
            </a:extLst>
          </p:cNvPr>
          <p:cNvSpPr/>
          <p:nvPr/>
        </p:nvSpPr>
        <p:spPr>
          <a:xfrm>
            <a:off x="1105493" y="704538"/>
            <a:ext cx="7060497" cy="3517605"/>
          </a:xfrm>
          <a:prstGeom prst="rect">
            <a:avLst/>
          </a:prstGeom>
          <a:solidFill>
            <a:schemeClr val="bg1"/>
          </a:solidFill>
          <a:ln>
            <a:solidFill>
              <a:schemeClr val="bg1">
                <a:lumMod val="75000"/>
              </a:schemeClr>
            </a:solidFill>
          </a:ln>
          <a:effectLst/>
        </p:spPr>
        <p:txBody>
          <a:bodyPr wrap="square" lIns="91019" tIns="45510" rIns="91019" bIns="45510" rtlCol="0" anchor="ctr">
            <a:noAutofit/>
          </a:bodyPr>
          <a:lstStyle/>
          <a:p>
            <a:pPr algn="ctr"/>
            <a:endParaRPr lang="en-US" sz="1791" b="0" i="0" cap="none" spc="0">
              <a:ln w="0">
                <a:noFill/>
              </a:ln>
              <a:solidFill>
                <a:schemeClr val="tx2"/>
              </a:solidFill>
              <a:latin typeface="+mj-lt"/>
            </a:endParaRPr>
          </a:p>
        </p:txBody>
      </p:sp>
      <p:sp>
        <p:nvSpPr>
          <p:cNvPr id="63" name="Text Placeholder 10">
            <a:extLst>
              <a:ext uri="{FF2B5EF4-FFF2-40B4-BE49-F238E27FC236}">
                <a16:creationId xmlns:a16="http://schemas.microsoft.com/office/drawing/2014/main" id="{D88033A4-F5AA-9741-8867-700EF36797EE}"/>
              </a:ext>
            </a:extLst>
          </p:cNvPr>
          <p:cNvSpPr>
            <a:spLocks noGrp="1"/>
          </p:cNvSpPr>
          <p:nvPr>
            <p:ph type="body" sz="quarter" idx="10"/>
          </p:nvPr>
        </p:nvSpPr>
        <p:spPr>
          <a:xfrm>
            <a:off x="1189768" y="846048"/>
            <a:ext cx="3388618" cy="1572479"/>
          </a:xfrm>
          <a:noFill/>
          <a:ln w="28575">
            <a:solidFill>
              <a:schemeClr val="tx2"/>
            </a:solidFill>
          </a:ln>
        </p:spPr>
        <p:txBody>
          <a:bodyPr>
            <a:noAutofit/>
          </a:bodyPr>
          <a:lstStyle>
            <a:lvl1pPr marL="0" indent="0">
              <a:buFont typeface="Arial" panose="020B0604020202020204" pitchFamily="34" charset="0"/>
              <a:buNone/>
              <a:defRPr sz="1195" b="0" i="0">
                <a:latin typeface="+mn-lt"/>
              </a:defRPr>
            </a:lvl1pPr>
            <a:lvl2pPr marL="363449" indent="0">
              <a:buFont typeface="Arial" panose="020B0604020202020204" pitchFamily="34" charset="0"/>
              <a:buNone/>
              <a:defRPr sz="1395"/>
            </a:lvl2pPr>
            <a:lvl3pPr marL="682652" indent="0">
              <a:buNone/>
              <a:defRPr sz="1395"/>
            </a:lvl3pPr>
            <a:lvl4pPr marL="1137753" indent="0">
              <a:buNone/>
              <a:defRPr sz="1395"/>
            </a:lvl4pPr>
            <a:lvl5pPr marL="1592854" indent="0">
              <a:buNone/>
              <a:defRPr sz="1395"/>
            </a:lvl5pPr>
          </a:lstStyle>
          <a:p>
            <a:pPr lvl="0"/>
            <a:r>
              <a:rPr lang="en-US"/>
              <a:t>Click to edit Master text styles</a:t>
            </a:r>
          </a:p>
        </p:txBody>
      </p:sp>
      <p:sp>
        <p:nvSpPr>
          <p:cNvPr id="65" name="Text Placeholder 10">
            <a:extLst>
              <a:ext uri="{FF2B5EF4-FFF2-40B4-BE49-F238E27FC236}">
                <a16:creationId xmlns:a16="http://schemas.microsoft.com/office/drawing/2014/main" id="{7250F5E7-3252-AF4A-B5EF-4650906E0CC6}"/>
              </a:ext>
            </a:extLst>
          </p:cNvPr>
          <p:cNvSpPr>
            <a:spLocks noGrp="1"/>
          </p:cNvSpPr>
          <p:nvPr>
            <p:ph type="body" sz="quarter" idx="12"/>
          </p:nvPr>
        </p:nvSpPr>
        <p:spPr>
          <a:xfrm>
            <a:off x="4678297" y="846048"/>
            <a:ext cx="3386180" cy="1572479"/>
          </a:xfrm>
          <a:noFill/>
          <a:ln w="57150">
            <a:solidFill>
              <a:schemeClr val="accent1"/>
            </a:solidFill>
          </a:ln>
        </p:spPr>
        <p:txBody>
          <a:bodyPr>
            <a:noAutofit/>
          </a:bodyPr>
          <a:lstStyle>
            <a:lvl1pPr marL="0" indent="0">
              <a:buFont typeface="Arial" panose="020B0604020202020204" pitchFamily="34" charset="0"/>
              <a:buNone/>
              <a:defRPr sz="1195" b="0" i="0">
                <a:latin typeface="+mn-lt"/>
              </a:defRPr>
            </a:lvl1pPr>
            <a:lvl2pPr marL="363449" indent="0">
              <a:buFont typeface="Arial" panose="020B0604020202020204" pitchFamily="34" charset="0"/>
              <a:buNone/>
              <a:defRPr sz="1395"/>
            </a:lvl2pPr>
            <a:lvl3pPr marL="682652" indent="0">
              <a:buNone/>
              <a:defRPr sz="1395"/>
            </a:lvl3pPr>
            <a:lvl4pPr marL="1137753" indent="0">
              <a:buNone/>
              <a:defRPr sz="1395"/>
            </a:lvl4pPr>
            <a:lvl5pPr marL="1592854" indent="0">
              <a:buNone/>
              <a:defRPr sz="1395"/>
            </a:lvl5pPr>
          </a:lstStyle>
          <a:p>
            <a:pPr lvl="0"/>
            <a:r>
              <a:rPr lang="en-US"/>
              <a:t>Click to edit Master text styles</a:t>
            </a:r>
          </a:p>
        </p:txBody>
      </p:sp>
      <p:sp>
        <p:nvSpPr>
          <p:cNvPr id="71" name="Text Placeholder 10">
            <a:extLst>
              <a:ext uri="{FF2B5EF4-FFF2-40B4-BE49-F238E27FC236}">
                <a16:creationId xmlns:a16="http://schemas.microsoft.com/office/drawing/2014/main" id="{33197630-9D7A-B748-BE1B-E9863F5B2064}"/>
              </a:ext>
            </a:extLst>
          </p:cNvPr>
          <p:cNvSpPr>
            <a:spLocks noGrp="1"/>
          </p:cNvSpPr>
          <p:nvPr>
            <p:ph type="body" sz="quarter" idx="16"/>
          </p:nvPr>
        </p:nvSpPr>
        <p:spPr>
          <a:xfrm>
            <a:off x="1189768" y="2551183"/>
            <a:ext cx="3388618" cy="1572479"/>
          </a:xfrm>
          <a:noFill/>
          <a:ln w="57150">
            <a:solidFill>
              <a:schemeClr val="accent3"/>
            </a:solidFill>
          </a:ln>
        </p:spPr>
        <p:txBody>
          <a:bodyPr>
            <a:noAutofit/>
          </a:bodyPr>
          <a:lstStyle>
            <a:lvl1pPr marL="0" indent="0">
              <a:buFont typeface="Arial" panose="020B0604020202020204" pitchFamily="34" charset="0"/>
              <a:buNone/>
              <a:defRPr sz="1195" b="0" i="0">
                <a:latin typeface="+mn-lt"/>
              </a:defRPr>
            </a:lvl1pPr>
            <a:lvl2pPr marL="363449" indent="0">
              <a:buFont typeface="Arial" panose="020B0604020202020204" pitchFamily="34" charset="0"/>
              <a:buNone/>
              <a:defRPr sz="1395"/>
            </a:lvl2pPr>
            <a:lvl3pPr marL="682652" indent="0">
              <a:buNone/>
              <a:defRPr sz="1395"/>
            </a:lvl3pPr>
            <a:lvl4pPr marL="1137753" indent="0">
              <a:buNone/>
              <a:defRPr sz="1395"/>
            </a:lvl4pPr>
            <a:lvl5pPr marL="1592854" indent="0">
              <a:buNone/>
              <a:defRPr sz="1395"/>
            </a:lvl5pPr>
          </a:lstStyle>
          <a:p>
            <a:pPr lvl="0"/>
            <a:r>
              <a:rPr lang="en-US"/>
              <a:t>Click to edit Master text styles</a:t>
            </a:r>
          </a:p>
        </p:txBody>
      </p:sp>
      <p:sp>
        <p:nvSpPr>
          <p:cNvPr id="73" name="Text Placeholder 10">
            <a:extLst>
              <a:ext uri="{FF2B5EF4-FFF2-40B4-BE49-F238E27FC236}">
                <a16:creationId xmlns:a16="http://schemas.microsoft.com/office/drawing/2014/main" id="{2E65F8F9-AEC4-0B4E-AAAA-1E1864E9367B}"/>
              </a:ext>
            </a:extLst>
          </p:cNvPr>
          <p:cNvSpPr>
            <a:spLocks noGrp="1"/>
          </p:cNvSpPr>
          <p:nvPr>
            <p:ph type="body" sz="quarter" idx="18"/>
          </p:nvPr>
        </p:nvSpPr>
        <p:spPr>
          <a:xfrm>
            <a:off x="4678297" y="2551183"/>
            <a:ext cx="3386180" cy="1572479"/>
          </a:xfrm>
          <a:noFill/>
          <a:ln w="28575">
            <a:solidFill>
              <a:schemeClr val="tx2"/>
            </a:solidFill>
          </a:ln>
        </p:spPr>
        <p:txBody>
          <a:bodyPr>
            <a:noAutofit/>
          </a:bodyPr>
          <a:lstStyle>
            <a:lvl1pPr marL="0" indent="0">
              <a:buFont typeface="Arial" panose="020B0604020202020204" pitchFamily="34" charset="0"/>
              <a:buNone/>
              <a:defRPr sz="1195" b="0" i="0">
                <a:latin typeface="+mn-lt"/>
              </a:defRPr>
            </a:lvl1pPr>
            <a:lvl2pPr marL="363449" indent="0">
              <a:buFont typeface="Arial" panose="020B0604020202020204" pitchFamily="34" charset="0"/>
              <a:buNone/>
              <a:defRPr sz="1395"/>
            </a:lvl2pPr>
            <a:lvl3pPr marL="682652" indent="0">
              <a:buNone/>
              <a:defRPr sz="1395"/>
            </a:lvl3pPr>
            <a:lvl4pPr marL="1137753" indent="0">
              <a:buNone/>
              <a:defRPr sz="1395"/>
            </a:lvl4pPr>
            <a:lvl5pPr marL="1592854" indent="0">
              <a:buNone/>
              <a:defRPr sz="1395"/>
            </a:lvl5pPr>
          </a:lstStyle>
          <a:p>
            <a:pPr lvl="0"/>
            <a:r>
              <a:rPr lang="en-US"/>
              <a:t>Click to edit Master text styles</a:t>
            </a:r>
          </a:p>
        </p:txBody>
      </p:sp>
      <p:grpSp>
        <p:nvGrpSpPr>
          <p:cNvPr id="9" name="Group 8">
            <a:extLst>
              <a:ext uri="{FF2B5EF4-FFF2-40B4-BE49-F238E27FC236}">
                <a16:creationId xmlns:a16="http://schemas.microsoft.com/office/drawing/2014/main" id="{4503A286-213D-90F7-381F-8ABAD8578B3A}"/>
              </a:ext>
            </a:extLst>
          </p:cNvPr>
          <p:cNvGrpSpPr/>
          <p:nvPr/>
        </p:nvGrpSpPr>
        <p:grpSpPr>
          <a:xfrm>
            <a:off x="1105493" y="4282066"/>
            <a:ext cx="7060497" cy="214079"/>
            <a:chOff x="1646408" y="1074558"/>
            <a:chExt cx="7060497" cy="214079"/>
          </a:xfrm>
          <a:solidFill>
            <a:schemeClr val="tx2"/>
          </a:solidFill>
        </p:grpSpPr>
        <p:sp>
          <p:nvSpPr>
            <p:cNvPr id="96" name="Rectangle 95">
              <a:extLst>
                <a:ext uri="{FF2B5EF4-FFF2-40B4-BE49-F238E27FC236}">
                  <a16:creationId xmlns:a16="http://schemas.microsoft.com/office/drawing/2014/main" id="{63D96111-2F63-7844-AFC4-27094895BE77}"/>
                </a:ext>
              </a:extLst>
            </p:cNvPr>
            <p:cNvSpPr/>
            <p:nvPr/>
          </p:nvSpPr>
          <p:spPr>
            <a:xfrm>
              <a:off x="1646408" y="1074560"/>
              <a:ext cx="3465651" cy="214077"/>
            </a:xfrm>
            <a:prstGeom prst="rect">
              <a:avLst/>
            </a:prstGeom>
            <a:grpFill/>
            <a:ln>
              <a:noFill/>
            </a:ln>
            <a:effectLst/>
          </p:spPr>
          <p:txBody>
            <a:bodyPr wrap="square" lIns="91440" tIns="45720" rIns="91440" bIns="45720" rtlCol="0" anchor="ctr">
              <a:noAutofit/>
            </a:bodyPr>
            <a:lstStyle/>
            <a:p>
              <a:pPr marL="0" marR="0" indent="0" algn="l" defTabSz="455089" rtl="0" eaLnBrk="1" fontAlgn="base" latinLnBrk="0" hangingPunct="1">
                <a:lnSpc>
                  <a:spcPct val="100000"/>
                </a:lnSpc>
                <a:spcBef>
                  <a:spcPct val="0"/>
                </a:spcBef>
                <a:spcAft>
                  <a:spcPct val="0"/>
                </a:spcAft>
                <a:buClrTx/>
                <a:buSzTx/>
                <a:buFontTx/>
                <a:buNone/>
                <a:tabLst/>
                <a:defRPr/>
              </a:pPr>
              <a:r>
                <a:rPr lang="en-US" sz="1196" b="0" i="0">
                  <a:solidFill>
                    <a:schemeClr val="bg1"/>
                  </a:solidFill>
                  <a:latin typeface="+mj-lt"/>
                  <a:ea typeface="+mj-ea"/>
                </a:rPr>
                <a:t>LOW</a:t>
              </a:r>
            </a:p>
          </p:txBody>
        </p:sp>
        <p:sp>
          <p:nvSpPr>
            <p:cNvPr id="98" name="Rectangle 97">
              <a:extLst>
                <a:ext uri="{FF2B5EF4-FFF2-40B4-BE49-F238E27FC236}">
                  <a16:creationId xmlns:a16="http://schemas.microsoft.com/office/drawing/2014/main" id="{FC5DEFCB-7313-AA45-8857-70D301124960}"/>
                </a:ext>
              </a:extLst>
            </p:cNvPr>
            <p:cNvSpPr/>
            <p:nvPr/>
          </p:nvSpPr>
          <p:spPr>
            <a:xfrm>
              <a:off x="5112059" y="1074558"/>
              <a:ext cx="3594846" cy="214077"/>
            </a:xfrm>
            <a:prstGeom prst="rect">
              <a:avLst/>
            </a:prstGeom>
            <a:grpFill/>
            <a:ln>
              <a:noFill/>
            </a:ln>
            <a:effectLst/>
          </p:spPr>
          <p:txBody>
            <a:bodyPr wrap="square" lIns="91440" tIns="45720" rIns="91440" bIns="45720" rtlCol="0" anchor="ctr">
              <a:noAutofit/>
            </a:bodyPr>
            <a:lstStyle/>
            <a:p>
              <a:pPr algn="r"/>
              <a:r>
                <a:rPr lang="en-US" sz="1196" b="0" i="0">
                  <a:solidFill>
                    <a:schemeClr val="bg1"/>
                  </a:solidFill>
                  <a:latin typeface="+mj-lt"/>
                  <a:ea typeface="+mj-ea"/>
                </a:rPr>
                <a:t>HIGH</a:t>
              </a:r>
            </a:p>
          </p:txBody>
        </p:sp>
      </p:grpSp>
      <p:sp>
        <p:nvSpPr>
          <p:cNvPr id="100" name="Rectangle 99">
            <a:extLst>
              <a:ext uri="{FF2B5EF4-FFF2-40B4-BE49-F238E27FC236}">
                <a16:creationId xmlns:a16="http://schemas.microsoft.com/office/drawing/2014/main" id="{025DFDC3-5A2F-4441-8793-D23C1B56D2FD}"/>
              </a:ext>
            </a:extLst>
          </p:cNvPr>
          <p:cNvSpPr/>
          <p:nvPr/>
        </p:nvSpPr>
        <p:spPr>
          <a:xfrm rot="16200000">
            <a:off x="66295" y="3247776"/>
            <a:ext cx="1740008" cy="208726"/>
          </a:xfrm>
          <a:prstGeom prst="rect">
            <a:avLst/>
          </a:prstGeom>
          <a:solidFill>
            <a:schemeClr val="tx2"/>
          </a:solidFill>
          <a:ln>
            <a:noFill/>
          </a:ln>
          <a:effectLst/>
        </p:spPr>
        <p:txBody>
          <a:bodyPr wrap="square" lIns="91019" tIns="45510" rIns="91019" bIns="45510" rtlCol="0" anchor="ctr">
            <a:noAutofit/>
          </a:bodyPr>
          <a:lstStyle/>
          <a:p>
            <a:pPr marL="0" marR="0" indent="0" algn="l" defTabSz="455089" rtl="0" eaLnBrk="1" fontAlgn="base" latinLnBrk="0" hangingPunct="1">
              <a:lnSpc>
                <a:spcPct val="100000"/>
              </a:lnSpc>
              <a:spcBef>
                <a:spcPct val="0"/>
              </a:spcBef>
              <a:spcAft>
                <a:spcPct val="0"/>
              </a:spcAft>
              <a:buClrTx/>
              <a:buSzTx/>
              <a:buFontTx/>
              <a:buNone/>
              <a:tabLst/>
              <a:defRPr/>
            </a:pPr>
            <a:r>
              <a:rPr lang="en-US" sz="1196" b="0" i="0">
                <a:solidFill>
                  <a:schemeClr val="bg1"/>
                </a:solidFill>
                <a:latin typeface="+mj-lt"/>
                <a:ea typeface="+mj-ea"/>
              </a:rPr>
              <a:t>LOW</a:t>
            </a:r>
          </a:p>
        </p:txBody>
      </p:sp>
      <p:sp>
        <p:nvSpPr>
          <p:cNvPr id="101" name="Rectangle 100">
            <a:extLst>
              <a:ext uri="{FF2B5EF4-FFF2-40B4-BE49-F238E27FC236}">
                <a16:creationId xmlns:a16="http://schemas.microsoft.com/office/drawing/2014/main" id="{E6D47B73-9A67-514E-B9DC-9578087F25AC}"/>
              </a:ext>
            </a:extLst>
          </p:cNvPr>
          <p:cNvSpPr/>
          <p:nvPr/>
        </p:nvSpPr>
        <p:spPr>
          <a:xfrm rot="16200000">
            <a:off x="47499" y="1488974"/>
            <a:ext cx="1777597" cy="208724"/>
          </a:xfrm>
          <a:prstGeom prst="rect">
            <a:avLst/>
          </a:prstGeom>
          <a:solidFill>
            <a:schemeClr val="tx2"/>
          </a:solidFill>
          <a:ln>
            <a:noFill/>
          </a:ln>
          <a:effectLst/>
        </p:spPr>
        <p:txBody>
          <a:bodyPr wrap="square" lIns="91019" tIns="45510" rIns="91019" bIns="45510" rtlCol="0" anchor="ctr">
            <a:noAutofit/>
          </a:bodyPr>
          <a:lstStyle/>
          <a:p>
            <a:pPr marL="0" marR="0" indent="0" algn="r" defTabSz="455089" rtl="0" eaLnBrk="1" fontAlgn="base" latinLnBrk="0" hangingPunct="1">
              <a:lnSpc>
                <a:spcPct val="100000"/>
              </a:lnSpc>
              <a:spcBef>
                <a:spcPct val="0"/>
              </a:spcBef>
              <a:spcAft>
                <a:spcPct val="0"/>
              </a:spcAft>
              <a:buClrTx/>
              <a:buSzTx/>
              <a:buFontTx/>
              <a:buNone/>
              <a:tabLst/>
              <a:defRPr/>
            </a:pPr>
            <a:r>
              <a:rPr lang="en-US" sz="1196" b="0" i="0">
                <a:solidFill>
                  <a:schemeClr val="bg1"/>
                </a:solidFill>
                <a:latin typeface="+mj-lt"/>
                <a:ea typeface="+mj-ea"/>
              </a:rPr>
              <a:t>HIGH</a:t>
            </a:r>
          </a:p>
        </p:txBody>
      </p:sp>
      <p:sp>
        <p:nvSpPr>
          <p:cNvPr id="2" name="TextBox 1">
            <a:extLst>
              <a:ext uri="{FF2B5EF4-FFF2-40B4-BE49-F238E27FC236}">
                <a16:creationId xmlns:a16="http://schemas.microsoft.com/office/drawing/2014/main" id="{BFABC00F-7A9E-5B69-B900-5D005D8894C5}"/>
              </a:ext>
            </a:extLst>
          </p:cNvPr>
          <p:cNvSpPr txBox="1"/>
          <p:nvPr/>
        </p:nvSpPr>
        <p:spPr>
          <a:xfrm>
            <a:off x="3135515" y="4565196"/>
            <a:ext cx="3047214" cy="269964"/>
          </a:xfrm>
          <a:prstGeom prst="rect">
            <a:avLst/>
          </a:prstGeom>
          <a:noFill/>
        </p:spPr>
        <p:txBody>
          <a:bodyPr wrap="square" rtlCol="0" anchor="ctr">
            <a:noAutofit/>
          </a:bodyPr>
          <a:lstStyle/>
          <a:p>
            <a:pPr algn="ctr"/>
            <a:r>
              <a:rPr lang="en-US" sz="1495">
                <a:solidFill>
                  <a:schemeClr val="tx1"/>
                </a:solidFill>
                <a:latin typeface="+mj-lt"/>
                <a:ea typeface="Century Gothic" charset="0"/>
                <a:cs typeface="Century Gothic" charset="0"/>
              </a:rPr>
              <a:t>ADVANTAGE TO COMPANY</a:t>
            </a:r>
          </a:p>
        </p:txBody>
      </p:sp>
      <p:sp>
        <p:nvSpPr>
          <p:cNvPr id="3" name="TextBox 2">
            <a:extLst>
              <a:ext uri="{FF2B5EF4-FFF2-40B4-BE49-F238E27FC236}">
                <a16:creationId xmlns:a16="http://schemas.microsoft.com/office/drawing/2014/main" id="{84E134C6-89D3-2B0A-BC1C-233B2241AF90}"/>
              </a:ext>
            </a:extLst>
          </p:cNvPr>
          <p:cNvSpPr txBox="1"/>
          <p:nvPr/>
        </p:nvSpPr>
        <p:spPr>
          <a:xfrm rot="16200000">
            <a:off x="-692524" y="2461970"/>
            <a:ext cx="2682240" cy="269964"/>
          </a:xfrm>
          <a:prstGeom prst="rect">
            <a:avLst/>
          </a:prstGeom>
          <a:noFill/>
        </p:spPr>
        <p:txBody>
          <a:bodyPr wrap="square" rtlCol="0" anchor="ctr">
            <a:noAutofit/>
          </a:bodyPr>
          <a:lstStyle/>
          <a:p>
            <a:pPr algn="ctr"/>
            <a:r>
              <a:rPr lang="en-US" sz="1495">
                <a:solidFill>
                  <a:schemeClr val="tx1"/>
                </a:solidFill>
                <a:latin typeface="+mj-lt"/>
                <a:ea typeface="Century Gothic" charset="0"/>
                <a:cs typeface="Century Gothic" charset="0"/>
              </a:rPr>
              <a:t>IMPACT TO MARKET</a:t>
            </a:r>
          </a:p>
        </p:txBody>
      </p:sp>
      <p:sp>
        <p:nvSpPr>
          <p:cNvPr id="12" name="Rectangle 11">
            <a:extLst>
              <a:ext uri="{FF2B5EF4-FFF2-40B4-BE49-F238E27FC236}">
                <a16:creationId xmlns:a16="http://schemas.microsoft.com/office/drawing/2014/main" id="{E8B69BAD-A6DC-7884-B1F6-9E98DD919B13}"/>
              </a:ext>
            </a:extLst>
          </p:cNvPr>
          <p:cNvSpPr/>
          <p:nvPr/>
        </p:nvSpPr>
        <p:spPr>
          <a:xfrm>
            <a:off x="5567855" y="153545"/>
            <a:ext cx="2597791"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cap="none" spc="0" dirty="0">
                <a:ln w="0">
                  <a:noFill/>
                </a:ln>
                <a:latin typeface="+mj-lt"/>
                <a:ea typeface="+mj-ea"/>
                <a:cs typeface="Calibri" panose="020F0502020204030204" pitchFamily="34" charset="0"/>
              </a:rPr>
              <a:t>PRODUCT</a:t>
            </a:r>
            <a:endParaRPr lang="en-US" sz="1046" b="1" i="0" cap="none" spc="0" dirty="0">
              <a:ln w="0">
                <a:noFill/>
              </a:ln>
              <a:latin typeface="+mj-lt"/>
              <a:ea typeface="+mj-ea"/>
              <a:cs typeface="Calibri" panose="020F0502020204030204" pitchFamily="34" charset="0"/>
            </a:endParaRPr>
          </a:p>
        </p:txBody>
      </p:sp>
      <p:sp>
        <p:nvSpPr>
          <p:cNvPr id="13" name="Text Placeholder 2">
            <a:extLst>
              <a:ext uri="{FF2B5EF4-FFF2-40B4-BE49-F238E27FC236}">
                <a16:creationId xmlns:a16="http://schemas.microsoft.com/office/drawing/2014/main" id="{A7F33D71-46B6-BDEC-5254-7B04D1D0CBCA}"/>
              </a:ext>
            </a:extLst>
          </p:cNvPr>
          <p:cNvSpPr>
            <a:spLocks noGrp="1"/>
          </p:cNvSpPr>
          <p:nvPr>
            <p:ph type="body" sz="quarter" idx="19" hasCustomPrompt="1"/>
          </p:nvPr>
        </p:nvSpPr>
        <p:spPr>
          <a:xfrm>
            <a:off x="5567737" y="341224"/>
            <a:ext cx="2598253" cy="303389"/>
          </a:xfrm>
        </p:spPr>
        <p:txBody>
          <a:bodyPr lIns="91440">
            <a:normAutofit/>
          </a:bodyPr>
          <a:lstStyle>
            <a:lvl1pPr>
              <a:defRPr sz="1046">
                <a:latin typeface="+mn-lt"/>
                <a:ea typeface="+mn-ea"/>
              </a:defRPr>
            </a:lvl1pPr>
          </a:lstStyle>
          <a:p>
            <a:pPr lvl="0" defTabSz="455511">
              <a:spcBef>
                <a:spcPct val="0"/>
              </a:spcBef>
            </a:pPr>
            <a:r>
              <a:rPr lang="en-US"/>
              <a:t>Product, service, release, model </a:t>
            </a:r>
          </a:p>
        </p:txBody>
      </p:sp>
      <p:sp>
        <p:nvSpPr>
          <p:cNvPr id="11" name="TextBox 10">
            <a:extLst>
              <a:ext uri="{FF2B5EF4-FFF2-40B4-BE49-F238E27FC236}">
                <a16:creationId xmlns:a16="http://schemas.microsoft.com/office/drawing/2014/main" id="{E72621E0-6328-15AF-0C47-30871F872ACB}"/>
              </a:ext>
            </a:extLst>
          </p:cNvPr>
          <p:cNvSpPr txBox="1"/>
          <p:nvPr/>
        </p:nvSpPr>
        <p:spPr>
          <a:xfrm>
            <a:off x="384048" y="457200"/>
            <a:ext cx="3226055" cy="201066"/>
          </a:xfrm>
          <a:prstGeom prst="rect">
            <a:avLst/>
          </a:prstGeom>
          <a:noFill/>
        </p:spPr>
        <p:txBody>
          <a:bodyPr wrap="square" lIns="91440" rIns="91440"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15" name="Group 14">
            <a:extLst>
              <a:ext uri="{FF2B5EF4-FFF2-40B4-BE49-F238E27FC236}">
                <a16:creationId xmlns:a16="http://schemas.microsoft.com/office/drawing/2014/main" id="{5A12E4E1-3DC7-D2A2-1032-CB86A5003718}"/>
              </a:ext>
            </a:extLst>
          </p:cNvPr>
          <p:cNvGrpSpPr/>
          <p:nvPr/>
        </p:nvGrpSpPr>
        <p:grpSpPr>
          <a:xfrm>
            <a:off x="1026896" y="4840393"/>
            <a:ext cx="7090208" cy="200055"/>
            <a:chOff x="1234440" y="4840393"/>
            <a:chExt cx="7090208" cy="200055"/>
          </a:xfrm>
        </p:grpSpPr>
        <p:sp>
          <p:nvSpPr>
            <p:cNvPr id="16" name="TextBox 15">
              <a:extLst>
                <a:ext uri="{FF2B5EF4-FFF2-40B4-BE49-F238E27FC236}">
                  <a16:creationId xmlns:a16="http://schemas.microsoft.com/office/drawing/2014/main" id="{75788BFA-CD7C-BF52-06F1-427CFEA4AE2A}"/>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17" name="Picture 16">
              <a:extLst>
                <a:ext uri="{FF2B5EF4-FFF2-40B4-BE49-F238E27FC236}">
                  <a16:creationId xmlns:a16="http://schemas.microsoft.com/office/drawing/2014/main" id="{1D00B3AF-5594-E025-A962-927B849A0197}"/>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4" name="TextBox 3">
            <a:extLst>
              <a:ext uri="{FF2B5EF4-FFF2-40B4-BE49-F238E27FC236}">
                <a16:creationId xmlns:a16="http://schemas.microsoft.com/office/drawing/2014/main" id="{C99A53C7-C70A-59A9-0212-A66D96F31E69}"/>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5" name="TextBox 4">
            <a:extLst>
              <a:ext uri="{FF2B5EF4-FFF2-40B4-BE49-F238E27FC236}">
                <a16:creationId xmlns:a16="http://schemas.microsoft.com/office/drawing/2014/main" id="{CCD746F5-1F91-5B87-2D3C-1A1035B51781}"/>
              </a:ext>
            </a:extLst>
          </p:cNvPr>
          <p:cNvSpPr txBox="1"/>
          <p:nvPr/>
        </p:nvSpPr>
        <p:spPr>
          <a:xfrm>
            <a:off x="384048" y="457200"/>
            <a:ext cx="4969607" cy="187412"/>
          </a:xfrm>
          <a:prstGeom prst="rect">
            <a:avLst/>
          </a:prstGeom>
          <a:noFill/>
        </p:spPr>
        <p:txBody>
          <a:bodyPr wrap="square"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Tree>
    <p:extLst>
      <p:ext uri="{BB962C8B-B14F-4D97-AF65-F5344CB8AC3E}">
        <p14:creationId xmlns:p14="http://schemas.microsoft.com/office/powerpoint/2010/main" val="1198247715"/>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Strategy Overview">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F513A4-9E95-0789-668E-F84CC8252AD0}"/>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mj-lt"/>
                <a:ea typeface="+mj-ea"/>
                <a:cs typeface="Calibri" panose="020F0502020204030204" pitchFamily="34" charset="0"/>
              </a:rPr>
              <a:t>Strategy Overview</a:t>
            </a:r>
          </a:p>
        </p:txBody>
      </p:sp>
      <p:sp>
        <p:nvSpPr>
          <p:cNvPr id="23" name="Rectangle 22">
            <a:extLst>
              <a:ext uri="{FF2B5EF4-FFF2-40B4-BE49-F238E27FC236}">
                <a16:creationId xmlns:a16="http://schemas.microsoft.com/office/drawing/2014/main" id="{8B128DD2-45DC-4546-AF93-9E169142E2DB}"/>
              </a:ext>
            </a:extLst>
          </p:cNvPr>
          <p:cNvSpPr/>
          <p:nvPr/>
        </p:nvSpPr>
        <p:spPr>
          <a:xfrm>
            <a:off x="458337" y="760405"/>
            <a:ext cx="2651760" cy="3754446"/>
          </a:xfrm>
          <a:prstGeom prst="rect">
            <a:avLst/>
          </a:prstGeom>
          <a:solidFill>
            <a:schemeClr val="bg1"/>
          </a:solidFill>
          <a:ln>
            <a:solidFill>
              <a:schemeClr val="bg1">
                <a:lumMod val="75000"/>
              </a:schemeClr>
            </a:solidFill>
          </a:ln>
          <a:effectLst/>
        </p:spPr>
        <p:txBody>
          <a:bodyPr wrap="square" lIns="91440" tIns="45552" rIns="91103" bIns="45552" rtlCol="0" anchor="t" anchorCtr="0">
            <a:noAutofit/>
          </a:bodyPr>
          <a:lstStyle/>
          <a:p>
            <a:pPr marL="0" marR="0" lvl="0" indent="0" defTabSz="455499" eaLnBrk="1" latinLnBrk="0" hangingPunct="1">
              <a:lnSpc>
                <a:spcPct val="100000"/>
              </a:lnSpc>
              <a:buClrTx/>
              <a:buSzTx/>
              <a:buFontTx/>
              <a:buNone/>
              <a:tabLst/>
            </a:pPr>
            <a:r>
              <a:rPr lang="en-US" sz="800" b="1" dirty="0">
                <a:solidFill>
                  <a:schemeClr val="tx1"/>
                </a:solidFill>
                <a:latin typeface="+mj-lt"/>
                <a:ea typeface="+mj-ea"/>
              </a:rPr>
              <a:t>STRATEGY CANVAS</a:t>
            </a:r>
          </a:p>
        </p:txBody>
      </p:sp>
      <p:sp>
        <p:nvSpPr>
          <p:cNvPr id="19" name="Rectangle 18">
            <a:hlinkClick r:id="rId2"/>
            <a:extLst>
              <a:ext uri="{FF2B5EF4-FFF2-40B4-BE49-F238E27FC236}">
                <a16:creationId xmlns:a16="http://schemas.microsoft.com/office/drawing/2014/main" id="{0AFD7E4D-4A62-9840-9731-6367A84BF471}"/>
              </a:ext>
            </a:extLst>
          </p:cNvPr>
          <p:cNvSpPr/>
          <p:nvPr/>
        </p:nvSpPr>
        <p:spPr>
          <a:xfrm>
            <a:off x="5933395" y="4890058"/>
            <a:ext cx="1719745" cy="74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3">
              <a:latin typeface="+mj-lt"/>
            </a:endParaRPr>
          </a:p>
        </p:txBody>
      </p:sp>
      <p:sp>
        <p:nvSpPr>
          <p:cNvPr id="24" name="Rectangle 23">
            <a:extLst>
              <a:ext uri="{FF2B5EF4-FFF2-40B4-BE49-F238E27FC236}">
                <a16:creationId xmlns:a16="http://schemas.microsoft.com/office/drawing/2014/main" id="{0F9E5A84-3734-2943-820A-993AFFA5E19C}"/>
              </a:ext>
            </a:extLst>
          </p:cNvPr>
          <p:cNvSpPr/>
          <p:nvPr/>
        </p:nvSpPr>
        <p:spPr>
          <a:xfrm>
            <a:off x="6037450" y="760403"/>
            <a:ext cx="2651760" cy="3754446"/>
          </a:xfrm>
          <a:prstGeom prst="rect">
            <a:avLst/>
          </a:prstGeom>
          <a:solidFill>
            <a:schemeClr val="bg1"/>
          </a:solidFill>
          <a:ln>
            <a:solidFill>
              <a:schemeClr val="bg1">
                <a:lumMod val="75000"/>
              </a:schemeClr>
            </a:solidFill>
          </a:ln>
          <a:effectLst/>
        </p:spPr>
        <p:txBody>
          <a:bodyPr wrap="square" lIns="91440" tIns="45552" rIns="91103" bIns="45552" rtlCol="0" anchor="t" anchorCtr="0">
            <a:noAutofit/>
          </a:bodyPr>
          <a:lstStyle/>
          <a:p>
            <a:pPr marL="0" marR="0" lvl="0" indent="0" defTabSz="455499" eaLnBrk="1" latinLnBrk="0" hangingPunct="1">
              <a:lnSpc>
                <a:spcPct val="100000"/>
              </a:lnSpc>
              <a:buClrTx/>
              <a:buSzTx/>
              <a:buFontTx/>
              <a:buNone/>
              <a:tabLst/>
            </a:pPr>
            <a:r>
              <a:rPr lang="en-US" sz="800" b="1">
                <a:solidFill>
                  <a:schemeClr val="tx1"/>
                </a:solidFill>
                <a:latin typeface="+mj-lt"/>
                <a:ea typeface="+mj-ea"/>
              </a:rPr>
              <a:t>STRATEGY VALIDATION</a:t>
            </a:r>
          </a:p>
        </p:txBody>
      </p:sp>
      <p:sp>
        <p:nvSpPr>
          <p:cNvPr id="5" name="Text Placeholder 4">
            <a:extLst>
              <a:ext uri="{FF2B5EF4-FFF2-40B4-BE49-F238E27FC236}">
                <a16:creationId xmlns:a16="http://schemas.microsoft.com/office/drawing/2014/main" id="{97344B4D-256D-8741-BA45-B3A969BF77AB}"/>
              </a:ext>
            </a:extLst>
          </p:cNvPr>
          <p:cNvSpPr>
            <a:spLocks noGrp="1"/>
          </p:cNvSpPr>
          <p:nvPr>
            <p:ph type="body" sz="quarter" idx="14" hasCustomPrompt="1"/>
          </p:nvPr>
        </p:nvSpPr>
        <p:spPr>
          <a:xfrm>
            <a:off x="458335" y="1258234"/>
            <a:ext cx="2651760" cy="591350"/>
          </a:xfrm>
          <a:prstGeom prst="rect">
            <a:avLst/>
          </a:prstGeom>
        </p:spPr>
        <p:txBody>
          <a:bodyPr anchor="ctr">
            <a:normAutofit/>
          </a:bodyPr>
          <a:lstStyle>
            <a:lvl1pPr marL="0" indent="0" algn="l">
              <a:buNone/>
              <a:defRPr sz="1046" b="0">
                <a:latin typeface="+mn-lt"/>
                <a:ea typeface="+mn-ea"/>
              </a:defRPr>
            </a:lvl1pPr>
          </a:lstStyle>
          <a:p>
            <a:pPr lvl="0"/>
            <a:r>
              <a:rPr lang="en-US"/>
              <a:t>What is your winning aspiration?  </a:t>
            </a:r>
          </a:p>
        </p:txBody>
      </p:sp>
      <p:sp>
        <p:nvSpPr>
          <p:cNvPr id="14" name="Rectangle 13">
            <a:extLst>
              <a:ext uri="{FF2B5EF4-FFF2-40B4-BE49-F238E27FC236}">
                <a16:creationId xmlns:a16="http://schemas.microsoft.com/office/drawing/2014/main" id="{1A82D0F8-9C44-CE4F-B29D-DC0BB0260FCC}"/>
              </a:ext>
            </a:extLst>
          </p:cNvPr>
          <p:cNvSpPr/>
          <p:nvPr/>
        </p:nvSpPr>
        <p:spPr>
          <a:xfrm>
            <a:off x="3252609" y="760404"/>
            <a:ext cx="2651760" cy="3754446"/>
          </a:xfrm>
          <a:prstGeom prst="rect">
            <a:avLst/>
          </a:prstGeom>
          <a:solidFill>
            <a:schemeClr val="bg1"/>
          </a:solidFill>
          <a:ln>
            <a:solidFill>
              <a:schemeClr val="bg1">
                <a:lumMod val="75000"/>
              </a:schemeClr>
            </a:solidFill>
          </a:ln>
          <a:effectLst/>
        </p:spPr>
        <p:txBody>
          <a:bodyPr wrap="square" lIns="91440" tIns="45552" rIns="91103" bIns="45552" rtlCol="0" anchor="t" anchorCtr="0">
            <a:noAutofit/>
          </a:bodyPr>
          <a:lstStyle/>
          <a:p>
            <a:pPr marL="0" marR="0" lvl="0" indent="0" defTabSz="455499" eaLnBrk="1" latinLnBrk="0" hangingPunct="1">
              <a:lnSpc>
                <a:spcPct val="100000"/>
              </a:lnSpc>
              <a:buClrTx/>
              <a:buSzTx/>
              <a:buFontTx/>
              <a:buNone/>
              <a:tabLst/>
            </a:pPr>
            <a:r>
              <a:rPr lang="en-US" sz="800" b="1">
                <a:solidFill>
                  <a:schemeClr val="tx1"/>
                </a:solidFill>
                <a:latin typeface="+mj-lt"/>
                <a:ea typeface="+mj-ea"/>
              </a:rPr>
              <a:t>STRATEGY CONSTRAINTS</a:t>
            </a:r>
          </a:p>
        </p:txBody>
      </p:sp>
      <p:sp>
        <p:nvSpPr>
          <p:cNvPr id="15" name="TextBox 14">
            <a:extLst>
              <a:ext uri="{FF2B5EF4-FFF2-40B4-BE49-F238E27FC236}">
                <a16:creationId xmlns:a16="http://schemas.microsoft.com/office/drawing/2014/main" id="{4888545B-A8CC-284D-9F0A-F9B561A27EC6}"/>
              </a:ext>
            </a:extLst>
          </p:cNvPr>
          <p:cNvSpPr txBox="1"/>
          <p:nvPr/>
        </p:nvSpPr>
        <p:spPr>
          <a:xfrm>
            <a:off x="458336" y="1004314"/>
            <a:ext cx="1587215" cy="253274"/>
          </a:xfrm>
          <a:prstGeom prst="rect">
            <a:avLst/>
          </a:prstGeom>
          <a:noFill/>
        </p:spPr>
        <p:txBody>
          <a:bodyPr wrap="square">
            <a:spAutoFit/>
          </a:bodyPr>
          <a:lstStyle/>
          <a:p>
            <a:r>
              <a:rPr lang="en-US" sz="1046" b="0" i="0" cap="none" spc="0" dirty="0">
                <a:ln w="0">
                  <a:noFill/>
                </a:ln>
                <a:solidFill>
                  <a:schemeClr val="tx2"/>
                </a:solidFill>
                <a:latin typeface="+mj-lt"/>
                <a:ea typeface="+mj-ea"/>
              </a:rPr>
              <a:t>Winning Aspiration</a:t>
            </a:r>
            <a:endParaRPr lang="en-US" sz="1046" b="0" dirty="0">
              <a:solidFill>
                <a:schemeClr val="tx2"/>
              </a:solidFill>
              <a:latin typeface="+mj-lt"/>
              <a:ea typeface="+mj-ea"/>
            </a:endParaRPr>
          </a:p>
        </p:txBody>
      </p:sp>
      <p:sp>
        <p:nvSpPr>
          <p:cNvPr id="17" name="Text Placeholder 4">
            <a:extLst>
              <a:ext uri="{FF2B5EF4-FFF2-40B4-BE49-F238E27FC236}">
                <a16:creationId xmlns:a16="http://schemas.microsoft.com/office/drawing/2014/main" id="{E868528F-52A9-764F-97E3-6DF8F6000740}"/>
              </a:ext>
            </a:extLst>
          </p:cNvPr>
          <p:cNvSpPr>
            <a:spLocks noGrp="1"/>
          </p:cNvSpPr>
          <p:nvPr>
            <p:ph type="body" sz="quarter" idx="16" hasCustomPrompt="1"/>
          </p:nvPr>
        </p:nvSpPr>
        <p:spPr>
          <a:xfrm>
            <a:off x="458337" y="2127881"/>
            <a:ext cx="2651760" cy="591350"/>
          </a:xfrm>
          <a:prstGeom prst="rect">
            <a:avLst/>
          </a:prstGeom>
        </p:spPr>
        <p:txBody>
          <a:bodyPr anchor="ctr">
            <a:normAutofit/>
          </a:bodyPr>
          <a:lstStyle>
            <a:lvl1pPr marL="0" indent="0" algn="l">
              <a:buNone/>
              <a:defRPr sz="1046" b="0">
                <a:latin typeface="+mn-lt"/>
                <a:ea typeface="+mn-ea"/>
              </a:defRPr>
            </a:lvl1pPr>
          </a:lstStyle>
          <a:p>
            <a:pPr lvl="0"/>
            <a:r>
              <a:rPr lang="en-US"/>
              <a:t>What should be your playing field? </a:t>
            </a:r>
          </a:p>
        </p:txBody>
      </p:sp>
      <p:sp>
        <p:nvSpPr>
          <p:cNvPr id="18" name="TextBox 17">
            <a:extLst>
              <a:ext uri="{FF2B5EF4-FFF2-40B4-BE49-F238E27FC236}">
                <a16:creationId xmlns:a16="http://schemas.microsoft.com/office/drawing/2014/main" id="{A884747C-E04F-E042-AE48-8283E263BEEA}"/>
              </a:ext>
            </a:extLst>
          </p:cNvPr>
          <p:cNvSpPr txBox="1"/>
          <p:nvPr/>
        </p:nvSpPr>
        <p:spPr>
          <a:xfrm>
            <a:off x="446295" y="1873966"/>
            <a:ext cx="1587211" cy="253274"/>
          </a:xfrm>
          <a:prstGeom prst="rect">
            <a:avLst/>
          </a:prstGeom>
          <a:noFill/>
        </p:spPr>
        <p:txBody>
          <a:bodyPr wrap="square">
            <a:spAutoFit/>
          </a:bodyPr>
          <a:lstStyle/>
          <a:p>
            <a:r>
              <a:rPr lang="en-US" sz="1046" b="0" i="0" cap="none" spc="0">
                <a:ln w="0">
                  <a:noFill/>
                </a:ln>
                <a:solidFill>
                  <a:schemeClr val="tx2"/>
                </a:solidFill>
                <a:latin typeface="+mj-lt"/>
                <a:ea typeface="+mj-ea"/>
              </a:rPr>
              <a:t>Where to Play</a:t>
            </a:r>
            <a:endParaRPr lang="en-US" sz="1046" b="0">
              <a:solidFill>
                <a:schemeClr val="tx2"/>
              </a:solidFill>
              <a:latin typeface="+mj-lt"/>
              <a:ea typeface="+mj-ea"/>
            </a:endParaRPr>
          </a:p>
        </p:txBody>
      </p:sp>
      <p:sp>
        <p:nvSpPr>
          <p:cNvPr id="25" name="Text Placeholder 4">
            <a:extLst>
              <a:ext uri="{FF2B5EF4-FFF2-40B4-BE49-F238E27FC236}">
                <a16:creationId xmlns:a16="http://schemas.microsoft.com/office/drawing/2014/main" id="{95A39CB3-7337-7747-8135-908839CEF1EB}"/>
              </a:ext>
            </a:extLst>
          </p:cNvPr>
          <p:cNvSpPr>
            <a:spLocks noGrp="1"/>
          </p:cNvSpPr>
          <p:nvPr>
            <p:ph type="body" sz="quarter" idx="17" hasCustomPrompt="1"/>
          </p:nvPr>
        </p:nvSpPr>
        <p:spPr>
          <a:xfrm>
            <a:off x="458337" y="3036838"/>
            <a:ext cx="2651760" cy="591350"/>
          </a:xfrm>
          <a:prstGeom prst="rect">
            <a:avLst/>
          </a:prstGeom>
        </p:spPr>
        <p:txBody>
          <a:bodyPr anchor="ctr">
            <a:normAutofit/>
          </a:bodyPr>
          <a:lstStyle>
            <a:lvl1pPr marL="0" indent="0" algn="l">
              <a:buNone/>
              <a:defRPr sz="1046" b="0">
                <a:latin typeface="+mn-lt"/>
                <a:ea typeface="+mn-ea"/>
              </a:defRPr>
            </a:lvl1pPr>
          </a:lstStyle>
          <a:p>
            <a:pPr lvl="0"/>
            <a:r>
              <a:rPr lang="en-US"/>
              <a:t>What are your sources of sustainable competitive advantage and differentiation?  </a:t>
            </a:r>
          </a:p>
        </p:txBody>
      </p:sp>
      <p:sp>
        <p:nvSpPr>
          <p:cNvPr id="26" name="TextBox 25">
            <a:extLst>
              <a:ext uri="{FF2B5EF4-FFF2-40B4-BE49-F238E27FC236}">
                <a16:creationId xmlns:a16="http://schemas.microsoft.com/office/drawing/2014/main" id="{8E2BF18E-1234-1449-B363-380FB1324A97}"/>
              </a:ext>
            </a:extLst>
          </p:cNvPr>
          <p:cNvSpPr txBox="1"/>
          <p:nvPr/>
        </p:nvSpPr>
        <p:spPr>
          <a:xfrm>
            <a:off x="458336" y="2782921"/>
            <a:ext cx="1575170" cy="253274"/>
          </a:xfrm>
          <a:prstGeom prst="rect">
            <a:avLst/>
          </a:prstGeom>
          <a:noFill/>
        </p:spPr>
        <p:txBody>
          <a:bodyPr wrap="square">
            <a:spAutoFit/>
          </a:bodyPr>
          <a:lstStyle/>
          <a:p>
            <a:r>
              <a:rPr lang="en-US" sz="1046" b="0" i="0" cap="none" spc="0">
                <a:ln w="0">
                  <a:noFill/>
                </a:ln>
                <a:solidFill>
                  <a:schemeClr val="tx2"/>
                </a:solidFill>
                <a:latin typeface="+mj-lt"/>
                <a:ea typeface="+mj-ea"/>
              </a:rPr>
              <a:t>How to Win</a:t>
            </a:r>
            <a:endParaRPr lang="en-US" sz="1046" b="0">
              <a:solidFill>
                <a:schemeClr val="tx2"/>
              </a:solidFill>
              <a:latin typeface="+mj-lt"/>
              <a:ea typeface="+mj-ea"/>
            </a:endParaRPr>
          </a:p>
        </p:txBody>
      </p:sp>
      <p:sp>
        <p:nvSpPr>
          <p:cNvPr id="27" name="Text Placeholder 4">
            <a:extLst>
              <a:ext uri="{FF2B5EF4-FFF2-40B4-BE49-F238E27FC236}">
                <a16:creationId xmlns:a16="http://schemas.microsoft.com/office/drawing/2014/main" id="{28A215C3-FFAA-C745-B663-B119A1338217}"/>
              </a:ext>
            </a:extLst>
          </p:cNvPr>
          <p:cNvSpPr>
            <a:spLocks noGrp="1"/>
          </p:cNvSpPr>
          <p:nvPr>
            <p:ph type="body" sz="quarter" idx="18" hasCustomPrompt="1"/>
          </p:nvPr>
        </p:nvSpPr>
        <p:spPr>
          <a:xfrm>
            <a:off x="458337" y="3984636"/>
            <a:ext cx="2651760" cy="530214"/>
          </a:xfrm>
          <a:prstGeom prst="rect">
            <a:avLst/>
          </a:prstGeom>
        </p:spPr>
        <p:txBody>
          <a:bodyPr anchor="ctr">
            <a:normAutofit/>
          </a:bodyPr>
          <a:lstStyle>
            <a:lvl1pPr marL="0" indent="0" algn="l">
              <a:buNone/>
              <a:defRPr sz="1046" b="0">
                <a:latin typeface="+mn-lt"/>
                <a:ea typeface="+mn-ea"/>
              </a:defRPr>
            </a:lvl1pPr>
          </a:lstStyle>
          <a:p>
            <a:pPr lvl="0"/>
            <a:r>
              <a:rPr lang="en-US" dirty="0"/>
              <a:t>What does winning look like along the way? </a:t>
            </a:r>
          </a:p>
        </p:txBody>
      </p:sp>
      <p:sp>
        <p:nvSpPr>
          <p:cNvPr id="28" name="TextBox 27">
            <a:extLst>
              <a:ext uri="{FF2B5EF4-FFF2-40B4-BE49-F238E27FC236}">
                <a16:creationId xmlns:a16="http://schemas.microsoft.com/office/drawing/2014/main" id="{688479E7-BA7F-9F44-A971-8F9672DD76D0}"/>
              </a:ext>
            </a:extLst>
          </p:cNvPr>
          <p:cNvSpPr txBox="1"/>
          <p:nvPr/>
        </p:nvSpPr>
        <p:spPr>
          <a:xfrm>
            <a:off x="458336" y="3730717"/>
            <a:ext cx="1575170" cy="253274"/>
          </a:xfrm>
          <a:prstGeom prst="rect">
            <a:avLst/>
          </a:prstGeom>
          <a:noFill/>
        </p:spPr>
        <p:txBody>
          <a:bodyPr wrap="square">
            <a:spAutoFit/>
          </a:bodyPr>
          <a:lstStyle/>
          <a:p>
            <a:r>
              <a:rPr lang="en-US" sz="1046" b="0" i="0" cap="none" spc="0">
                <a:ln w="0">
                  <a:noFill/>
                </a:ln>
                <a:solidFill>
                  <a:schemeClr val="tx2"/>
                </a:solidFill>
                <a:latin typeface="+mj-lt"/>
                <a:ea typeface="+mj-ea"/>
              </a:rPr>
              <a:t>What Winning Looks Like</a:t>
            </a:r>
            <a:endParaRPr lang="en-US" sz="1046" b="0">
              <a:solidFill>
                <a:schemeClr val="tx2"/>
              </a:solidFill>
              <a:latin typeface="+mj-lt"/>
              <a:ea typeface="+mj-ea"/>
            </a:endParaRPr>
          </a:p>
        </p:txBody>
      </p:sp>
      <p:sp>
        <p:nvSpPr>
          <p:cNvPr id="29" name="Text Placeholder 4">
            <a:extLst>
              <a:ext uri="{FF2B5EF4-FFF2-40B4-BE49-F238E27FC236}">
                <a16:creationId xmlns:a16="http://schemas.microsoft.com/office/drawing/2014/main" id="{FD4E489C-8985-F749-9F3E-1604B272EBCA}"/>
              </a:ext>
            </a:extLst>
          </p:cNvPr>
          <p:cNvSpPr>
            <a:spLocks noGrp="1"/>
          </p:cNvSpPr>
          <p:nvPr>
            <p:ph type="body" sz="quarter" idx="19" hasCustomPrompt="1"/>
          </p:nvPr>
        </p:nvSpPr>
        <p:spPr>
          <a:xfrm>
            <a:off x="3252609" y="1258234"/>
            <a:ext cx="2651760" cy="1460999"/>
          </a:xfrm>
          <a:prstGeom prst="rect">
            <a:avLst/>
          </a:prstGeom>
        </p:spPr>
        <p:txBody>
          <a:bodyPr anchor="ctr">
            <a:normAutofit/>
          </a:bodyPr>
          <a:lstStyle>
            <a:lvl1pPr marL="0" indent="0" algn="l">
              <a:buNone/>
              <a:defRPr sz="1046" b="0">
                <a:latin typeface="+mn-lt"/>
                <a:ea typeface="+mn-ea"/>
              </a:defRPr>
            </a:lvl1pPr>
          </a:lstStyle>
          <a:p>
            <a:pPr lvl="0"/>
            <a:r>
              <a:rPr lang="en-US"/>
              <a:t>What critical skills and core activities are needed to deliver on ’How to win’? </a:t>
            </a:r>
          </a:p>
        </p:txBody>
      </p:sp>
      <p:sp>
        <p:nvSpPr>
          <p:cNvPr id="30" name="TextBox 29">
            <a:extLst>
              <a:ext uri="{FF2B5EF4-FFF2-40B4-BE49-F238E27FC236}">
                <a16:creationId xmlns:a16="http://schemas.microsoft.com/office/drawing/2014/main" id="{743FA673-796A-0843-8EBE-7A36BE8E1A1B}"/>
              </a:ext>
            </a:extLst>
          </p:cNvPr>
          <p:cNvSpPr txBox="1"/>
          <p:nvPr/>
        </p:nvSpPr>
        <p:spPr>
          <a:xfrm>
            <a:off x="3252608" y="1004314"/>
            <a:ext cx="1587221" cy="253274"/>
          </a:xfrm>
          <a:prstGeom prst="rect">
            <a:avLst/>
          </a:prstGeom>
          <a:noFill/>
        </p:spPr>
        <p:txBody>
          <a:bodyPr wrap="square">
            <a:spAutoFit/>
          </a:bodyPr>
          <a:lstStyle/>
          <a:p>
            <a:r>
              <a:rPr lang="en-US" sz="1046" b="0" i="0" cap="none" spc="0">
                <a:ln w="0">
                  <a:noFill/>
                </a:ln>
                <a:solidFill>
                  <a:schemeClr val="tx2"/>
                </a:solidFill>
                <a:latin typeface="+mj-lt"/>
                <a:ea typeface="+mj-ea"/>
              </a:rPr>
              <a:t>Capabilities Needed</a:t>
            </a:r>
            <a:endParaRPr lang="en-US" sz="1046" b="0">
              <a:solidFill>
                <a:schemeClr val="tx2"/>
              </a:solidFill>
              <a:latin typeface="+mj-lt"/>
              <a:ea typeface="+mj-ea"/>
            </a:endParaRPr>
          </a:p>
        </p:txBody>
      </p:sp>
      <p:sp>
        <p:nvSpPr>
          <p:cNvPr id="31" name="Text Placeholder 4">
            <a:extLst>
              <a:ext uri="{FF2B5EF4-FFF2-40B4-BE49-F238E27FC236}">
                <a16:creationId xmlns:a16="http://schemas.microsoft.com/office/drawing/2014/main" id="{FA06277C-DE98-D94D-8323-6B62B3310FBF}"/>
              </a:ext>
            </a:extLst>
          </p:cNvPr>
          <p:cNvSpPr>
            <a:spLocks noGrp="1"/>
          </p:cNvSpPr>
          <p:nvPr>
            <p:ph type="body" sz="quarter" idx="20" hasCustomPrompt="1"/>
          </p:nvPr>
        </p:nvSpPr>
        <p:spPr>
          <a:xfrm>
            <a:off x="3252608" y="3036840"/>
            <a:ext cx="2651760" cy="1478010"/>
          </a:xfrm>
          <a:prstGeom prst="rect">
            <a:avLst/>
          </a:prstGeom>
        </p:spPr>
        <p:txBody>
          <a:bodyPr anchor="ctr">
            <a:normAutofit/>
          </a:bodyPr>
          <a:lstStyle>
            <a:lvl1pPr marL="0" indent="0" algn="l">
              <a:buNone/>
              <a:defRPr sz="1046" b="0">
                <a:latin typeface="+mn-lt"/>
                <a:ea typeface="+mn-ea"/>
              </a:defRPr>
            </a:lvl1pPr>
          </a:lstStyle>
          <a:p>
            <a:pPr lvl="0"/>
            <a:r>
              <a:rPr lang="en-US"/>
              <a:t>What key management systems, processes and structures must we have to build and sustain the capabilities?   </a:t>
            </a:r>
          </a:p>
        </p:txBody>
      </p:sp>
      <p:sp>
        <p:nvSpPr>
          <p:cNvPr id="32" name="TextBox 31">
            <a:extLst>
              <a:ext uri="{FF2B5EF4-FFF2-40B4-BE49-F238E27FC236}">
                <a16:creationId xmlns:a16="http://schemas.microsoft.com/office/drawing/2014/main" id="{BBCC1AE7-CF4E-3047-AC80-B9B80BB8DEF7}"/>
              </a:ext>
            </a:extLst>
          </p:cNvPr>
          <p:cNvSpPr txBox="1"/>
          <p:nvPr/>
        </p:nvSpPr>
        <p:spPr>
          <a:xfrm>
            <a:off x="3252608" y="2782921"/>
            <a:ext cx="1926676" cy="253274"/>
          </a:xfrm>
          <a:prstGeom prst="rect">
            <a:avLst/>
          </a:prstGeom>
          <a:noFill/>
        </p:spPr>
        <p:txBody>
          <a:bodyPr wrap="square">
            <a:spAutoFit/>
          </a:bodyPr>
          <a:lstStyle/>
          <a:p>
            <a:r>
              <a:rPr lang="en-US" sz="1046" b="0" i="0" cap="none" spc="0">
                <a:ln w="0">
                  <a:noFill/>
                </a:ln>
                <a:solidFill>
                  <a:schemeClr val="tx2"/>
                </a:solidFill>
                <a:latin typeface="+mj-lt"/>
                <a:ea typeface="+mj-ea"/>
              </a:rPr>
              <a:t>Management Systems Needed</a:t>
            </a:r>
            <a:endParaRPr lang="en-US" sz="1046" b="0">
              <a:solidFill>
                <a:schemeClr val="tx2"/>
              </a:solidFill>
              <a:latin typeface="+mj-lt"/>
              <a:ea typeface="+mj-ea"/>
            </a:endParaRPr>
          </a:p>
        </p:txBody>
      </p:sp>
      <p:sp>
        <p:nvSpPr>
          <p:cNvPr id="33" name="Text Placeholder 4">
            <a:extLst>
              <a:ext uri="{FF2B5EF4-FFF2-40B4-BE49-F238E27FC236}">
                <a16:creationId xmlns:a16="http://schemas.microsoft.com/office/drawing/2014/main" id="{B02CDE42-ED05-0D47-8EA0-9059A212158B}"/>
              </a:ext>
            </a:extLst>
          </p:cNvPr>
          <p:cNvSpPr>
            <a:spLocks noGrp="1"/>
          </p:cNvSpPr>
          <p:nvPr>
            <p:ph type="body" sz="quarter" idx="21" hasCustomPrompt="1"/>
          </p:nvPr>
        </p:nvSpPr>
        <p:spPr>
          <a:xfrm>
            <a:off x="6037450" y="1258234"/>
            <a:ext cx="2651760" cy="1460999"/>
          </a:xfrm>
          <a:prstGeom prst="rect">
            <a:avLst/>
          </a:prstGeom>
        </p:spPr>
        <p:txBody>
          <a:bodyPr anchor="ctr">
            <a:normAutofit/>
          </a:bodyPr>
          <a:lstStyle>
            <a:lvl1pPr marL="0" indent="0" algn="l">
              <a:buNone/>
              <a:defRPr sz="1046" b="0">
                <a:latin typeface="+mn-lt"/>
                <a:ea typeface="+mn-ea"/>
              </a:defRPr>
            </a:lvl1pPr>
          </a:lstStyle>
          <a:p>
            <a:pPr lvl="0"/>
            <a:r>
              <a:rPr lang="en-US" dirty="0"/>
              <a:t>What would have to be true for this strategy to be a winning choice?  </a:t>
            </a:r>
          </a:p>
        </p:txBody>
      </p:sp>
      <p:sp>
        <p:nvSpPr>
          <p:cNvPr id="34" name="TextBox 33">
            <a:extLst>
              <a:ext uri="{FF2B5EF4-FFF2-40B4-BE49-F238E27FC236}">
                <a16:creationId xmlns:a16="http://schemas.microsoft.com/office/drawing/2014/main" id="{548A5CBB-8361-8B4E-80A3-CF675B89E054}"/>
              </a:ext>
            </a:extLst>
          </p:cNvPr>
          <p:cNvSpPr txBox="1"/>
          <p:nvPr/>
        </p:nvSpPr>
        <p:spPr>
          <a:xfrm>
            <a:off x="6037450" y="1004314"/>
            <a:ext cx="1933724" cy="253274"/>
          </a:xfrm>
          <a:prstGeom prst="rect">
            <a:avLst/>
          </a:prstGeom>
          <a:noFill/>
        </p:spPr>
        <p:txBody>
          <a:bodyPr wrap="square">
            <a:spAutoFit/>
          </a:bodyPr>
          <a:lstStyle/>
          <a:p>
            <a:r>
              <a:rPr lang="en-US" sz="1046" b="0" i="0" cap="none" spc="0">
                <a:ln w="0">
                  <a:noFill/>
                </a:ln>
                <a:solidFill>
                  <a:schemeClr val="tx2"/>
                </a:solidFill>
                <a:latin typeface="+mj-lt"/>
                <a:ea typeface="+mj-ea"/>
              </a:rPr>
              <a:t>What Would Have to be True</a:t>
            </a:r>
            <a:endParaRPr lang="en-US" sz="1046" b="0">
              <a:solidFill>
                <a:schemeClr val="tx2"/>
              </a:solidFill>
              <a:latin typeface="+mj-lt"/>
              <a:ea typeface="+mj-ea"/>
            </a:endParaRPr>
          </a:p>
        </p:txBody>
      </p:sp>
      <p:sp>
        <p:nvSpPr>
          <p:cNvPr id="35" name="Text Placeholder 4">
            <a:extLst>
              <a:ext uri="{FF2B5EF4-FFF2-40B4-BE49-F238E27FC236}">
                <a16:creationId xmlns:a16="http://schemas.microsoft.com/office/drawing/2014/main" id="{3928ECEC-E375-1C49-B320-CA96296B5121}"/>
              </a:ext>
            </a:extLst>
          </p:cNvPr>
          <p:cNvSpPr>
            <a:spLocks noGrp="1"/>
          </p:cNvSpPr>
          <p:nvPr>
            <p:ph type="body" sz="quarter" idx="22" hasCustomPrompt="1"/>
          </p:nvPr>
        </p:nvSpPr>
        <p:spPr>
          <a:xfrm>
            <a:off x="6037450" y="3036840"/>
            <a:ext cx="2651760" cy="1478010"/>
          </a:xfrm>
          <a:prstGeom prst="rect">
            <a:avLst/>
          </a:prstGeom>
        </p:spPr>
        <p:txBody>
          <a:bodyPr anchor="ctr">
            <a:normAutofit/>
          </a:bodyPr>
          <a:lstStyle>
            <a:lvl1pPr marL="0" indent="0" algn="l">
              <a:buNone/>
              <a:defRPr sz="1046" b="0">
                <a:latin typeface="+mn-lt"/>
                <a:ea typeface="+mn-ea"/>
              </a:defRPr>
            </a:lvl1pPr>
          </a:lstStyle>
          <a:p>
            <a:pPr lvl="0"/>
            <a:r>
              <a:rPr lang="en-US"/>
              <a:t>How will you test if it is true? </a:t>
            </a:r>
          </a:p>
        </p:txBody>
      </p:sp>
      <p:sp>
        <p:nvSpPr>
          <p:cNvPr id="36" name="TextBox 35">
            <a:extLst>
              <a:ext uri="{FF2B5EF4-FFF2-40B4-BE49-F238E27FC236}">
                <a16:creationId xmlns:a16="http://schemas.microsoft.com/office/drawing/2014/main" id="{B311C92A-320C-A34A-ADD6-DEDFF0641B17}"/>
              </a:ext>
            </a:extLst>
          </p:cNvPr>
          <p:cNvSpPr txBox="1"/>
          <p:nvPr/>
        </p:nvSpPr>
        <p:spPr>
          <a:xfrm>
            <a:off x="6037450" y="2782921"/>
            <a:ext cx="1924862" cy="253274"/>
          </a:xfrm>
          <a:prstGeom prst="rect">
            <a:avLst/>
          </a:prstGeom>
          <a:noFill/>
        </p:spPr>
        <p:txBody>
          <a:bodyPr wrap="square">
            <a:spAutoFit/>
          </a:bodyPr>
          <a:lstStyle/>
          <a:p>
            <a:r>
              <a:rPr lang="en-US" sz="1046" b="0" i="0" cap="none" spc="0">
                <a:ln w="0">
                  <a:noFill/>
                </a:ln>
                <a:solidFill>
                  <a:schemeClr val="tx2"/>
                </a:solidFill>
                <a:latin typeface="+mj-lt"/>
                <a:ea typeface="+mj-ea"/>
              </a:rPr>
              <a:t>Strategic Tests</a:t>
            </a:r>
            <a:endParaRPr lang="en-US" sz="1046" b="0">
              <a:solidFill>
                <a:schemeClr val="tx2"/>
              </a:solidFill>
              <a:latin typeface="+mj-lt"/>
              <a:ea typeface="+mj-ea"/>
            </a:endParaRPr>
          </a:p>
        </p:txBody>
      </p:sp>
      <p:grpSp>
        <p:nvGrpSpPr>
          <p:cNvPr id="7" name="Group 6">
            <a:extLst>
              <a:ext uri="{FF2B5EF4-FFF2-40B4-BE49-F238E27FC236}">
                <a16:creationId xmlns:a16="http://schemas.microsoft.com/office/drawing/2014/main" id="{0807556D-62DF-F0B2-F529-E52A13874C2E}"/>
              </a:ext>
            </a:extLst>
          </p:cNvPr>
          <p:cNvGrpSpPr/>
          <p:nvPr/>
        </p:nvGrpSpPr>
        <p:grpSpPr>
          <a:xfrm>
            <a:off x="1026896" y="4840393"/>
            <a:ext cx="7090208" cy="200055"/>
            <a:chOff x="1234440" y="4840393"/>
            <a:chExt cx="7090208" cy="200055"/>
          </a:xfrm>
        </p:grpSpPr>
        <p:sp>
          <p:nvSpPr>
            <p:cNvPr id="8" name="TextBox 7">
              <a:extLst>
                <a:ext uri="{FF2B5EF4-FFF2-40B4-BE49-F238E27FC236}">
                  <a16:creationId xmlns:a16="http://schemas.microsoft.com/office/drawing/2014/main" id="{4585AA41-8A3D-B6C5-6BD8-49ADFE93DF31}"/>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9" name="Picture 8">
              <a:extLst>
                <a:ext uri="{FF2B5EF4-FFF2-40B4-BE49-F238E27FC236}">
                  <a16:creationId xmlns:a16="http://schemas.microsoft.com/office/drawing/2014/main" id="{DD6BE9A0-202C-E03F-4ABA-328EDDFD7F3F}"/>
                </a:ext>
              </a:extLst>
            </p:cNvPr>
            <p:cNvPicPr>
              <a:picLocks noChangeAspect="1"/>
            </p:cNvPicPr>
            <p:nvPr/>
          </p:nvPicPr>
          <p:blipFill>
            <a:blip r:embed="rId3"/>
            <a:stretch>
              <a:fillRect/>
            </a:stretch>
          </p:blipFill>
          <p:spPr>
            <a:xfrm>
              <a:off x="7867448" y="4859890"/>
              <a:ext cx="457200" cy="161059"/>
            </a:xfrm>
            <a:prstGeom prst="rect">
              <a:avLst/>
            </a:prstGeom>
          </p:spPr>
        </p:pic>
      </p:grpSp>
      <p:sp>
        <p:nvSpPr>
          <p:cNvPr id="16" name="TextBox 15">
            <a:extLst>
              <a:ext uri="{FF2B5EF4-FFF2-40B4-BE49-F238E27FC236}">
                <a16:creationId xmlns:a16="http://schemas.microsoft.com/office/drawing/2014/main" id="{101EC1E6-2A6D-B930-2C5C-2FBA0C3777F4}"/>
              </a:ext>
            </a:extLst>
          </p:cNvPr>
          <p:cNvSpPr txBox="1"/>
          <p:nvPr/>
        </p:nvSpPr>
        <p:spPr>
          <a:xfrm>
            <a:off x="384048" y="457200"/>
            <a:ext cx="8141387" cy="239513"/>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20" name="TextBox 19">
            <a:extLst>
              <a:ext uri="{FF2B5EF4-FFF2-40B4-BE49-F238E27FC236}">
                <a16:creationId xmlns:a16="http://schemas.microsoft.com/office/drawing/2014/main" id="{98AFAB01-E62C-B6D7-11E8-BC5F889206C1}"/>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3866062253"/>
      </p:ext>
    </p:extLst>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Strategy Canvas">
    <p:bg>
      <p:bgPr>
        <a:solidFill>
          <a:schemeClr val="bg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2FE324-4E55-AE49-E7C0-95B25EBAAC55}"/>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latin typeface="+mj-lt"/>
                <a:cs typeface="Calibri" panose="020F0502020204030204" pitchFamily="34" charset="0"/>
              </a:rPr>
              <a:t>Strategy Canvas</a:t>
            </a:r>
          </a:p>
        </p:txBody>
      </p:sp>
      <p:sp>
        <p:nvSpPr>
          <p:cNvPr id="3" name="Rectangle 2">
            <a:extLst>
              <a:ext uri="{FF2B5EF4-FFF2-40B4-BE49-F238E27FC236}">
                <a16:creationId xmlns:a16="http://schemas.microsoft.com/office/drawing/2014/main" id="{69F17B6C-5327-950B-FE0E-1C56614802CB}"/>
              </a:ext>
            </a:extLst>
          </p:cNvPr>
          <p:cNvSpPr/>
          <p:nvPr/>
        </p:nvSpPr>
        <p:spPr>
          <a:xfrm>
            <a:off x="4675866" y="236939"/>
            <a:ext cx="4023360" cy="402645"/>
          </a:xfrm>
          <a:prstGeom prst="rect">
            <a:avLst/>
          </a:prstGeom>
          <a:solidFill>
            <a:schemeClr val="bg1"/>
          </a:solidFill>
          <a:ln>
            <a:solidFill>
              <a:schemeClr val="bg1">
                <a:lumMod val="75000"/>
              </a:schemeClr>
            </a:solidFill>
          </a:ln>
          <a:effectLst/>
        </p:spPr>
        <p:txBody>
          <a:bodyPr wrap="square" lIns="68264" tIns="45510" rIns="91019" bIns="45510" rtlCol="0" anchor="t" anchorCtr="0">
            <a:noAutofit/>
          </a:bodyPr>
          <a:lstStyle/>
          <a:p>
            <a:pPr marL="0" marR="0" lvl="0" indent="0" defTabSz="455101" eaLnBrk="1" latinLnBrk="0" hangingPunct="1">
              <a:lnSpc>
                <a:spcPct val="100000"/>
              </a:lnSpc>
              <a:buClrTx/>
              <a:buSzTx/>
              <a:buFontTx/>
              <a:buNone/>
              <a:tabLst/>
            </a:pPr>
            <a:r>
              <a:rPr lang="en-US" sz="800" b="1" i="0" dirty="0">
                <a:latin typeface="+mn-lt"/>
                <a:ea typeface="+mj-ea"/>
              </a:rPr>
              <a:t>FOR</a:t>
            </a:r>
          </a:p>
        </p:txBody>
      </p:sp>
      <p:sp>
        <p:nvSpPr>
          <p:cNvPr id="23" name="Rectangle 22">
            <a:extLst>
              <a:ext uri="{FF2B5EF4-FFF2-40B4-BE49-F238E27FC236}">
                <a16:creationId xmlns:a16="http://schemas.microsoft.com/office/drawing/2014/main" id="{8B128DD2-45DC-4546-AF93-9E169142E2DB}"/>
              </a:ext>
            </a:extLst>
          </p:cNvPr>
          <p:cNvSpPr/>
          <p:nvPr/>
        </p:nvSpPr>
        <p:spPr>
          <a:xfrm>
            <a:off x="457200" y="760399"/>
            <a:ext cx="4023360" cy="1828800"/>
          </a:xfrm>
          <a:prstGeom prst="rect">
            <a:avLst/>
          </a:prstGeom>
          <a:solidFill>
            <a:schemeClr val="bg1"/>
          </a:solidFill>
          <a:ln>
            <a:solidFill>
              <a:schemeClr val="bg1">
                <a:lumMod val="75000"/>
              </a:schemeClr>
            </a:solidFill>
          </a:ln>
          <a:effectLst/>
        </p:spPr>
        <p:txBody>
          <a:bodyPr wrap="square" lIns="68264" tIns="45510" rIns="91019" bIns="45510" rtlCol="0" anchor="t" anchorCtr="0">
            <a:noAutofit/>
          </a:bodyPr>
          <a:lstStyle/>
          <a:p>
            <a:pPr marL="0" marR="0" lvl="0" indent="0" defTabSz="455101" eaLnBrk="1" latinLnBrk="0" hangingPunct="1">
              <a:lnSpc>
                <a:spcPct val="100000"/>
              </a:lnSpc>
              <a:buClrTx/>
              <a:buSzTx/>
              <a:buFontTx/>
              <a:buNone/>
              <a:tabLst/>
            </a:pPr>
            <a:r>
              <a:rPr lang="en-US" sz="800" b="1" i="0" dirty="0">
                <a:latin typeface="+mn-lt"/>
                <a:ea typeface="+mj-ea"/>
              </a:rPr>
              <a:t>STRATEGIC VISION</a:t>
            </a:r>
          </a:p>
        </p:txBody>
      </p:sp>
      <p:sp>
        <p:nvSpPr>
          <p:cNvPr id="24" name="Rectangle 23">
            <a:extLst>
              <a:ext uri="{FF2B5EF4-FFF2-40B4-BE49-F238E27FC236}">
                <a16:creationId xmlns:a16="http://schemas.microsoft.com/office/drawing/2014/main" id="{0F9E5A84-3734-2943-820A-993AFFA5E19C}"/>
              </a:ext>
            </a:extLst>
          </p:cNvPr>
          <p:cNvSpPr/>
          <p:nvPr/>
        </p:nvSpPr>
        <p:spPr>
          <a:xfrm>
            <a:off x="4675866" y="760399"/>
            <a:ext cx="4023360" cy="1828800"/>
          </a:xfrm>
          <a:prstGeom prst="rect">
            <a:avLst/>
          </a:prstGeom>
          <a:solidFill>
            <a:schemeClr val="bg1"/>
          </a:solidFill>
          <a:ln>
            <a:solidFill>
              <a:schemeClr val="bg1">
                <a:lumMod val="75000"/>
              </a:schemeClr>
            </a:solidFill>
          </a:ln>
          <a:effectLst/>
        </p:spPr>
        <p:txBody>
          <a:bodyPr wrap="square" lIns="68264" tIns="45510" rIns="91019" bIns="45510" rtlCol="0" anchor="t" anchorCtr="0">
            <a:noAutofit/>
          </a:bodyPr>
          <a:lstStyle/>
          <a:p>
            <a:pPr marL="0" marR="0" lvl="0" indent="0" defTabSz="455101" eaLnBrk="1" latinLnBrk="0" hangingPunct="1">
              <a:lnSpc>
                <a:spcPct val="100000"/>
              </a:lnSpc>
              <a:buClrTx/>
              <a:buSzTx/>
              <a:buFontTx/>
              <a:buNone/>
              <a:tabLst/>
            </a:pPr>
            <a:r>
              <a:rPr lang="en-US" sz="800" b="1" i="0" dirty="0">
                <a:latin typeface="+mn-lt"/>
                <a:ea typeface="+mj-ea"/>
              </a:rPr>
              <a:t>IDEAL TARGET CUSTOMER</a:t>
            </a:r>
          </a:p>
        </p:txBody>
      </p:sp>
      <p:sp>
        <p:nvSpPr>
          <p:cNvPr id="25" name="Rectangle 24">
            <a:extLst>
              <a:ext uri="{FF2B5EF4-FFF2-40B4-BE49-F238E27FC236}">
                <a16:creationId xmlns:a16="http://schemas.microsoft.com/office/drawing/2014/main" id="{0B81E29B-BFB1-DE48-AD8F-E7C9769C0E9F}"/>
              </a:ext>
            </a:extLst>
          </p:cNvPr>
          <p:cNvSpPr/>
          <p:nvPr/>
        </p:nvSpPr>
        <p:spPr>
          <a:xfrm>
            <a:off x="457200" y="2681112"/>
            <a:ext cx="4023360" cy="1828800"/>
          </a:xfrm>
          <a:prstGeom prst="rect">
            <a:avLst/>
          </a:prstGeom>
          <a:solidFill>
            <a:schemeClr val="bg1"/>
          </a:solidFill>
          <a:ln>
            <a:solidFill>
              <a:schemeClr val="bg1">
                <a:lumMod val="75000"/>
              </a:schemeClr>
            </a:solidFill>
          </a:ln>
          <a:effectLst/>
        </p:spPr>
        <p:txBody>
          <a:bodyPr wrap="square" lIns="68264" tIns="45510" rIns="91019" bIns="45510" rtlCol="0" anchor="t" anchorCtr="0">
            <a:noAutofit/>
          </a:bodyPr>
          <a:lstStyle/>
          <a:p>
            <a:pPr marL="0" marR="0" lvl="0" indent="0" defTabSz="455101" eaLnBrk="1" latinLnBrk="0" hangingPunct="1">
              <a:lnSpc>
                <a:spcPct val="100000"/>
              </a:lnSpc>
              <a:buClrTx/>
              <a:buSzTx/>
              <a:buFontTx/>
              <a:buNone/>
              <a:tabLst/>
            </a:pPr>
            <a:r>
              <a:rPr lang="en-US" sz="800" b="1" i="0" dirty="0">
                <a:latin typeface="+mn-lt"/>
                <a:ea typeface="+mj-ea"/>
              </a:rPr>
              <a:t>COMPETITIVE ADVANTAGE</a:t>
            </a:r>
          </a:p>
        </p:txBody>
      </p:sp>
      <p:sp>
        <p:nvSpPr>
          <p:cNvPr id="26" name="Rectangle 25">
            <a:extLst>
              <a:ext uri="{FF2B5EF4-FFF2-40B4-BE49-F238E27FC236}">
                <a16:creationId xmlns:a16="http://schemas.microsoft.com/office/drawing/2014/main" id="{4196783C-244C-EB41-9DDE-26A5D0F35BA0}"/>
              </a:ext>
            </a:extLst>
          </p:cNvPr>
          <p:cNvSpPr/>
          <p:nvPr/>
        </p:nvSpPr>
        <p:spPr>
          <a:xfrm>
            <a:off x="4675866" y="2681112"/>
            <a:ext cx="4023360" cy="1828800"/>
          </a:xfrm>
          <a:prstGeom prst="rect">
            <a:avLst/>
          </a:prstGeom>
          <a:solidFill>
            <a:schemeClr val="bg1"/>
          </a:solidFill>
          <a:ln>
            <a:solidFill>
              <a:schemeClr val="bg1">
                <a:lumMod val="75000"/>
              </a:schemeClr>
            </a:solidFill>
          </a:ln>
          <a:effectLst/>
        </p:spPr>
        <p:txBody>
          <a:bodyPr wrap="square" lIns="68264" tIns="45510" rIns="91019" bIns="45510" rtlCol="0" anchor="t" anchorCtr="0">
            <a:noAutofit/>
          </a:bodyPr>
          <a:lstStyle/>
          <a:p>
            <a:pPr marL="0" marR="0" lvl="0" indent="0" defTabSz="455101" eaLnBrk="1" latinLnBrk="0" hangingPunct="1">
              <a:lnSpc>
                <a:spcPct val="100000"/>
              </a:lnSpc>
              <a:buClrTx/>
              <a:buSzTx/>
              <a:buFontTx/>
              <a:buNone/>
              <a:tabLst/>
            </a:pPr>
            <a:r>
              <a:rPr lang="en-US" sz="800" b="1" i="0" dirty="0">
                <a:latin typeface="+mn-lt"/>
                <a:ea typeface="+mj-ea"/>
              </a:rPr>
              <a:t>SUCCESS METRICS</a:t>
            </a:r>
          </a:p>
        </p:txBody>
      </p:sp>
      <p:sp>
        <p:nvSpPr>
          <p:cNvPr id="5" name="Text Placeholder 4">
            <a:extLst>
              <a:ext uri="{FF2B5EF4-FFF2-40B4-BE49-F238E27FC236}">
                <a16:creationId xmlns:a16="http://schemas.microsoft.com/office/drawing/2014/main" id="{97344B4D-256D-8741-BA45-B3A969BF77AB}"/>
              </a:ext>
            </a:extLst>
          </p:cNvPr>
          <p:cNvSpPr>
            <a:spLocks noGrp="1"/>
          </p:cNvSpPr>
          <p:nvPr>
            <p:ph type="body" sz="quarter" idx="14" hasCustomPrompt="1"/>
          </p:nvPr>
        </p:nvSpPr>
        <p:spPr>
          <a:xfrm>
            <a:off x="457200" y="1020205"/>
            <a:ext cx="4023360" cy="1554480"/>
          </a:xfrm>
          <a:prstGeom prst="rect">
            <a:avLst/>
          </a:prstGeom>
        </p:spPr>
        <p:txBody>
          <a:bodyPr anchor="ctr"/>
          <a:lstStyle>
            <a:lvl1pPr marL="0" indent="0" algn="l">
              <a:buNone/>
              <a:defRPr sz="1200">
                <a:latin typeface="+mn-lt"/>
                <a:ea typeface="+mn-ea"/>
              </a:defRPr>
            </a:lvl1pPr>
          </a:lstStyle>
          <a:p>
            <a:pPr lvl="0"/>
            <a:r>
              <a:rPr lang="en-US" dirty="0"/>
              <a:t>What is the strategic vision for your product? Be aspirational.</a:t>
            </a:r>
          </a:p>
        </p:txBody>
      </p:sp>
      <p:sp>
        <p:nvSpPr>
          <p:cNvPr id="16" name="Text Placeholder 4">
            <a:extLst>
              <a:ext uri="{FF2B5EF4-FFF2-40B4-BE49-F238E27FC236}">
                <a16:creationId xmlns:a16="http://schemas.microsoft.com/office/drawing/2014/main" id="{27C7E792-4B07-B74D-BE99-F0B6D427317C}"/>
              </a:ext>
            </a:extLst>
          </p:cNvPr>
          <p:cNvSpPr>
            <a:spLocks noGrp="1"/>
          </p:cNvSpPr>
          <p:nvPr>
            <p:ph type="body" sz="quarter" idx="15" hasCustomPrompt="1"/>
          </p:nvPr>
        </p:nvSpPr>
        <p:spPr>
          <a:xfrm>
            <a:off x="4675367" y="1020205"/>
            <a:ext cx="4023361" cy="1554480"/>
          </a:xfrm>
          <a:prstGeom prst="rect">
            <a:avLst/>
          </a:prstGeom>
        </p:spPr>
        <p:txBody>
          <a:bodyPr anchor="ctr"/>
          <a:lstStyle>
            <a:lvl1pPr marL="0" indent="0" algn="l">
              <a:buNone/>
              <a:defRPr sz="1200">
                <a:latin typeface="+mn-lt"/>
                <a:ea typeface="+mn-ea"/>
              </a:defRPr>
            </a:lvl1pPr>
          </a:lstStyle>
          <a:p>
            <a:pPr lvl="0"/>
            <a:r>
              <a:rPr lang="en-US" dirty="0"/>
              <a:t>What does your ideal target customers look like? Be specific on their motivations and what they value.</a:t>
            </a:r>
          </a:p>
        </p:txBody>
      </p:sp>
      <p:sp>
        <p:nvSpPr>
          <p:cNvPr id="17" name="Text Placeholder 4">
            <a:extLst>
              <a:ext uri="{FF2B5EF4-FFF2-40B4-BE49-F238E27FC236}">
                <a16:creationId xmlns:a16="http://schemas.microsoft.com/office/drawing/2014/main" id="{D11C412A-49AC-5548-9042-E7C4B47DC5E0}"/>
              </a:ext>
            </a:extLst>
          </p:cNvPr>
          <p:cNvSpPr>
            <a:spLocks noGrp="1"/>
          </p:cNvSpPr>
          <p:nvPr>
            <p:ph type="body" sz="quarter" idx="16" hasCustomPrompt="1"/>
          </p:nvPr>
        </p:nvSpPr>
        <p:spPr>
          <a:xfrm>
            <a:off x="457200" y="2915775"/>
            <a:ext cx="4025900" cy="1554480"/>
          </a:xfrm>
          <a:prstGeom prst="rect">
            <a:avLst/>
          </a:prstGeom>
        </p:spPr>
        <p:txBody>
          <a:bodyPr anchor="ctr"/>
          <a:lstStyle>
            <a:lvl1pPr marL="0" indent="0" algn="l">
              <a:buNone/>
              <a:defRPr sz="1200">
                <a:latin typeface="+mn-lt"/>
                <a:ea typeface="+mn-ea"/>
              </a:defRPr>
            </a:lvl1pPr>
          </a:lstStyle>
          <a:p>
            <a:pPr lvl="0"/>
            <a:r>
              <a:rPr lang="en-US" dirty="0"/>
              <a:t>What are your sources of sustainable competitive advantage?  Be realistic on what is truly unique.</a:t>
            </a:r>
          </a:p>
        </p:txBody>
      </p:sp>
      <p:sp>
        <p:nvSpPr>
          <p:cNvPr id="18" name="Text Placeholder 4">
            <a:extLst>
              <a:ext uri="{FF2B5EF4-FFF2-40B4-BE49-F238E27FC236}">
                <a16:creationId xmlns:a16="http://schemas.microsoft.com/office/drawing/2014/main" id="{3D478532-F9CE-794A-B6D1-73A0B5C21AFD}"/>
              </a:ext>
            </a:extLst>
          </p:cNvPr>
          <p:cNvSpPr>
            <a:spLocks noGrp="1"/>
          </p:cNvSpPr>
          <p:nvPr>
            <p:ph type="body" sz="quarter" idx="17" hasCustomPrompt="1"/>
          </p:nvPr>
        </p:nvSpPr>
        <p:spPr>
          <a:xfrm>
            <a:off x="4666223" y="2926051"/>
            <a:ext cx="4032505" cy="1554480"/>
          </a:xfrm>
          <a:prstGeom prst="rect">
            <a:avLst/>
          </a:prstGeom>
        </p:spPr>
        <p:txBody>
          <a:bodyPr anchor="ctr">
            <a:normAutofit/>
          </a:bodyPr>
          <a:lstStyle>
            <a:lvl1pPr marL="0" indent="0" algn="l">
              <a:buNone/>
              <a:defRPr sz="1200">
                <a:latin typeface="+mn-lt"/>
                <a:ea typeface="+mn-ea"/>
              </a:defRPr>
            </a:lvl1pPr>
          </a:lstStyle>
          <a:p>
            <a:pPr lvl="0"/>
            <a:r>
              <a:rPr lang="en-US" dirty="0"/>
              <a:t>What does successfully achieving your vision look like? Make it something you can measure.</a:t>
            </a:r>
          </a:p>
        </p:txBody>
      </p:sp>
      <p:sp>
        <p:nvSpPr>
          <p:cNvPr id="2" name="text placeholder">
            <a:extLst>
              <a:ext uri="{FF2B5EF4-FFF2-40B4-BE49-F238E27FC236}">
                <a16:creationId xmlns:a16="http://schemas.microsoft.com/office/drawing/2014/main" id="{DAB69723-18B7-90C3-E629-8CE723B5D2C7}"/>
              </a:ext>
            </a:extLst>
          </p:cNvPr>
          <p:cNvSpPr>
            <a:spLocks noGrp="1"/>
          </p:cNvSpPr>
          <p:nvPr>
            <p:ph type="title" hasCustomPrompt="1"/>
          </p:nvPr>
        </p:nvSpPr>
        <p:spPr>
          <a:xfrm>
            <a:off x="4666223" y="400537"/>
            <a:ext cx="4023360" cy="246221"/>
          </a:xfrm>
          <a:noFill/>
        </p:spPr>
        <p:txBody>
          <a:bodyPr wrap="square">
            <a:spAutoFit/>
          </a:bodyPr>
          <a:lstStyle>
            <a:lvl1pPr algn="l">
              <a:defRPr lang="en-US" sz="1000" b="0" i="0" dirty="0">
                <a:latin typeface="+mj-lt"/>
                <a:ea typeface="ＭＳ Ｐゴシック" charset="0"/>
                <a:cs typeface="Calibri" panose="020F0502020204030204" pitchFamily="34" charset="0"/>
              </a:defRPr>
            </a:lvl1pPr>
          </a:lstStyle>
          <a:p>
            <a:pPr lvl="0" defTabSz="455523"/>
            <a:r>
              <a:rPr lang="en-US"/>
              <a:t>product/portfolio/division/organization</a:t>
            </a:r>
          </a:p>
        </p:txBody>
      </p:sp>
      <p:grpSp>
        <p:nvGrpSpPr>
          <p:cNvPr id="9" name="Group 8">
            <a:extLst>
              <a:ext uri="{FF2B5EF4-FFF2-40B4-BE49-F238E27FC236}">
                <a16:creationId xmlns:a16="http://schemas.microsoft.com/office/drawing/2014/main" id="{3B4CDB33-D7C8-C822-EB02-A55321EA7B2E}"/>
              </a:ext>
            </a:extLst>
          </p:cNvPr>
          <p:cNvGrpSpPr/>
          <p:nvPr/>
        </p:nvGrpSpPr>
        <p:grpSpPr>
          <a:xfrm>
            <a:off x="1026896" y="4840393"/>
            <a:ext cx="7090208" cy="200055"/>
            <a:chOff x="1234440" y="4840393"/>
            <a:chExt cx="7090208" cy="200055"/>
          </a:xfrm>
        </p:grpSpPr>
        <p:sp>
          <p:nvSpPr>
            <p:cNvPr id="10" name="TextBox 9">
              <a:extLst>
                <a:ext uri="{FF2B5EF4-FFF2-40B4-BE49-F238E27FC236}">
                  <a16:creationId xmlns:a16="http://schemas.microsoft.com/office/drawing/2014/main" id="{C2279D7E-6B49-0E34-BE44-130CF401FC63}"/>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11" name="Picture 10">
              <a:extLst>
                <a:ext uri="{FF2B5EF4-FFF2-40B4-BE49-F238E27FC236}">
                  <a16:creationId xmlns:a16="http://schemas.microsoft.com/office/drawing/2014/main" id="{91AAFFD6-CF86-D297-57B4-319EED1FC1FF}"/>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12" name="TextBox 11">
            <a:extLst>
              <a:ext uri="{FF2B5EF4-FFF2-40B4-BE49-F238E27FC236}">
                <a16:creationId xmlns:a16="http://schemas.microsoft.com/office/drawing/2014/main" id="{01A37F26-FC50-FBCE-EE78-1663132103D8}"/>
              </a:ext>
            </a:extLst>
          </p:cNvPr>
          <p:cNvSpPr txBox="1"/>
          <p:nvPr/>
        </p:nvSpPr>
        <p:spPr>
          <a:xfrm>
            <a:off x="384048" y="457200"/>
            <a:ext cx="4093730" cy="211286"/>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13" name="TextBox 12">
            <a:extLst>
              <a:ext uri="{FF2B5EF4-FFF2-40B4-BE49-F238E27FC236}">
                <a16:creationId xmlns:a16="http://schemas.microsoft.com/office/drawing/2014/main" id="{410E59BB-2BFC-7EC2-DC5D-C1A83F2EE5E6}"/>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443031472"/>
      </p:ext>
    </p:extLst>
  </p:cSld>
  <p:clrMapOvr>
    <a:masterClrMapping/>
  </p:clrMapOvr>
  <p:hf sldNum="0"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Strategy Contraints">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9D4AEC-3988-3466-4A66-0FAA592DF38D}"/>
              </a:ext>
            </a:extLst>
          </p:cNvPr>
          <p:cNvSpPr/>
          <p:nvPr/>
        </p:nvSpPr>
        <p:spPr>
          <a:xfrm>
            <a:off x="458583" y="2535436"/>
            <a:ext cx="1965960" cy="1979414"/>
          </a:xfrm>
          <a:prstGeom prst="rect">
            <a:avLst/>
          </a:prstGeom>
          <a:solidFill>
            <a:schemeClr val="bg1"/>
          </a:solidFill>
          <a:ln>
            <a:solidFill>
              <a:schemeClr val="bg1">
                <a:lumMod val="75000"/>
              </a:schemeClr>
            </a:solidFill>
          </a:ln>
          <a:effectLst/>
        </p:spPr>
        <p:txBody>
          <a:bodyPr wrap="square" lIns="91103" tIns="45552" rIns="91103" bIns="45552" rtlCol="0" anchor="t">
            <a:noAutofit/>
          </a:bodyPr>
          <a:lstStyle/>
          <a:p>
            <a:pPr algn="l"/>
            <a:r>
              <a:rPr lang="en-US" sz="800" b="1" i="0" cap="none" spc="0" dirty="0">
                <a:ln w="0">
                  <a:noFill/>
                </a:ln>
                <a:solidFill>
                  <a:schemeClr val="accent1"/>
                </a:solidFill>
                <a:latin typeface="+mj-lt"/>
                <a:ea typeface="+mj-ea"/>
              </a:rPr>
              <a:t>AVAILABLE</a:t>
            </a:r>
            <a:endParaRPr lang="en-US" sz="800" b="1" i="0" cap="none" spc="0" dirty="0">
              <a:ln w="0">
                <a:noFill/>
              </a:ln>
              <a:solidFill>
                <a:schemeClr val="tx1"/>
              </a:solidFill>
              <a:latin typeface="+mj-lt"/>
              <a:ea typeface="+mj-ea"/>
            </a:endParaRPr>
          </a:p>
        </p:txBody>
      </p:sp>
      <p:sp>
        <p:nvSpPr>
          <p:cNvPr id="14" name="Rectangle 13">
            <a:extLst>
              <a:ext uri="{FF2B5EF4-FFF2-40B4-BE49-F238E27FC236}">
                <a16:creationId xmlns:a16="http://schemas.microsoft.com/office/drawing/2014/main" id="{800B7C56-003B-CA59-78F9-195D34536FEF}"/>
              </a:ext>
            </a:extLst>
          </p:cNvPr>
          <p:cNvSpPr/>
          <p:nvPr/>
        </p:nvSpPr>
        <p:spPr>
          <a:xfrm>
            <a:off x="2514600" y="2535436"/>
            <a:ext cx="1965960" cy="1979414"/>
          </a:xfrm>
          <a:prstGeom prst="rect">
            <a:avLst/>
          </a:prstGeom>
          <a:solidFill>
            <a:schemeClr val="bg1"/>
          </a:solidFill>
          <a:ln>
            <a:solidFill>
              <a:schemeClr val="bg1">
                <a:lumMod val="75000"/>
              </a:schemeClr>
            </a:solidFill>
          </a:ln>
          <a:effectLst/>
        </p:spPr>
        <p:txBody>
          <a:bodyPr wrap="square" lIns="91103" tIns="45552" rIns="91103" bIns="45552" rtlCol="0" anchor="t">
            <a:noAutofit/>
          </a:bodyPr>
          <a:lstStyle/>
          <a:p>
            <a:r>
              <a:rPr lang="en-US" sz="800" b="1" i="0" cap="none" spc="0" dirty="0">
                <a:ln w="0">
                  <a:noFill/>
                </a:ln>
                <a:solidFill>
                  <a:schemeClr val="accent3"/>
                </a:solidFill>
                <a:latin typeface="+mj-lt"/>
                <a:ea typeface="+mj-ea"/>
              </a:rPr>
              <a:t>MUST DEVELOP</a:t>
            </a:r>
            <a:endParaRPr lang="en-US" sz="800" b="1" i="0" dirty="0">
              <a:solidFill>
                <a:schemeClr val="accent3"/>
              </a:solidFill>
              <a:latin typeface="+mj-lt"/>
              <a:ea typeface="+mj-ea"/>
            </a:endParaRPr>
          </a:p>
        </p:txBody>
      </p:sp>
      <p:sp>
        <p:nvSpPr>
          <p:cNvPr id="3" name="Title 1">
            <a:extLst>
              <a:ext uri="{FF2B5EF4-FFF2-40B4-BE49-F238E27FC236}">
                <a16:creationId xmlns:a16="http://schemas.microsoft.com/office/drawing/2014/main" id="{C561817F-87AD-9004-FBE3-0B4854642F06}"/>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latin typeface="+mj-lt"/>
                <a:cs typeface="Calibri" panose="020F0502020204030204" pitchFamily="34" charset="0"/>
              </a:rPr>
              <a:t>Strategy Constraints</a:t>
            </a:r>
          </a:p>
        </p:txBody>
      </p:sp>
      <p:sp>
        <p:nvSpPr>
          <p:cNvPr id="23" name="Rectangle 22">
            <a:extLst>
              <a:ext uri="{FF2B5EF4-FFF2-40B4-BE49-F238E27FC236}">
                <a16:creationId xmlns:a16="http://schemas.microsoft.com/office/drawing/2014/main" id="{8B128DD2-45DC-4546-AF93-9E169142E2DB}"/>
              </a:ext>
            </a:extLst>
          </p:cNvPr>
          <p:cNvSpPr/>
          <p:nvPr/>
        </p:nvSpPr>
        <p:spPr>
          <a:xfrm>
            <a:off x="457200" y="760405"/>
            <a:ext cx="4023360" cy="1689342"/>
          </a:xfrm>
          <a:prstGeom prst="rect">
            <a:avLst/>
          </a:prstGeom>
          <a:solidFill>
            <a:schemeClr val="bg1"/>
          </a:solidFill>
          <a:ln>
            <a:solidFill>
              <a:schemeClr val="bg1">
                <a:lumMod val="75000"/>
              </a:schemeClr>
            </a:solidFill>
          </a:ln>
          <a:effectLst/>
        </p:spPr>
        <p:txBody>
          <a:bodyPr wrap="square" lIns="91103" tIns="45552" rIns="91103" bIns="45552" rtlCol="0" anchor="t">
            <a:noAutofit/>
          </a:bodyPr>
          <a:lstStyle/>
          <a:p>
            <a:pPr algn="l"/>
            <a:r>
              <a:rPr lang="en-US" sz="800" b="1" i="0" cap="none" spc="0" dirty="0">
                <a:ln w="0">
                  <a:noFill/>
                </a:ln>
                <a:solidFill>
                  <a:schemeClr val="tx1"/>
                </a:solidFill>
                <a:latin typeface="+mj-lt"/>
                <a:ea typeface="+mj-ea"/>
              </a:rPr>
              <a:t>CAPABILITIES NEEDED</a:t>
            </a:r>
          </a:p>
        </p:txBody>
      </p:sp>
      <p:sp>
        <p:nvSpPr>
          <p:cNvPr id="24" name="Rectangle 23">
            <a:extLst>
              <a:ext uri="{FF2B5EF4-FFF2-40B4-BE49-F238E27FC236}">
                <a16:creationId xmlns:a16="http://schemas.microsoft.com/office/drawing/2014/main" id="{0F9E5A84-3734-2943-820A-993AFFA5E19C}"/>
              </a:ext>
            </a:extLst>
          </p:cNvPr>
          <p:cNvSpPr/>
          <p:nvPr/>
        </p:nvSpPr>
        <p:spPr>
          <a:xfrm>
            <a:off x="4675866" y="760405"/>
            <a:ext cx="4023360" cy="3754446"/>
          </a:xfrm>
          <a:prstGeom prst="rect">
            <a:avLst/>
          </a:prstGeom>
          <a:solidFill>
            <a:schemeClr val="bg1"/>
          </a:solidFill>
          <a:ln>
            <a:solidFill>
              <a:schemeClr val="bg1">
                <a:lumMod val="75000"/>
              </a:schemeClr>
            </a:solidFill>
          </a:ln>
          <a:effectLst/>
        </p:spPr>
        <p:txBody>
          <a:bodyPr wrap="square" lIns="91103" tIns="45552" rIns="91103" bIns="45552" rtlCol="0" anchor="t">
            <a:noAutofit/>
          </a:bodyPr>
          <a:lstStyle/>
          <a:p>
            <a:pPr algn="l"/>
            <a:r>
              <a:rPr lang="en-US" sz="800" b="1" i="0" cap="none" spc="0" dirty="0">
                <a:ln w="0">
                  <a:noFill/>
                </a:ln>
                <a:solidFill>
                  <a:schemeClr val="tx1"/>
                </a:solidFill>
                <a:latin typeface="+mj-lt"/>
                <a:ea typeface="+mj-ea"/>
              </a:rPr>
              <a:t>MANAGEMENT SYSTEMS NEEDED</a:t>
            </a:r>
          </a:p>
        </p:txBody>
      </p:sp>
      <p:sp>
        <p:nvSpPr>
          <p:cNvPr id="5" name="Text Placeholder 4">
            <a:extLst>
              <a:ext uri="{FF2B5EF4-FFF2-40B4-BE49-F238E27FC236}">
                <a16:creationId xmlns:a16="http://schemas.microsoft.com/office/drawing/2014/main" id="{97344B4D-256D-8741-BA45-B3A969BF77AB}"/>
              </a:ext>
            </a:extLst>
          </p:cNvPr>
          <p:cNvSpPr>
            <a:spLocks noGrp="1"/>
          </p:cNvSpPr>
          <p:nvPr>
            <p:ph type="body" sz="quarter" idx="14" hasCustomPrompt="1"/>
          </p:nvPr>
        </p:nvSpPr>
        <p:spPr>
          <a:xfrm>
            <a:off x="457199" y="1020201"/>
            <a:ext cx="4023359" cy="1405388"/>
          </a:xfrm>
          <a:prstGeom prst="rect">
            <a:avLst/>
          </a:prstGeom>
        </p:spPr>
        <p:txBody>
          <a:bodyPr anchor="ctr"/>
          <a:lstStyle>
            <a:lvl1pPr marL="0" indent="0" algn="l">
              <a:buNone/>
              <a:defRPr sz="1050">
                <a:latin typeface="+mn-lt"/>
                <a:ea typeface="+mn-ea"/>
              </a:defRPr>
            </a:lvl1pPr>
          </a:lstStyle>
          <a:p>
            <a:pPr lvl="0"/>
            <a:r>
              <a:rPr lang="en-US" dirty="0"/>
              <a:t>What critical skills and core activities are needed to deliver on “How to win”? </a:t>
            </a:r>
          </a:p>
        </p:txBody>
      </p:sp>
      <p:sp>
        <p:nvSpPr>
          <p:cNvPr id="16" name="Text Placeholder 4">
            <a:extLst>
              <a:ext uri="{FF2B5EF4-FFF2-40B4-BE49-F238E27FC236}">
                <a16:creationId xmlns:a16="http://schemas.microsoft.com/office/drawing/2014/main" id="{27C7E792-4B07-B74D-BE99-F0B6D427317C}"/>
              </a:ext>
            </a:extLst>
          </p:cNvPr>
          <p:cNvSpPr>
            <a:spLocks noGrp="1"/>
          </p:cNvSpPr>
          <p:nvPr>
            <p:ph type="body" sz="quarter" idx="15" hasCustomPrompt="1"/>
          </p:nvPr>
        </p:nvSpPr>
        <p:spPr>
          <a:xfrm>
            <a:off x="4666223" y="1020205"/>
            <a:ext cx="4020577" cy="3494645"/>
          </a:xfrm>
          <a:prstGeom prst="rect">
            <a:avLst/>
          </a:prstGeom>
        </p:spPr>
        <p:txBody>
          <a:bodyPr anchor="ctr">
            <a:normAutofit/>
          </a:bodyPr>
          <a:lstStyle>
            <a:lvl1pPr marL="0" indent="0" algn="l">
              <a:buNone/>
              <a:defRPr sz="1050">
                <a:latin typeface="+mn-lt"/>
                <a:ea typeface="+mn-ea"/>
              </a:defRPr>
            </a:lvl1pPr>
          </a:lstStyle>
          <a:p>
            <a:pPr lvl="0"/>
            <a:r>
              <a:rPr lang="en-US" dirty="0"/>
              <a:t>What key management systems, processes and structures must you have in place to build and sustain the capabilities?   </a:t>
            </a:r>
          </a:p>
        </p:txBody>
      </p:sp>
      <p:sp>
        <p:nvSpPr>
          <p:cNvPr id="13" name="Text Placeholder 12">
            <a:extLst>
              <a:ext uri="{FF2B5EF4-FFF2-40B4-BE49-F238E27FC236}">
                <a16:creationId xmlns:a16="http://schemas.microsoft.com/office/drawing/2014/main" id="{828CBFB7-69A7-4D49-B3D4-2D771992E4DD}"/>
              </a:ext>
            </a:extLst>
          </p:cNvPr>
          <p:cNvSpPr>
            <a:spLocks noGrp="1"/>
          </p:cNvSpPr>
          <p:nvPr>
            <p:ph type="body" sz="quarter" idx="18" hasCustomPrompt="1"/>
          </p:nvPr>
        </p:nvSpPr>
        <p:spPr>
          <a:xfrm>
            <a:off x="457198" y="2717911"/>
            <a:ext cx="1965960" cy="1816000"/>
          </a:xfrm>
        </p:spPr>
        <p:txBody>
          <a:bodyPr>
            <a:normAutofit/>
          </a:bodyPr>
          <a:lstStyle>
            <a:lvl1pPr algn="l">
              <a:defRPr sz="1050">
                <a:latin typeface="+mn-lt"/>
                <a:ea typeface="+mn-ea"/>
              </a:defRPr>
            </a:lvl1pPr>
          </a:lstStyle>
          <a:p>
            <a:pPr lvl="0"/>
            <a:r>
              <a:rPr lang="en-US" dirty="0"/>
              <a:t>What of those critical skills and core activities do you currently have that you can leverage?</a:t>
            </a:r>
          </a:p>
        </p:txBody>
      </p:sp>
      <p:sp>
        <p:nvSpPr>
          <p:cNvPr id="27" name="Text Placeholder 26">
            <a:extLst>
              <a:ext uri="{FF2B5EF4-FFF2-40B4-BE49-F238E27FC236}">
                <a16:creationId xmlns:a16="http://schemas.microsoft.com/office/drawing/2014/main" id="{F72F8734-9D77-2D46-982D-F6AE48C54EDC}"/>
              </a:ext>
            </a:extLst>
          </p:cNvPr>
          <p:cNvSpPr>
            <a:spLocks noGrp="1"/>
          </p:cNvSpPr>
          <p:nvPr>
            <p:ph type="body" sz="quarter" idx="19" hasCustomPrompt="1"/>
          </p:nvPr>
        </p:nvSpPr>
        <p:spPr>
          <a:xfrm>
            <a:off x="2502174" y="2717913"/>
            <a:ext cx="1978386" cy="1816000"/>
          </a:xfrm>
        </p:spPr>
        <p:txBody>
          <a:bodyPr>
            <a:normAutofit/>
          </a:bodyPr>
          <a:lstStyle>
            <a:lvl1pPr algn="l">
              <a:defRPr sz="1050">
                <a:latin typeface="+mn-lt"/>
                <a:ea typeface="+mn-ea"/>
              </a:defRPr>
            </a:lvl1pPr>
          </a:lstStyle>
          <a:p>
            <a:pPr lvl="0"/>
            <a:r>
              <a:rPr lang="en-US" dirty="0"/>
              <a:t>What of those critical skills and core activities do you need to develop?</a:t>
            </a:r>
          </a:p>
        </p:txBody>
      </p:sp>
      <p:grpSp>
        <p:nvGrpSpPr>
          <p:cNvPr id="7" name="Group 6">
            <a:extLst>
              <a:ext uri="{FF2B5EF4-FFF2-40B4-BE49-F238E27FC236}">
                <a16:creationId xmlns:a16="http://schemas.microsoft.com/office/drawing/2014/main" id="{5DF52096-FF1A-6444-9033-CA6A4C660E5C}"/>
              </a:ext>
            </a:extLst>
          </p:cNvPr>
          <p:cNvGrpSpPr/>
          <p:nvPr/>
        </p:nvGrpSpPr>
        <p:grpSpPr>
          <a:xfrm>
            <a:off x="1026896" y="4840393"/>
            <a:ext cx="7090208" cy="200055"/>
            <a:chOff x="1234440" y="4840393"/>
            <a:chExt cx="7090208" cy="200055"/>
          </a:xfrm>
        </p:grpSpPr>
        <p:sp>
          <p:nvSpPr>
            <p:cNvPr id="8" name="TextBox 7">
              <a:extLst>
                <a:ext uri="{FF2B5EF4-FFF2-40B4-BE49-F238E27FC236}">
                  <a16:creationId xmlns:a16="http://schemas.microsoft.com/office/drawing/2014/main" id="{9C6BE768-63B0-C647-23C2-139A4F7CB5D9}"/>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9" name="Picture 8">
              <a:extLst>
                <a:ext uri="{FF2B5EF4-FFF2-40B4-BE49-F238E27FC236}">
                  <a16:creationId xmlns:a16="http://schemas.microsoft.com/office/drawing/2014/main" id="{406D2749-D797-D57B-EE93-714660518E4F}"/>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10" name="TextBox 9">
            <a:extLst>
              <a:ext uri="{FF2B5EF4-FFF2-40B4-BE49-F238E27FC236}">
                <a16:creationId xmlns:a16="http://schemas.microsoft.com/office/drawing/2014/main" id="{65F6CF18-C49C-9741-924B-FD9AE11ADB8F}"/>
              </a:ext>
            </a:extLst>
          </p:cNvPr>
          <p:cNvSpPr txBox="1"/>
          <p:nvPr/>
        </p:nvSpPr>
        <p:spPr>
          <a:xfrm>
            <a:off x="384048" y="457200"/>
            <a:ext cx="8302752" cy="237458"/>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11" name="TextBox 10">
            <a:extLst>
              <a:ext uri="{FF2B5EF4-FFF2-40B4-BE49-F238E27FC236}">
                <a16:creationId xmlns:a16="http://schemas.microsoft.com/office/drawing/2014/main" id="{E206FE93-E44D-F222-1CB8-EF7B3AC41D7B}"/>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4250837041"/>
      </p:ext>
    </p:extLst>
  </p:cSld>
  <p:clrMapOvr>
    <a:masterClrMapping/>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Strategy Validation">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16980-0FE3-3F61-171E-1B91628D9DC7}"/>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latin typeface="+mj-lt"/>
                <a:cs typeface="Calibri" panose="020F0502020204030204" pitchFamily="34" charset="0"/>
              </a:rPr>
              <a:t>Strategy Validation</a:t>
            </a:r>
          </a:p>
        </p:txBody>
      </p:sp>
      <p:sp>
        <p:nvSpPr>
          <p:cNvPr id="23" name="Rectangle 22">
            <a:extLst>
              <a:ext uri="{FF2B5EF4-FFF2-40B4-BE49-F238E27FC236}">
                <a16:creationId xmlns:a16="http://schemas.microsoft.com/office/drawing/2014/main" id="{8B128DD2-45DC-4546-AF93-9E169142E2DB}"/>
              </a:ext>
            </a:extLst>
          </p:cNvPr>
          <p:cNvSpPr/>
          <p:nvPr/>
        </p:nvSpPr>
        <p:spPr>
          <a:xfrm>
            <a:off x="457200" y="760404"/>
            <a:ext cx="4023360" cy="3774211"/>
          </a:xfrm>
          <a:prstGeom prst="rect">
            <a:avLst/>
          </a:prstGeom>
          <a:solidFill>
            <a:schemeClr val="bg1"/>
          </a:solidFill>
          <a:ln>
            <a:solidFill>
              <a:schemeClr val="bg1">
                <a:lumMod val="75000"/>
              </a:schemeClr>
            </a:solidFill>
          </a:ln>
          <a:effectLst/>
        </p:spPr>
        <p:txBody>
          <a:bodyPr wrap="square" lIns="91103" tIns="45552" rIns="91103" bIns="45552" rtlCol="0" anchor="t">
            <a:noAutofit/>
          </a:bodyPr>
          <a:lstStyle/>
          <a:p>
            <a:pPr algn="l"/>
            <a:r>
              <a:rPr lang="en-US" sz="800" b="1" i="0" kern="1200" cap="none" spc="0" dirty="0">
                <a:ln w="0">
                  <a:noFill/>
                </a:ln>
                <a:solidFill>
                  <a:schemeClr val="tx1"/>
                </a:solidFill>
                <a:latin typeface="+mj-lt"/>
                <a:ea typeface="+mj-ea"/>
                <a:cs typeface="+mn-cs"/>
              </a:rPr>
              <a:t> WHAT WOULD HAVE TO BE TRUE</a:t>
            </a:r>
          </a:p>
        </p:txBody>
      </p:sp>
      <p:sp>
        <p:nvSpPr>
          <p:cNvPr id="24" name="Rectangle 23">
            <a:extLst>
              <a:ext uri="{FF2B5EF4-FFF2-40B4-BE49-F238E27FC236}">
                <a16:creationId xmlns:a16="http://schemas.microsoft.com/office/drawing/2014/main" id="{0F9E5A84-3734-2943-820A-993AFFA5E19C}"/>
              </a:ext>
            </a:extLst>
          </p:cNvPr>
          <p:cNvSpPr/>
          <p:nvPr/>
        </p:nvSpPr>
        <p:spPr>
          <a:xfrm>
            <a:off x="4675866" y="760404"/>
            <a:ext cx="4023360" cy="3774211"/>
          </a:xfrm>
          <a:prstGeom prst="rect">
            <a:avLst/>
          </a:prstGeom>
          <a:solidFill>
            <a:schemeClr val="bg1"/>
          </a:solidFill>
          <a:ln>
            <a:solidFill>
              <a:schemeClr val="bg1">
                <a:lumMod val="75000"/>
              </a:schemeClr>
            </a:solidFill>
          </a:ln>
          <a:effectLst/>
        </p:spPr>
        <p:txBody>
          <a:bodyPr wrap="square" lIns="91103" tIns="45552" rIns="91103" bIns="45552" rtlCol="0" anchor="t">
            <a:noAutofit/>
          </a:bodyPr>
          <a:lstStyle/>
          <a:p>
            <a:pPr algn="l"/>
            <a:r>
              <a:rPr lang="en-US" sz="800" b="1" i="0" kern="1200" cap="none" spc="0" dirty="0">
                <a:ln w="0">
                  <a:noFill/>
                </a:ln>
                <a:solidFill>
                  <a:schemeClr val="tx1"/>
                </a:solidFill>
                <a:latin typeface="+mj-lt"/>
                <a:ea typeface="+mj-ea"/>
                <a:cs typeface="+mn-cs"/>
              </a:rPr>
              <a:t>STRATEGIC TESTS</a:t>
            </a:r>
          </a:p>
        </p:txBody>
      </p:sp>
      <p:sp>
        <p:nvSpPr>
          <p:cNvPr id="5" name="Text Placeholder 4">
            <a:extLst>
              <a:ext uri="{FF2B5EF4-FFF2-40B4-BE49-F238E27FC236}">
                <a16:creationId xmlns:a16="http://schemas.microsoft.com/office/drawing/2014/main" id="{97344B4D-256D-8741-BA45-B3A969BF77AB}"/>
              </a:ext>
            </a:extLst>
          </p:cNvPr>
          <p:cNvSpPr>
            <a:spLocks noGrp="1"/>
          </p:cNvSpPr>
          <p:nvPr>
            <p:ph type="body" sz="quarter" idx="14" hasCustomPrompt="1"/>
          </p:nvPr>
        </p:nvSpPr>
        <p:spPr>
          <a:xfrm>
            <a:off x="457200" y="1020200"/>
            <a:ext cx="4025900" cy="3514415"/>
          </a:xfrm>
          <a:prstGeom prst="rect">
            <a:avLst/>
          </a:prstGeom>
        </p:spPr>
        <p:txBody>
          <a:bodyPr anchor="ctr"/>
          <a:lstStyle>
            <a:lvl1pPr marL="0" indent="0" algn="l">
              <a:buNone/>
              <a:defRPr sz="1050">
                <a:latin typeface="+mn-lt"/>
                <a:ea typeface="+mn-ea"/>
              </a:defRPr>
            </a:lvl1pPr>
          </a:lstStyle>
          <a:p>
            <a:pPr lvl="0"/>
            <a:r>
              <a:rPr lang="en-US" dirty="0"/>
              <a:t>What would have to be true for this strategy to be a winning choice?  </a:t>
            </a:r>
          </a:p>
        </p:txBody>
      </p:sp>
      <p:sp>
        <p:nvSpPr>
          <p:cNvPr id="16" name="Text Placeholder 4">
            <a:extLst>
              <a:ext uri="{FF2B5EF4-FFF2-40B4-BE49-F238E27FC236}">
                <a16:creationId xmlns:a16="http://schemas.microsoft.com/office/drawing/2014/main" id="{27C7E792-4B07-B74D-BE99-F0B6D427317C}"/>
              </a:ext>
            </a:extLst>
          </p:cNvPr>
          <p:cNvSpPr>
            <a:spLocks noGrp="1"/>
          </p:cNvSpPr>
          <p:nvPr>
            <p:ph type="body" sz="quarter" idx="15" hasCustomPrompt="1"/>
          </p:nvPr>
        </p:nvSpPr>
        <p:spPr>
          <a:xfrm>
            <a:off x="4673326" y="1020200"/>
            <a:ext cx="3861074" cy="3514415"/>
          </a:xfrm>
          <a:prstGeom prst="rect">
            <a:avLst/>
          </a:prstGeom>
        </p:spPr>
        <p:txBody>
          <a:bodyPr anchor="ctr">
            <a:normAutofit/>
          </a:bodyPr>
          <a:lstStyle>
            <a:lvl1pPr marL="0" indent="0" algn="l">
              <a:buNone/>
              <a:defRPr sz="1050">
                <a:latin typeface="+mn-lt"/>
                <a:ea typeface="+mn-ea"/>
              </a:defRPr>
            </a:lvl1pPr>
          </a:lstStyle>
          <a:p>
            <a:pPr lvl="0"/>
            <a:r>
              <a:rPr lang="en-US" dirty="0"/>
              <a:t>How will you test if it is true? </a:t>
            </a:r>
          </a:p>
        </p:txBody>
      </p:sp>
      <p:grpSp>
        <p:nvGrpSpPr>
          <p:cNvPr id="7" name="Group 6">
            <a:extLst>
              <a:ext uri="{FF2B5EF4-FFF2-40B4-BE49-F238E27FC236}">
                <a16:creationId xmlns:a16="http://schemas.microsoft.com/office/drawing/2014/main" id="{710A9603-8C15-A1FA-B05F-70D95AB183BF}"/>
              </a:ext>
            </a:extLst>
          </p:cNvPr>
          <p:cNvGrpSpPr/>
          <p:nvPr/>
        </p:nvGrpSpPr>
        <p:grpSpPr>
          <a:xfrm>
            <a:off x="1026896" y="4840393"/>
            <a:ext cx="7090208" cy="200055"/>
            <a:chOff x="1234440" y="4840393"/>
            <a:chExt cx="7090208" cy="200055"/>
          </a:xfrm>
        </p:grpSpPr>
        <p:sp>
          <p:nvSpPr>
            <p:cNvPr id="8" name="TextBox 7">
              <a:extLst>
                <a:ext uri="{FF2B5EF4-FFF2-40B4-BE49-F238E27FC236}">
                  <a16:creationId xmlns:a16="http://schemas.microsoft.com/office/drawing/2014/main" id="{E78E0DE3-9782-7AC3-DCB0-2F4FD98A9D1A}"/>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9" name="Picture 8">
              <a:extLst>
                <a:ext uri="{FF2B5EF4-FFF2-40B4-BE49-F238E27FC236}">
                  <a16:creationId xmlns:a16="http://schemas.microsoft.com/office/drawing/2014/main" id="{73B67F26-9E97-DF3B-9E6B-78907A906BA9}"/>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10" name="TextBox 9">
            <a:extLst>
              <a:ext uri="{FF2B5EF4-FFF2-40B4-BE49-F238E27FC236}">
                <a16:creationId xmlns:a16="http://schemas.microsoft.com/office/drawing/2014/main" id="{4BBC8D0E-99B5-958B-42EF-682A08A0D7BA}"/>
              </a:ext>
            </a:extLst>
          </p:cNvPr>
          <p:cNvSpPr txBox="1"/>
          <p:nvPr/>
        </p:nvSpPr>
        <p:spPr>
          <a:xfrm>
            <a:off x="384048" y="457200"/>
            <a:ext cx="8315178" cy="200055"/>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11" name="TextBox 10">
            <a:extLst>
              <a:ext uri="{FF2B5EF4-FFF2-40B4-BE49-F238E27FC236}">
                <a16:creationId xmlns:a16="http://schemas.microsoft.com/office/drawing/2014/main" id="{B899C083-5598-F58E-8722-D5D31EB9D0FC}"/>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2664027340"/>
      </p:ext>
    </p:extLst>
  </p:cSld>
  <p:clrMapOvr>
    <a:masterClrMapping/>
  </p:clrMapOvr>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Objectives and Key Results">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27D8F4D-08A5-EEE6-A59A-70AED7A65720}"/>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algn="l"/>
            <a:r>
              <a:rPr lang="en-US" sz="1800" dirty="0">
                <a:latin typeface="Calibri" panose="020F0502020204030204" pitchFamily="34" charset="0"/>
                <a:ea typeface="Century Gothic" charset="0"/>
                <a:cs typeface="Calibri" panose="020F0502020204030204" pitchFamily="34" charset="0"/>
              </a:rPr>
              <a:t>Objectives &gt; Key Results</a:t>
            </a:r>
          </a:p>
        </p:txBody>
      </p:sp>
      <p:sp>
        <p:nvSpPr>
          <p:cNvPr id="20" name="Rectangle 19">
            <a:extLst>
              <a:ext uri="{FF2B5EF4-FFF2-40B4-BE49-F238E27FC236}">
                <a16:creationId xmlns:a16="http://schemas.microsoft.com/office/drawing/2014/main" id="{639F4A39-F9C2-CA4A-906E-3A21D984B524}"/>
              </a:ext>
            </a:extLst>
          </p:cNvPr>
          <p:cNvSpPr/>
          <p:nvPr/>
        </p:nvSpPr>
        <p:spPr>
          <a:xfrm>
            <a:off x="592530" y="728904"/>
            <a:ext cx="7935889" cy="549139"/>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r>
              <a:rPr lang="en-US" sz="800" b="1" i="0" kern="1200" cap="none" spc="0" dirty="0">
                <a:ln w="0">
                  <a:noFill/>
                </a:ln>
                <a:solidFill>
                  <a:schemeClr val="tx1"/>
                </a:solidFill>
                <a:latin typeface="+mj-lt"/>
                <a:ea typeface="+mj-ea"/>
                <a:cs typeface="+mn-cs"/>
              </a:rPr>
              <a:t>OBJECTIVE</a:t>
            </a:r>
          </a:p>
        </p:txBody>
      </p:sp>
      <p:sp>
        <p:nvSpPr>
          <p:cNvPr id="21" name="Rectangle 20">
            <a:extLst>
              <a:ext uri="{FF2B5EF4-FFF2-40B4-BE49-F238E27FC236}">
                <a16:creationId xmlns:a16="http://schemas.microsoft.com/office/drawing/2014/main" id="{9F344CFB-E381-3444-A819-65F66A8D8977}"/>
              </a:ext>
            </a:extLst>
          </p:cNvPr>
          <p:cNvSpPr/>
          <p:nvPr/>
        </p:nvSpPr>
        <p:spPr>
          <a:xfrm>
            <a:off x="592530" y="1371345"/>
            <a:ext cx="1902982" cy="365760"/>
          </a:xfrm>
          <a:prstGeom prst="rect">
            <a:avLst/>
          </a:prstGeom>
          <a:solidFill>
            <a:schemeClr val="tx2"/>
          </a:solidFill>
          <a:ln>
            <a:solidFill>
              <a:schemeClr val="bg1">
                <a:lumMod val="75000"/>
              </a:schemeClr>
            </a:solidFill>
          </a:ln>
          <a:effectLst/>
        </p:spPr>
        <p:txBody>
          <a:bodyPr wrap="square" lIns="91355" tIns="45678" rIns="91355" bIns="45678" rtlCol="0" anchor="t" anchorCtr="0">
            <a:noAutofit/>
          </a:bodyPr>
          <a:lstStyle/>
          <a:p>
            <a:r>
              <a:rPr lang="en-US" sz="1200" b="0" i="0" cap="none" spc="0" dirty="0">
                <a:ln w="0">
                  <a:noFill/>
                </a:ln>
                <a:solidFill>
                  <a:schemeClr val="bg1"/>
                </a:solidFill>
                <a:latin typeface="Calibri" panose="020F0502020204030204" pitchFamily="34" charset="0"/>
                <a:ea typeface="Roboto" panose="02000000000000000000" pitchFamily="2" charset="0"/>
                <a:cs typeface="Calibri" panose="020F0502020204030204" pitchFamily="34" charset="0"/>
              </a:rPr>
              <a:t>INITIATIVES</a:t>
            </a:r>
          </a:p>
        </p:txBody>
      </p:sp>
      <p:sp>
        <p:nvSpPr>
          <p:cNvPr id="22" name="Rectangle 21">
            <a:extLst>
              <a:ext uri="{FF2B5EF4-FFF2-40B4-BE49-F238E27FC236}">
                <a16:creationId xmlns:a16="http://schemas.microsoft.com/office/drawing/2014/main" id="{26CA6E6B-9412-0F45-A821-8BD7792A17FB}"/>
              </a:ext>
            </a:extLst>
          </p:cNvPr>
          <p:cNvSpPr/>
          <p:nvPr/>
        </p:nvSpPr>
        <p:spPr>
          <a:xfrm>
            <a:off x="2604964" y="1371345"/>
            <a:ext cx="1902982" cy="365760"/>
          </a:xfrm>
          <a:prstGeom prst="rect">
            <a:avLst/>
          </a:prstGeom>
          <a:solidFill>
            <a:schemeClr val="tx2"/>
          </a:solidFill>
          <a:ln>
            <a:solidFill>
              <a:schemeClr val="bg1">
                <a:lumMod val="75000"/>
              </a:schemeClr>
            </a:solidFill>
          </a:ln>
          <a:effectLst/>
        </p:spPr>
        <p:txBody>
          <a:bodyPr wrap="square" lIns="91355" tIns="45678" rIns="91355" bIns="45678" rtlCol="0" anchor="t" anchorCtr="0">
            <a:noAutofit/>
          </a:bodyPr>
          <a:lstStyle/>
          <a:p>
            <a:r>
              <a:rPr lang="en-US" sz="1200" b="0" i="0" cap="none" spc="0" dirty="0">
                <a:ln w="0">
                  <a:noFill/>
                </a:ln>
                <a:solidFill>
                  <a:schemeClr val="bg1"/>
                </a:solidFill>
                <a:latin typeface="Calibri" panose="020F0502020204030204" pitchFamily="34" charset="0"/>
                <a:ea typeface="Roboto" panose="02000000000000000000" pitchFamily="2" charset="0"/>
                <a:cs typeface="Calibri" panose="020F0502020204030204" pitchFamily="34" charset="0"/>
              </a:rPr>
              <a:t>KEY RESULTS</a:t>
            </a:r>
          </a:p>
        </p:txBody>
      </p:sp>
      <p:sp>
        <p:nvSpPr>
          <p:cNvPr id="23" name="Rectangle 22">
            <a:extLst>
              <a:ext uri="{FF2B5EF4-FFF2-40B4-BE49-F238E27FC236}">
                <a16:creationId xmlns:a16="http://schemas.microsoft.com/office/drawing/2014/main" id="{0D0E8508-41FB-224B-B602-9D1E6D788A48}"/>
              </a:ext>
            </a:extLst>
          </p:cNvPr>
          <p:cNvSpPr/>
          <p:nvPr/>
        </p:nvSpPr>
        <p:spPr>
          <a:xfrm>
            <a:off x="4617398" y="1371345"/>
            <a:ext cx="1902982" cy="365760"/>
          </a:xfrm>
          <a:prstGeom prst="rect">
            <a:avLst/>
          </a:prstGeom>
          <a:solidFill>
            <a:schemeClr val="tx2"/>
          </a:solidFill>
          <a:ln>
            <a:solidFill>
              <a:schemeClr val="bg1">
                <a:lumMod val="75000"/>
              </a:schemeClr>
            </a:solidFill>
          </a:ln>
          <a:effectLst/>
        </p:spPr>
        <p:txBody>
          <a:bodyPr wrap="square" lIns="91355" tIns="45678" rIns="91355" bIns="45678" rtlCol="0" anchor="t" anchorCtr="0">
            <a:noAutofit/>
          </a:bodyPr>
          <a:lstStyle/>
          <a:p>
            <a:r>
              <a:rPr lang="en-US" sz="1200" b="0" i="0" cap="none" spc="0" dirty="0">
                <a:ln w="0">
                  <a:noFill/>
                </a:ln>
                <a:solidFill>
                  <a:schemeClr val="bg1"/>
                </a:solidFill>
                <a:latin typeface="Calibri" panose="020F0502020204030204" pitchFamily="34" charset="0"/>
                <a:ea typeface="Roboto" panose="02000000000000000000" pitchFamily="2" charset="0"/>
                <a:cs typeface="Calibri" panose="020F0502020204030204" pitchFamily="34" charset="0"/>
              </a:rPr>
              <a:t>ACTIVITIES</a:t>
            </a:r>
          </a:p>
        </p:txBody>
      </p:sp>
      <p:sp>
        <p:nvSpPr>
          <p:cNvPr id="24" name="Rectangle 23">
            <a:extLst>
              <a:ext uri="{FF2B5EF4-FFF2-40B4-BE49-F238E27FC236}">
                <a16:creationId xmlns:a16="http://schemas.microsoft.com/office/drawing/2014/main" id="{D20F6021-1123-7C48-AB5F-305BCB16E145}"/>
              </a:ext>
            </a:extLst>
          </p:cNvPr>
          <p:cNvSpPr/>
          <p:nvPr/>
        </p:nvSpPr>
        <p:spPr>
          <a:xfrm>
            <a:off x="6629831" y="1371345"/>
            <a:ext cx="1902982" cy="365760"/>
          </a:xfrm>
          <a:prstGeom prst="rect">
            <a:avLst/>
          </a:prstGeom>
          <a:solidFill>
            <a:schemeClr val="tx2"/>
          </a:solidFill>
          <a:ln>
            <a:solidFill>
              <a:schemeClr val="bg1">
                <a:lumMod val="75000"/>
              </a:schemeClr>
            </a:solidFill>
          </a:ln>
          <a:effectLst/>
        </p:spPr>
        <p:txBody>
          <a:bodyPr wrap="square" lIns="91355" tIns="45678" rIns="91355" bIns="45678" rtlCol="0" anchor="t" anchorCtr="0">
            <a:noAutofit/>
          </a:bodyPr>
          <a:lstStyle/>
          <a:p>
            <a:r>
              <a:rPr lang="en-US" sz="1200" b="0" i="0" cap="none" spc="0">
                <a:ln w="0">
                  <a:noFill/>
                </a:ln>
                <a:solidFill>
                  <a:schemeClr val="bg1"/>
                </a:solidFill>
                <a:latin typeface="Calibri" panose="020F0502020204030204" pitchFamily="34" charset="0"/>
                <a:ea typeface="Roboto" panose="02000000000000000000" pitchFamily="2" charset="0"/>
                <a:cs typeface="Calibri" panose="020F0502020204030204" pitchFamily="34" charset="0"/>
              </a:rPr>
              <a:t>OWNER</a:t>
            </a:r>
          </a:p>
        </p:txBody>
      </p:sp>
      <p:sp>
        <p:nvSpPr>
          <p:cNvPr id="25" name="Rectangle 24">
            <a:extLst>
              <a:ext uri="{FF2B5EF4-FFF2-40B4-BE49-F238E27FC236}">
                <a16:creationId xmlns:a16="http://schemas.microsoft.com/office/drawing/2014/main" id="{D9FCB0A2-CD23-BD47-A987-D1A5B8E41A62}"/>
              </a:ext>
            </a:extLst>
          </p:cNvPr>
          <p:cNvSpPr/>
          <p:nvPr/>
        </p:nvSpPr>
        <p:spPr>
          <a:xfrm>
            <a:off x="592530" y="1830406"/>
            <a:ext cx="1902982" cy="2926207"/>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bg1">
                  <a:lumMod val="75000"/>
                </a:schemeClr>
              </a:solidFill>
              <a:latin typeface="Calibri" panose="020F0502020204030204" pitchFamily="34" charset="0"/>
              <a:ea typeface="Roboto" panose="02000000000000000000" pitchFamily="2" charset="0"/>
              <a:cs typeface="Calibri" panose="020F0502020204030204" pitchFamily="34" charset="0"/>
            </a:endParaRPr>
          </a:p>
        </p:txBody>
      </p:sp>
      <p:sp>
        <p:nvSpPr>
          <p:cNvPr id="26" name="Rectangle 25">
            <a:extLst>
              <a:ext uri="{FF2B5EF4-FFF2-40B4-BE49-F238E27FC236}">
                <a16:creationId xmlns:a16="http://schemas.microsoft.com/office/drawing/2014/main" id="{4FF47D32-6558-B844-AB42-B3DDB687D20E}"/>
              </a:ext>
            </a:extLst>
          </p:cNvPr>
          <p:cNvSpPr/>
          <p:nvPr/>
        </p:nvSpPr>
        <p:spPr>
          <a:xfrm>
            <a:off x="2604964" y="1830406"/>
            <a:ext cx="1902982" cy="2926207"/>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bg1">
                  <a:lumMod val="75000"/>
                </a:schemeClr>
              </a:solidFill>
              <a:latin typeface="Calibri" panose="020F0502020204030204" pitchFamily="34" charset="0"/>
              <a:ea typeface="Roboto" panose="02000000000000000000" pitchFamily="2" charset="0"/>
              <a:cs typeface="Calibri" panose="020F0502020204030204" pitchFamily="34" charset="0"/>
            </a:endParaRPr>
          </a:p>
        </p:txBody>
      </p:sp>
      <p:sp>
        <p:nvSpPr>
          <p:cNvPr id="27" name="Rectangle 26">
            <a:extLst>
              <a:ext uri="{FF2B5EF4-FFF2-40B4-BE49-F238E27FC236}">
                <a16:creationId xmlns:a16="http://schemas.microsoft.com/office/drawing/2014/main" id="{B584E23E-4CE7-5F49-A978-275DB30FFBFC}"/>
              </a:ext>
            </a:extLst>
          </p:cNvPr>
          <p:cNvSpPr/>
          <p:nvPr/>
        </p:nvSpPr>
        <p:spPr>
          <a:xfrm>
            <a:off x="4617398" y="1830406"/>
            <a:ext cx="1902982" cy="2926207"/>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bg1">
                  <a:lumMod val="75000"/>
                </a:schemeClr>
              </a:solidFill>
              <a:latin typeface="Calibri" panose="020F0502020204030204" pitchFamily="34" charset="0"/>
              <a:ea typeface="Roboto" panose="02000000000000000000" pitchFamily="2" charset="0"/>
              <a:cs typeface="Calibri" panose="020F0502020204030204" pitchFamily="34" charset="0"/>
            </a:endParaRPr>
          </a:p>
        </p:txBody>
      </p:sp>
      <p:sp>
        <p:nvSpPr>
          <p:cNvPr id="28" name="Rectangle 27">
            <a:extLst>
              <a:ext uri="{FF2B5EF4-FFF2-40B4-BE49-F238E27FC236}">
                <a16:creationId xmlns:a16="http://schemas.microsoft.com/office/drawing/2014/main" id="{44A7CE00-D2CE-6349-A4B8-5EDEA3DA55A4}"/>
              </a:ext>
            </a:extLst>
          </p:cNvPr>
          <p:cNvSpPr/>
          <p:nvPr/>
        </p:nvSpPr>
        <p:spPr>
          <a:xfrm>
            <a:off x="6629831" y="1830406"/>
            <a:ext cx="1902982" cy="2926207"/>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bg1">
                  <a:lumMod val="75000"/>
                </a:schemeClr>
              </a:solidFill>
              <a:latin typeface="Calibri" panose="020F0502020204030204" pitchFamily="34" charset="0"/>
              <a:ea typeface="Roboto" panose="02000000000000000000" pitchFamily="2" charset="0"/>
              <a:cs typeface="Calibri" panose="020F0502020204030204" pitchFamily="34" charset="0"/>
            </a:endParaRPr>
          </a:p>
        </p:txBody>
      </p:sp>
      <p:sp>
        <p:nvSpPr>
          <p:cNvPr id="33" name="Text Placeholder 5">
            <a:extLst>
              <a:ext uri="{FF2B5EF4-FFF2-40B4-BE49-F238E27FC236}">
                <a16:creationId xmlns:a16="http://schemas.microsoft.com/office/drawing/2014/main" id="{6CD9B648-6144-EA4B-BB7F-E90164ED0955}"/>
              </a:ext>
            </a:extLst>
          </p:cNvPr>
          <p:cNvSpPr>
            <a:spLocks noGrp="1"/>
          </p:cNvSpPr>
          <p:nvPr>
            <p:ph type="body" sz="quarter" idx="27" hasCustomPrompt="1"/>
          </p:nvPr>
        </p:nvSpPr>
        <p:spPr>
          <a:xfrm>
            <a:off x="592630" y="941581"/>
            <a:ext cx="7941770" cy="336462"/>
          </a:xfrm>
        </p:spPr>
        <p:txBody>
          <a:bodyPr anchor="ctr">
            <a:noAutofit/>
          </a:bodyPr>
          <a:lstStyle>
            <a:lvl1pPr marL="0" indent="0">
              <a:spcBef>
                <a:spcPts val="0"/>
              </a:spcBef>
              <a:buFont typeface="Arial" panose="020B0604020202020204" pitchFamily="34" charset="0"/>
              <a:buNone/>
              <a:defRPr sz="1050" b="0" i="0">
                <a:latin typeface="Calibri" panose="020F0502020204030204" pitchFamily="34" charset="0"/>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What is the main objective for these initiatives?</a:t>
            </a:r>
          </a:p>
        </p:txBody>
      </p:sp>
      <p:sp>
        <p:nvSpPr>
          <p:cNvPr id="8" name="Text Placeholder 7">
            <a:extLst>
              <a:ext uri="{FF2B5EF4-FFF2-40B4-BE49-F238E27FC236}">
                <a16:creationId xmlns:a16="http://schemas.microsoft.com/office/drawing/2014/main" id="{ABBFFDA0-0D5C-3744-8BF2-DD3AB96BD61D}"/>
              </a:ext>
            </a:extLst>
          </p:cNvPr>
          <p:cNvSpPr>
            <a:spLocks noGrp="1"/>
          </p:cNvSpPr>
          <p:nvPr>
            <p:ph type="body" sz="quarter" idx="42" hasCustomPrompt="1"/>
          </p:nvPr>
        </p:nvSpPr>
        <p:spPr>
          <a:xfrm>
            <a:off x="4663807" y="1867915"/>
            <a:ext cx="1816100" cy="914400"/>
          </a:xfrm>
        </p:spPr>
        <p:txBody>
          <a:bodyPr anchor="ctr">
            <a:normAutofit/>
          </a:bodyPr>
          <a:lstStyle>
            <a:lvl1pPr>
              <a:defRPr sz="1050" b="0" i="0"/>
            </a:lvl1pPr>
          </a:lstStyle>
          <a:p>
            <a:pPr lvl="0"/>
            <a:r>
              <a:rPr lang="en-US"/>
              <a:t>Activities to achieve the key result</a:t>
            </a:r>
          </a:p>
        </p:txBody>
      </p:sp>
      <p:sp>
        <p:nvSpPr>
          <p:cNvPr id="53" name="Text Placeholder 7">
            <a:extLst>
              <a:ext uri="{FF2B5EF4-FFF2-40B4-BE49-F238E27FC236}">
                <a16:creationId xmlns:a16="http://schemas.microsoft.com/office/drawing/2014/main" id="{E2999745-1898-3445-8AED-89D9F8BDE1E0}"/>
              </a:ext>
            </a:extLst>
          </p:cNvPr>
          <p:cNvSpPr>
            <a:spLocks noGrp="1"/>
          </p:cNvSpPr>
          <p:nvPr>
            <p:ph type="body" sz="quarter" idx="43" hasCustomPrompt="1"/>
          </p:nvPr>
        </p:nvSpPr>
        <p:spPr>
          <a:xfrm>
            <a:off x="4659470" y="2824623"/>
            <a:ext cx="1816100" cy="914400"/>
          </a:xfrm>
        </p:spPr>
        <p:txBody>
          <a:bodyPr anchor="ctr">
            <a:normAutofit/>
          </a:bodyPr>
          <a:lstStyle>
            <a:lvl1pPr>
              <a:defRPr sz="1050" b="0" i="0"/>
            </a:lvl1pPr>
          </a:lstStyle>
          <a:p>
            <a:pPr lvl="0"/>
            <a:r>
              <a:rPr lang="en-US"/>
              <a:t>Activities to achieve the key result</a:t>
            </a:r>
          </a:p>
        </p:txBody>
      </p:sp>
      <p:sp>
        <p:nvSpPr>
          <p:cNvPr id="56" name="Text Placeholder 7">
            <a:extLst>
              <a:ext uri="{FF2B5EF4-FFF2-40B4-BE49-F238E27FC236}">
                <a16:creationId xmlns:a16="http://schemas.microsoft.com/office/drawing/2014/main" id="{83C3C351-5E5F-E74C-9248-F4D3F57A4E67}"/>
              </a:ext>
            </a:extLst>
          </p:cNvPr>
          <p:cNvSpPr>
            <a:spLocks noGrp="1"/>
          </p:cNvSpPr>
          <p:nvPr>
            <p:ph type="body" sz="quarter" idx="44" hasCustomPrompt="1"/>
          </p:nvPr>
        </p:nvSpPr>
        <p:spPr>
          <a:xfrm>
            <a:off x="4659470" y="3789700"/>
            <a:ext cx="1816100" cy="914400"/>
          </a:xfrm>
        </p:spPr>
        <p:txBody>
          <a:bodyPr anchor="ctr">
            <a:normAutofit/>
          </a:bodyPr>
          <a:lstStyle>
            <a:lvl1pPr>
              <a:defRPr sz="1050" b="0" i="0"/>
            </a:lvl1pPr>
          </a:lstStyle>
          <a:p>
            <a:pPr lvl="0"/>
            <a:r>
              <a:rPr lang="en-US"/>
              <a:t>Activities to achieve the key result</a:t>
            </a:r>
          </a:p>
        </p:txBody>
      </p:sp>
      <p:sp>
        <p:nvSpPr>
          <p:cNvPr id="60" name="Text Placeholder 7">
            <a:extLst>
              <a:ext uri="{FF2B5EF4-FFF2-40B4-BE49-F238E27FC236}">
                <a16:creationId xmlns:a16="http://schemas.microsoft.com/office/drawing/2014/main" id="{D6818D36-2AFD-2448-B22C-22AB327D7B0B}"/>
              </a:ext>
            </a:extLst>
          </p:cNvPr>
          <p:cNvSpPr>
            <a:spLocks noGrp="1"/>
          </p:cNvSpPr>
          <p:nvPr>
            <p:ph type="body" sz="quarter" idx="48" hasCustomPrompt="1"/>
          </p:nvPr>
        </p:nvSpPr>
        <p:spPr>
          <a:xfrm>
            <a:off x="6684537" y="1879600"/>
            <a:ext cx="1816100" cy="914400"/>
          </a:xfrm>
        </p:spPr>
        <p:txBody>
          <a:bodyPr anchor="ctr">
            <a:normAutofit/>
          </a:bodyPr>
          <a:lstStyle>
            <a:lvl1pPr>
              <a:defRPr sz="1050" b="0" i="0"/>
            </a:lvl1pPr>
          </a:lstStyle>
          <a:p>
            <a:pPr lvl="0"/>
            <a:r>
              <a:rPr lang="en-US"/>
              <a:t>Owner</a:t>
            </a:r>
          </a:p>
        </p:txBody>
      </p:sp>
      <p:sp>
        <p:nvSpPr>
          <p:cNvPr id="61" name="Text Placeholder 7">
            <a:extLst>
              <a:ext uri="{FF2B5EF4-FFF2-40B4-BE49-F238E27FC236}">
                <a16:creationId xmlns:a16="http://schemas.microsoft.com/office/drawing/2014/main" id="{A496114E-58EC-BE4C-8F52-EE366350FC27}"/>
              </a:ext>
            </a:extLst>
          </p:cNvPr>
          <p:cNvSpPr>
            <a:spLocks noGrp="1"/>
          </p:cNvSpPr>
          <p:nvPr>
            <p:ph type="body" sz="quarter" idx="49" hasCustomPrompt="1"/>
          </p:nvPr>
        </p:nvSpPr>
        <p:spPr>
          <a:xfrm>
            <a:off x="6680200" y="2836308"/>
            <a:ext cx="1816100" cy="914400"/>
          </a:xfrm>
        </p:spPr>
        <p:txBody>
          <a:bodyPr anchor="ctr">
            <a:normAutofit/>
          </a:bodyPr>
          <a:lstStyle>
            <a:lvl1pPr>
              <a:defRPr sz="1050" b="0" i="0"/>
            </a:lvl1pPr>
          </a:lstStyle>
          <a:p>
            <a:pPr lvl="0"/>
            <a:r>
              <a:rPr lang="en-US"/>
              <a:t>Owner</a:t>
            </a:r>
          </a:p>
        </p:txBody>
      </p:sp>
      <p:sp>
        <p:nvSpPr>
          <p:cNvPr id="62" name="Text Placeholder 7">
            <a:extLst>
              <a:ext uri="{FF2B5EF4-FFF2-40B4-BE49-F238E27FC236}">
                <a16:creationId xmlns:a16="http://schemas.microsoft.com/office/drawing/2014/main" id="{8E8A5EAC-04AC-AD47-BDAD-1AA05FB444CD}"/>
              </a:ext>
            </a:extLst>
          </p:cNvPr>
          <p:cNvSpPr>
            <a:spLocks noGrp="1"/>
          </p:cNvSpPr>
          <p:nvPr>
            <p:ph type="body" sz="quarter" idx="50" hasCustomPrompt="1"/>
          </p:nvPr>
        </p:nvSpPr>
        <p:spPr>
          <a:xfrm>
            <a:off x="6680200" y="3801385"/>
            <a:ext cx="1816100" cy="914400"/>
          </a:xfrm>
        </p:spPr>
        <p:txBody>
          <a:bodyPr anchor="ctr">
            <a:normAutofit/>
          </a:bodyPr>
          <a:lstStyle>
            <a:lvl1pPr>
              <a:defRPr sz="1050" b="0" i="0"/>
            </a:lvl1pPr>
          </a:lstStyle>
          <a:p>
            <a:pPr lvl="0"/>
            <a:r>
              <a:rPr lang="en-US"/>
              <a:t>Owner</a:t>
            </a:r>
          </a:p>
        </p:txBody>
      </p:sp>
      <p:sp>
        <p:nvSpPr>
          <p:cNvPr id="7" name="Text Placeholder 7">
            <a:extLst>
              <a:ext uri="{FF2B5EF4-FFF2-40B4-BE49-F238E27FC236}">
                <a16:creationId xmlns:a16="http://schemas.microsoft.com/office/drawing/2014/main" id="{265D3E75-BB5D-DC9B-6049-A17867AC2F47}"/>
              </a:ext>
            </a:extLst>
          </p:cNvPr>
          <p:cNvSpPr>
            <a:spLocks noGrp="1"/>
          </p:cNvSpPr>
          <p:nvPr>
            <p:ph type="body" sz="quarter" idx="51" hasCustomPrompt="1"/>
          </p:nvPr>
        </p:nvSpPr>
        <p:spPr>
          <a:xfrm>
            <a:off x="2652973" y="1879950"/>
            <a:ext cx="1816100" cy="914400"/>
          </a:xfrm>
        </p:spPr>
        <p:txBody>
          <a:bodyPr anchor="ctr">
            <a:normAutofit/>
          </a:bodyPr>
          <a:lstStyle>
            <a:lvl1pPr>
              <a:defRPr sz="1050" b="0" i="0"/>
            </a:lvl1pPr>
          </a:lstStyle>
          <a:p>
            <a:pPr lvl="0"/>
            <a:r>
              <a:rPr lang="en-US" dirty="0"/>
              <a:t>Key Result: SMART (specific, measurable, achievable, relevant, and time-bound)</a:t>
            </a:r>
          </a:p>
        </p:txBody>
      </p:sp>
      <p:sp>
        <p:nvSpPr>
          <p:cNvPr id="9" name="Text Placeholder 7">
            <a:extLst>
              <a:ext uri="{FF2B5EF4-FFF2-40B4-BE49-F238E27FC236}">
                <a16:creationId xmlns:a16="http://schemas.microsoft.com/office/drawing/2014/main" id="{603BE4D8-A172-301E-59D1-3DB4B9F45809}"/>
              </a:ext>
            </a:extLst>
          </p:cNvPr>
          <p:cNvSpPr>
            <a:spLocks noGrp="1"/>
          </p:cNvSpPr>
          <p:nvPr>
            <p:ph type="body" sz="quarter" idx="52" hasCustomPrompt="1"/>
          </p:nvPr>
        </p:nvSpPr>
        <p:spPr>
          <a:xfrm>
            <a:off x="2648636" y="2836658"/>
            <a:ext cx="1816100" cy="914400"/>
          </a:xfrm>
        </p:spPr>
        <p:txBody>
          <a:bodyPr anchor="ctr">
            <a:normAutofit/>
          </a:bodyPr>
          <a:lstStyle>
            <a:lvl1pPr>
              <a:defRPr sz="1050" b="0" i="0"/>
            </a:lvl1pPr>
          </a:lstStyle>
          <a:p>
            <a:pPr lvl="0"/>
            <a:r>
              <a:rPr lang="en-US"/>
              <a:t>Key Result</a:t>
            </a:r>
          </a:p>
        </p:txBody>
      </p:sp>
      <p:sp>
        <p:nvSpPr>
          <p:cNvPr id="10" name="Text Placeholder 7">
            <a:extLst>
              <a:ext uri="{FF2B5EF4-FFF2-40B4-BE49-F238E27FC236}">
                <a16:creationId xmlns:a16="http://schemas.microsoft.com/office/drawing/2014/main" id="{3924A101-3353-51E4-4AD8-585A010CDF57}"/>
              </a:ext>
            </a:extLst>
          </p:cNvPr>
          <p:cNvSpPr>
            <a:spLocks noGrp="1"/>
          </p:cNvSpPr>
          <p:nvPr>
            <p:ph type="body" sz="quarter" idx="53" hasCustomPrompt="1"/>
          </p:nvPr>
        </p:nvSpPr>
        <p:spPr>
          <a:xfrm>
            <a:off x="2648636" y="3801735"/>
            <a:ext cx="1816100" cy="914400"/>
          </a:xfrm>
        </p:spPr>
        <p:txBody>
          <a:bodyPr anchor="ctr">
            <a:normAutofit/>
          </a:bodyPr>
          <a:lstStyle>
            <a:lvl1pPr>
              <a:defRPr sz="1050" b="0" i="0"/>
            </a:lvl1pPr>
          </a:lstStyle>
          <a:p>
            <a:pPr lvl="0"/>
            <a:r>
              <a:rPr lang="en-US"/>
              <a:t>Key Result</a:t>
            </a:r>
          </a:p>
        </p:txBody>
      </p:sp>
      <p:sp>
        <p:nvSpPr>
          <p:cNvPr id="11" name="Rectangle 10">
            <a:extLst>
              <a:ext uri="{FF2B5EF4-FFF2-40B4-BE49-F238E27FC236}">
                <a16:creationId xmlns:a16="http://schemas.microsoft.com/office/drawing/2014/main" id="{D864CF6A-3676-E4D5-464B-C8F3757819C4}"/>
              </a:ext>
            </a:extLst>
          </p:cNvPr>
          <p:cNvSpPr/>
          <p:nvPr/>
        </p:nvSpPr>
        <p:spPr>
          <a:xfrm>
            <a:off x="5125167" y="138170"/>
            <a:ext cx="3403252" cy="497433"/>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r>
              <a:rPr lang="en-US" sz="800" b="1" i="0" cap="none" spc="0" dirty="0">
                <a:ln w="0">
                  <a:noFill/>
                </a:ln>
                <a:latin typeface="Calibri" panose="020F0502020204030204" pitchFamily="34" charset="0"/>
                <a:ea typeface="Roboto" panose="02000000000000000000" pitchFamily="2" charset="0"/>
                <a:cs typeface="Calibri" panose="020F0502020204030204" pitchFamily="34" charset="0"/>
              </a:rPr>
              <a:t>FOR</a:t>
            </a:r>
          </a:p>
        </p:txBody>
      </p:sp>
      <p:sp>
        <p:nvSpPr>
          <p:cNvPr id="16" name="Text Placeholder 5">
            <a:extLst>
              <a:ext uri="{FF2B5EF4-FFF2-40B4-BE49-F238E27FC236}">
                <a16:creationId xmlns:a16="http://schemas.microsoft.com/office/drawing/2014/main" id="{B599B428-0E1D-A5E1-A1C8-8C1C1835C1F6}"/>
              </a:ext>
            </a:extLst>
          </p:cNvPr>
          <p:cNvSpPr>
            <a:spLocks noGrp="1"/>
          </p:cNvSpPr>
          <p:nvPr>
            <p:ph type="body" sz="quarter" idx="54" hasCustomPrompt="1"/>
          </p:nvPr>
        </p:nvSpPr>
        <p:spPr>
          <a:xfrm>
            <a:off x="5125168" y="313436"/>
            <a:ext cx="3403252" cy="322166"/>
          </a:xfrm>
        </p:spPr>
        <p:txBody>
          <a:bodyPr anchor="t">
            <a:noAutofit/>
          </a:bodyPr>
          <a:lstStyle>
            <a:lvl1pPr marL="0" indent="0" algn="l">
              <a:spcBef>
                <a:spcPts val="0"/>
              </a:spcBef>
              <a:buFont typeface="Arial" panose="020B0604020202020204" pitchFamily="34" charset="0"/>
              <a:buNone/>
              <a:defRPr sz="1050" b="0" i="0">
                <a:latin typeface="Calibri" panose="020F0502020204030204" pitchFamily="34" charset="0"/>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Product/portfolio/organization</a:t>
            </a:r>
          </a:p>
        </p:txBody>
      </p:sp>
      <p:sp>
        <p:nvSpPr>
          <p:cNvPr id="17" name="Text Placeholder 7">
            <a:extLst>
              <a:ext uri="{FF2B5EF4-FFF2-40B4-BE49-F238E27FC236}">
                <a16:creationId xmlns:a16="http://schemas.microsoft.com/office/drawing/2014/main" id="{0C4E19A9-401B-D28C-7539-FC0C8269F670}"/>
              </a:ext>
            </a:extLst>
          </p:cNvPr>
          <p:cNvSpPr>
            <a:spLocks noGrp="1"/>
          </p:cNvSpPr>
          <p:nvPr>
            <p:ph type="body" sz="quarter" idx="55" hasCustomPrompt="1"/>
          </p:nvPr>
        </p:nvSpPr>
        <p:spPr>
          <a:xfrm>
            <a:off x="643363" y="1879600"/>
            <a:ext cx="1816100" cy="914400"/>
          </a:xfrm>
        </p:spPr>
        <p:txBody>
          <a:bodyPr anchor="ctr">
            <a:normAutofit/>
          </a:bodyPr>
          <a:lstStyle>
            <a:lvl1pPr>
              <a:defRPr sz="1050" b="0" i="0"/>
            </a:lvl1pPr>
          </a:lstStyle>
          <a:p>
            <a:pPr lvl="0"/>
            <a:r>
              <a:rPr lang="en-US" dirty="0"/>
              <a:t>Initiatives</a:t>
            </a:r>
          </a:p>
        </p:txBody>
      </p:sp>
      <p:sp>
        <p:nvSpPr>
          <p:cNvPr id="18" name="Text Placeholder 7">
            <a:extLst>
              <a:ext uri="{FF2B5EF4-FFF2-40B4-BE49-F238E27FC236}">
                <a16:creationId xmlns:a16="http://schemas.microsoft.com/office/drawing/2014/main" id="{A2C4337E-BDDE-762D-BA50-1AC12556B5ED}"/>
              </a:ext>
            </a:extLst>
          </p:cNvPr>
          <p:cNvSpPr>
            <a:spLocks noGrp="1"/>
          </p:cNvSpPr>
          <p:nvPr>
            <p:ph type="body" sz="quarter" idx="56" hasCustomPrompt="1"/>
          </p:nvPr>
        </p:nvSpPr>
        <p:spPr>
          <a:xfrm>
            <a:off x="643363" y="2851404"/>
            <a:ext cx="1816100" cy="914400"/>
          </a:xfrm>
        </p:spPr>
        <p:txBody>
          <a:bodyPr anchor="ctr">
            <a:normAutofit/>
          </a:bodyPr>
          <a:lstStyle>
            <a:lvl1pPr>
              <a:defRPr sz="1050" b="0" i="0"/>
            </a:lvl1pPr>
          </a:lstStyle>
          <a:p>
            <a:pPr lvl="0"/>
            <a:r>
              <a:rPr lang="en-US" dirty="0"/>
              <a:t>Initiatives</a:t>
            </a:r>
          </a:p>
        </p:txBody>
      </p:sp>
      <p:sp>
        <p:nvSpPr>
          <p:cNvPr id="19" name="Text Placeholder 7">
            <a:extLst>
              <a:ext uri="{FF2B5EF4-FFF2-40B4-BE49-F238E27FC236}">
                <a16:creationId xmlns:a16="http://schemas.microsoft.com/office/drawing/2014/main" id="{7735C0AD-DEBC-0F0B-6877-02FBCE643B8D}"/>
              </a:ext>
            </a:extLst>
          </p:cNvPr>
          <p:cNvSpPr>
            <a:spLocks noGrp="1"/>
          </p:cNvSpPr>
          <p:nvPr>
            <p:ph type="body" sz="quarter" idx="57" hasCustomPrompt="1"/>
          </p:nvPr>
        </p:nvSpPr>
        <p:spPr>
          <a:xfrm>
            <a:off x="643363" y="3823208"/>
            <a:ext cx="1816100" cy="914400"/>
          </a:xfrm>
        </p:spPr>
        <p:txBody>
          <a:bodyPr anchor="ctr">
            <a:normAutofit/>
          </a:bodyPr>
          <a:lstStyle>
            <a:lvl1pPr>
              <a:defRPr sz="1050" b="0" i="0"/>
            </a:lvl1pPr>
          </a:lstStyle>
          <a:p>
            <a:pPr lvl="0"/>
            <a:r>
              <a:rPr lang="en-US" dirty="0"/>
              <a:t>Initiatives</a:t>
            </a:r>
          </a:p>
        </p:txBody>
      </p:sp>
      <p:cxnSp>
        <p:nvCxnSpPr>
          <p:cNvPr id="14" name="Straight Connector 13">
            <a:extLst>
              <a:ext uri="{FF2B5EF4-FFF2-40B4-BE49-F238E27FC236}">
                <a16:creationId xmlns:a16="http://schemas.microsoft.com/office/drawing/2014/main" id="{15019195-4D96-DA51-23BF-93805ADE6A61}"/>
              </a:ext>
            </a:extLst>
          </p:cNvPr>
          <p:cNvCxnSpPr>
            <a:cxnSpLocks/>
          </p:cNvCxnSpPr>
          <p:nvPr/>
        </p:nvCxnSpPr>
        <p:spPr>
          <a:xfrm flipV="1">
            <a:off x="592530" y="2816740"/>
            <a:ext cx="7935889" cy="0"/>
          </a:xfrm>
          <a:prstGeom prst="line">
            <a:avLst/>
          </a:prstGeom>
          <a:ln w="381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AEC62F3-D9CA-7093-DB73-2AD071E93B1C}"/>
              </a:ext>
            </a:extLst>
          </p:cNvPr>
          <p:cNvCxnSpPr>
            <a:cxnSpLocks/>
          </p:cNvCxnSpPr>
          <p:nvPr/>
        </p:nvCxnSpPr>
        <p:spPr>
          <a:xfrm flipV="1">
            <a:off x="592530" y="3787040"/>
            <a:ext cx="7935889" cy="0"/>
          </a:xfrm>
          <a:prstGeom prst="line">
            <a:avLst/>
          </a:prstGeom>
          <a:ln w="381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DDE704BD-6B8E-CAA2-FE37-11C919F06F9A}"/>
              </a:ext>
            </a:extLst>
          </p:cNvPr>
          <p:cNvSpPr txBox="1"/>
          <p:nvPr/>
        </p:nvSpPr>
        <p:spPr>
          <a:xfrm>
            <a:off x="384048" y="457200"/>
            <a:ext cx="4291319" cy="201066"/>
          </a:xfrm>
          <a:prstGeom prst="rect">
            <a:avLst/>
          </a:prstGeom>
          <a:noFill/>
        </p:spPr>
        <p:txBody>
          <a:bodyPr wrap="square"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32" name="Group 31">
            <a:extLst>
              <a:ext uri="{FF2B5EF4-FFF2-40B4-BE49-F238E27FC236}">
                <a16:creationId xmlns:a16="http://schemas.microsoft.com/office/drawing/2014/main" id="{4524A400-34B6-EDED-0AA2-9148AE1F273B}"/>
              </a:ext>
            </a:extLst>
          </p:cNvPr>
          <p:cNvGrpSpPr/>
          <p:nvPr/>
        </p:nvGrpSpPr>
        <p:grpSpPr>
          <a:xfrm>
            <a:off x="1026896" y="4840393"/>
            <a:ext cx="7090208" cy="200055"/>
            <a:chOff x="1234440" y="4840393"/>
            <a:chExt cx="7090208" cy="200055"/>
          </a:xfrm>
        </p:grpSpPr>
        <p:sp>
          <p:nvSpPr>
            <p:cNvPr id="34" name="TextBox 33">
              <a:extLst>
                <a:ext uri="{FF2B5EF4-FFF2-40B4-BE49-F238E27FC236}">
                  <a16:creationId xmlns:a16="http://schemas.microsoft.com/office/drawing/2014/main" id="{1F115B85-3FA9-ED8F-6DA2-73E79B74E0C3}"/>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35" name="Picture 34">
              <a:extLst>
                <a:ext uri="{FF2B5EF4-FFF2-40B4-BE49-F238E27FC236}">
                  <a16:creationId xmlns:a16="http://schemas.microsoft.com/office/drawing/2014/main" id="{F7CBB12B-A605-955B-B070-7CEF0727E399}"/>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4" name="TextBox 3">
            <a:extLst>
              <a:ext uri="{FF2B5EF4-FFF2-40B4-BE49-F238E27FC236}">
                <a16:creationId xmlns:a16="http://schemas.microsoft.com/office/drawing/2014/main" id="{0A840F54-A60B-E195-4989-D884DD7D8505}"/>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300"/>
              </a:spcAft>
              <a:buClrTx/>
              <a:buSzTx/>
              <a:buFontTx/>
              <a:buNone/>
              <a:tabLst/>
              <a:defRPr/>
            </a:pPr>
            <a:r>
              <a:rPr lang="en-US" dirty="0"/>
              <a:t>Your activities should tie back to your objectives to achieve success. Key results are how you will measure success.</a:t>
            </a:r>
          </a:p>
        </p:txBody>
      </p:sp>
      <p:sp>
        <p:nvSpPr>
          <p:cNvPr id="3" name="Rectangle 2">
            <a:extLst>
              <a:ext uri="{FF2B5EF4-FFF2-40B4-BE49-F238E27FC236}">
                <a16:creationId xmlns:a16="http://schemas.microsoft.com/office/drawing/2014/main" id="{15B4438D-6AB5-7DA3-B2DD-4FA8F677B709}"/>
              </a:ext>
            </a:extLst>
          </p:cNvPr>
          <p:cNvSpPr/>
          <p:nvPr/>
        </p:nvSpPr>
        <p:spPr>
          <a:xfrm>
            <a:off x="8014827" y="37241"/>
            <a:ext cx="1027185" cy="659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Which OKR template</a:t>
            </a:r>
          </a:p>
        </p:txBody>
      </p:sp>
      <p:sp>
        <p:nvSpPr>
          <p:cNvPr id="5" name="TextBox 4">
            <a:extLst>
              <a:ext uri="{FF2B5EF4-FFF2-40B4-BE49-F238E27FC236}">
                <a16:creationId xmlns:a16="http://schemas.microsoft.com/office/drawing/2014/main" id="{09E589A3-5797-D910-E9D6-EDB9C29F1D4E}"/>
              </a:ext>
            </a:extLst>
          </p:cNvPr>
          <p:cNvSpPr txBox="1"/>
          <p:nvPr/>
        </p:nvSpPr>
        <p:spPr>
          <a:xfrm>
            <a:off x="384048" y="457200"/>
            <a:ext cx="4291319" cy="201066"/>
          </a:xfrm>
          <a:prstGeom prst="rect">
            <a:avLst/>
          </a:prstGeom>
          <a:noFill/>
        </p:spPr>
        <p:txBody>
          <a:bodyPr wrap="square" rtlCol="0" anchor="ctr">
            <a:noAutofit/>
          </a:bodyPr>
          <a:lstStyle/>
          <a:p>
            <a:pPr algn="l"/>
            <a:r>
              <a:rPr lang="en-US" sz="900" dirty="0"/>
              <a:t>Track progress, create alignment, and encourage engagement around measurable goals</a:t>
            </a:r>
            <a:endParaRPr lang="en-US" sz="900" dirty="0">
              <a:latin typeface="Calibri" panose="020F0502020204030204" pitchFamily="34" charset="0"/>
              <a:ea typeface="Century Gothic" charset="0"/>
              <a:cs typeface="Calibri" panose="020F0502020204030204" pitchFamily="34" charset="0"/>
            </a:endParaRPr>
          </a:p>
        </p:txBody>
      </p:sp>
    </p:spTree>
    <p:extLst>
      <p:ext uri="{BB962C8B-B14F-4D97-AF65-F5344CB8AC3E}">
        <p14:creationId xmlns:p14="http://schemas.microsoft.com/office/powerpoint/2010/main" val="1743337041"/>
      </p:ext>
    </p:extLst>
  </p:cSld>
  <p:clrMapOvr>
    <a:masterClrMapping/>
  </p:clrMapOvr>
  <p:hf sldNum="0" hdr="0" dt="0"/>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OKR_Workshee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03DF23-92BC-CFF5-B5FA-86A52D90AE2F}"/>
              </a:ext>
            </a:extLst>
          </p:cNvPr>
          <p:cNvSpPr/>
          <p:nvPr/>
        </p:nvSpPr>
        <p:spPr>
          <a:xfrm>
            <a:off x="451970" y="1878370"/>
            <a:ext cx="2762265" cy="804213"/>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pPr lvl="0"/>
            <a:r>
              <a:rPr lang="en-US" sz="800" b="1" i="0" kern="1200" cap="none" spc="0">
                <a:ln w="0">
                  <a:noFill/>
                </a:ln>
                <a:solidFill>
                  <a:schemeClr val="tx1"/>
                </a:solidFill>
                <a:latin typeface="+mj-lt"/>
                <a:ea typeface="+mj-ea"/>
                <a:cs typeface="+mn-cs"/>
              </a:rPr>
              <a:t>KEY RESULT</a:t>
            </a:r>
          </a:p>
        </p:txBody>
      </p:sp>
      <p:sp>
        <p:nvSpPr>
          <p:cNvPr id="4" name="Rectangle 3">
            <a:extLst>
              <a:ext uri="{FF2B5EF4-FFF2-40B4-BE49-F238E27FC236}">
                <a16:creationId xmlns:a16="http://schemas.microsoft.com/office/drawing/2014/main" id="{F2E96AA9-8F0F-9AD1-BF0D-6E5696165267}"/>
              </a:ext>
            </a:extLst>
          </p:cNvPr>
          <p:cNvSpPr/>
          <p:nvPr/>
        </p:nvSpPr>
        <p:spPr>
          <a:xfrm>
            <a:off x="451970" y="2801997"/>
            <a:ext cx="2762265" cy="1631429"/>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pPr lvl="0"/>
            <a:r>
              <a:rPr lang="en-US" sz="800" b="1" i="0" kern="1200" cap="none" spc="0">
                <a:ln w="0">
                  <a:noFill/>
                </a:ln>
                <a:solidFill>
                  <a:schemeClr val="tx1"/>
                </a:solidFill>
                <a:latin typeface="+mj-lt"/>
                <a:ea typeface="+mj-ea"/>
                <a:cs typeface="+mn-cs"/>
              </a:rPr>
              <a:t>ACTIVITIES</a:t>
            </a:r>
          </a:p>
        </p:txBody>
      </p:sp>
      <p:sp>
        <p:nvSpPr>
          <p:cNvPr id="5" name="Rectangle 4">
            <a:extLst>
              <a:ext uri="{FF2B5EF4-FFF2-40B4-BE49-F238E27FC236}">
                <a16:creationId xmlns:a16="http://schemas.microsoft.com/office/drawing/2014/main" id="{F62D44CB-ACDF-3A69-08E2-31E45DF4CA86}"/>
              </a:ext>
            </a:extLst>
          </p:cNvPr>
          <p:cNvSpPr/>
          <p:nvPr/>
        </p:nvSpPr>
        <p:spPr>
          <a:xfrm>
            <a:off x="3297018" y="1878460"/>
            <a:ext cx="2762265" cy="804213"/>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pPr lvl="0"/>
            <a:r>
              <a:rPr lang="en-US" sz="800" b="1" i="0" kern="1200" cap="none" spc="0">
                <a:ln w="0">
                  <a:noFill/>
                </a:ln>
                <a:solidFill>
                  <a:schemeClr val="tx1"/>
                </a:solidFill>
                <a:latin typeface="+mj-lt"/>
                <a:ea typeface="+mj-ea"/>
                <a:cs typeface="+mn-cs"/>
              </a:rPr>
              <a:t>KEY RESULT</a:t>
            </a:r>
          </a:p>
        </p:txBody>
      </p:sp>
      <p:sp>
        <p:nvSpPr>
          <p:cNvPr id="6" name="Rectangle 5">
            <a:extLst>
              <a:ext uri="{FF2B5EF4-FFF2-40B4-BE49-F238E27FC236}">
                <a16:creationId xmlns:a16="http://schemas.microsoft.com/office/drawing/2014/main" id="{CF408415-CA9A-4C1F-82A1-30EB5FB6A658}"/>
              </a:ext>
            </a:extLst>
          </p:cNvPr>
          <p:cNvSpPr/>
          <p:nvPr/>
        </p:nvSpPr>
        <p:spPr>
          <a:xfrm>
            <a:off x="3297018" y="2802090"/>
            <a:ext cx="2762265" cy="1631429"/>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pPr lvl="0"/>
            <a:r>
              <a:rPr lang="en-US" sz="800" b="1" i="0" kern="1200" cap="none" spc="0">
                <a:ln w="0">
                  <a:noFill/>
                </a:ln>
                <a:solidFill>
                  <a:schemeClr val="tx1"/>
                </a:solidFill>
                <a:latin typeface="+mj-lt"/>
                <a:ea typeface="+mj-ea"/>
                <a:cs typeface="+mn-cs"/>
              </a:rPr>
              <a:t>ACTIVITIES</a:t>
            </a:r>
          </a:p>
        </p:txBody>
      </p:sp>
      <p:sp>
        <p:nvSpPr>
          <p:cNvPr id="7" name="Rectangle 6">
            <a:extLst>
              <a:ext uri="{FF2B5EF4-FFF2-40B4-BE49-F238E27FC236}">
                <a16:creationId xmlns:a16="http://schemas.microsoft.com/office/drawing/2014/main" id="{F81A4477-AF08-D438-BD86-7911F5457565}"/>
              </a:ext>
            </a:extLst>
          </p:cNvPr>
          <p:cNvSpPr/>
          <p:nvPr/>
        </p:nvSpPr>
        <p:spPr>
          <a:xfrm>
            <a:off x="6142065" y="1878553"/>
            <a:ext cx="2762265" cy="804213"/>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pPr lvl="0"/>
            <a:r>
              <a:rPr lang="en-US" sz="800" b="1" i="0" kern="1200" cap="none" spc="0">
                <a:ln w="0">
                  <a:noFill/>
                </a:ln>
                <a:solidFill>
                  <a:schemeClr val="tx1"/>
                </a:solidFill>
                <a:latin typeface="+mj-lt"/>
                <a:ea typeface="+mj-ea"/>
                <a:cs typeface="+mn-cs"/>
              </a:rPr>
              <a:t>KEY RESULT</a:t>
            </a:r>
          </a:p>
        </p:txBody>
      </p:sp>
      <p:sp>
        <p:nvSpPr>
          <p:cNvPr id="8" name="Rectangle 7">
            <a:extLst>
              <a:ext uri="{FF2B5EF4-FFF2-40B4-BE49-F238E27FC236}">
                <a16:creationId xmlns:a16="http://schemas.microsoft.com/office/drawing/2014/main" id="{11187F0E-56A9-7664-740A-C7AD3668F8C0}"/>
              </a:ext>
            </a:extLst>
          </p:cNvPr>
          <p:cNvSpPr/>
          <p:nvPr/>
        </p:nvSpPr>
        <p:spPr>
          <a:xfrm>
            <a:off x="6142065" y="2802185"/>
            <a:ext cx="2762265" cy="1631429"/>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pPr lvl="0"/>
            <a:r>
              <a:rPr lang="en-US" sz="800" b="1" i="0" kern="1200" cap="none" spc="0">
                <a:ln w="0">
                  <a:noFill/>
                </a:ln>
                <a:solidFill>
                  <a:schemeClr val="tx1"/>
                </a:solidFill>
                <a:latin typeface="+mj-lt"/>
                <a:ea typeface="+mj-ea"/>
                <a:cs typeface="+mn-cs"/>
              </a:rPr>
              <a:t>ACTIVITIES</a:t>
            </a:r>
          </a:p>
        </p:txBody>
      </p:sp>
      <p:sp>
        <p:nvSpPr>
          <p:cNvPr id="9" name="Rectangle 8">
            <a:extLst>
              <a:ext uri="{FF2B5EF4-FFF2-40B4-BE49-F238E27FC236}">
                <a16:creationId xmlns:a16="http://schemas.microsoft.com/office/drawing/2014/main" id="{58D75F0B-33E9-16EF-872D-50CCCA1BD437}"/>
              </a:ext>
            </a:extLst>
          </p:cNvPr>
          <p:cNvSpPr/>
          <p:nvPr/>
        </p:nvSpPr>
        <p:spPr>
          <a:xfrm>
            <a:off x="6503613" y="128020"/>
            <a:ext cx="2400729" cy="457199"/>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r>
              <a:rPr lang="en-US" sz="800" b="1" i="0" kern="1200" cap="none" spc="0">
                <a:ln w="0">
                  <a:noFill/>
                </a:ln>
                <a:solidFill>
                  <a:schemeClr val="tx1"/>
                </a:solidFill>
                <a:latin typeface="+mj-lt"/>
                <a:ea typeface="+mj-ea"/>
                <a:cs typeface="+mn-cs"/>
              </a:rPr>
              <a:t>WRITTEN BY</a:t>
            </a:r>
          </a:p>
        </p:txBody>
      </p:sp>
      <p:sp>
        <p:nvSpPr>
          <p:cNvPr id="10" name="Title 1">
            <a:extLst>
              <a:ext uri="{FF2B5EF4-FFF2-40B4-BE49-F238E27FC236}">
                <a16:creationId xmlns:a16="http://schemas.microsoft.com/office/drawing/2014/main" id="{E45C91D2-D979-8E54-5B75-1E509D47EE78}"/>
              </a:ext>
            </a:extLst>
          </p:cNvPr>
          <p:cNvSpPr txBox="1">
            <a:spLocks/>
          </p:cNvSpPr>
          <p:nvPr/>
        </p:nvSpPr>
        <p:spPr bwMode="auto">
          <a:xfrm>
            <a:off x="457210" y="1222297"/>
            <a:ext cx="8455355" cy="558195"/>
          </a:xfrm>
          <a:prstGeom prst="rect">
            <a:avLst/>
          </a:prstGeom>
          <a:solidFill>
            <a:schemeClr val="bg1"/>
          </a:solidFill>
          <a:ln>
            <a:solidFill>
              <a:schemeClr val="bg1">
                <a:lumMod val="75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102" tIns="45510" rIns="91019" bIns="45510" rtlCol="0" anchor="t" anchorCtr="0">
            <a:noAutofit/>
          </a:bodyPr>
          <a:lstStyle>
            <a:defPPr>
              <a:defRPr lang="en-US"/>
            </a:defPPr>
            <a:lvl1pPr>
              <a:defRPr sz="1333" b="1" cap="none" spc="0">
                <a:ln w="0">
                  <a:noFill/>
                </a:ln>
                <a:ea typeface="Calibri" charset="0"/>
                <a:cs typeface="Calibri" charset="0"/>
              </a:defRPr>
            </a:lvl1pPr>
            <a:lvl2pPr algn="l" rtl="0" eaLnBrk="1" fontAlgn="base" hangingPunct="1">
              <a:spcBef>
                <a:spcPct val="0"/>
              </a:spcBef>
              <a:spcAft>
                <a:spcPct val="0"/>
              </a:spcAft>
              <a:defRPr sz="3800">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800">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800">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800">
                <a:solidFill>
                  <a:srgbClr val="002060"/>
                </a:solidFill>
                <a:latin typeface="Arial" charset="0"/>
                <a:ea typeface="ＭＳ Ｐゴシック" pitchFamily="-1" charset="-128"/>
                <a:cs typeface="ＭＳ Ｐゴシック" pitchFamily="-1" charset="-128"/>
              </a:defRPr>
            </a:lvl5pPr>
            <a:lvl6pPr marL="321440" algn="l" rtl="0" eaLnBrk="1" fontAlgn="base" hangingPunct="1">
              <a:spcBef>
                <a:spcPct val="0"/>
              </a:spcBef>
              <a:spcAft>
                <a:spcPct val="0"/>
              </a:spcAft>
              <a:defRPr sz="4400">
                <a:solidFill>
                  <a:schemeClr val="tx2"/>
                </a:solidFill>
                <a:latin typeface="Tw Cen MT" pitchFamily="-1" charset="0"/>
                <a:ea typeface="ＭＳ Ｐゴシック" pitchFamily="-1" charset="-128"/>
                <a:cs typeface="ＭＳ Ｐゴシック" pitchFamily="-1" charset="-128"/>
              </a:defRPr>
            </a:lvl6pPr>
            <a:lvl7pPr marL="642882" algn="l" rtl="0" eaLnBrk="1" fontAlgn="base" hangingPunct="1">
              <a:spcBef>
                <a:spcPct val="0"/>
              </a:spcBef>
              <a:spcAft>
                <a:spcPct val="0"/>
              </a:spcAft>
              <a:defRPr sz="4400">
                <a:solidFill>
                  <a:schemeClr val="tx2"/>
                </a:solidFill>
                <a:latin typeface="Tw Cen MT" pitchFamily="-1" charset="0"/>
                <a:ea typeface="ＭＳ Ｐゴシック" pitchFamily="-1" charset="-128"/>
                <a:cs typeface="ＭＳ Ｐゴシック" pitchFamily="-1" charset="-128"/>
              </a:defRPr>
            </a:lvl7pPr>
            <a:lvl8pPr marL="964323" algn="l" rtl="0" eaLnBrk="1" fontAlgn="base" hangingPunct="1">
              <a:spcBef>
                <a:spcPct val="0"/>
              </a:spcBef>
              <a:spcAft>
                <a:spcPct val="0"/>
              </a:spcAft>
              <a:defRPr sz="4400">
                <a:solidFill>
                  <a:schemeClr val="tx2"/>
                </a:solidFill>
                <a:latin typeface="Tw Cen MT" pitchFamily="-1" charset="0"/>
                <a:ea typeface="ＭＳ Ｐゴシック" pitchFamily="-1" charset="-128"/>
                <a:cs typeface="ＭＳ Ｐゴシック" pitchFamily="-1" charset="-128"/>
              </a:defRPr>
            </a:lvl8pPr>
            <a:lvl9pPr marL="1285763" algn="l" rtl="0" eaLnBrk="1" fontAlgn="base" hangingPunct="1">
              <a:spcBef>
                <a:spcPct val="0"/>
              </a:spcBef>
              <a:spcAft>
                <a:spcPct val="0"/>
              </a:spcAft>
              <a:defRPr sz="4400">
                <a:solidFill>
                  <a:schemeClr val="tx2"/>
                </a:solidFill>
                <a:latin typeface="Tw Cen MT" pitchFamily="-1" charset="0"/>
                <a:ea typeface="ＭＳ Ｐゴシック" pitchFamily="-1" charset="-128"/>
                <a:cs typeface="ＭＳ Ｐゴシック" pitchFamily="-1" charset="-128"/>
              </a:defRPr>
            </a:lvl9pPr>
          </a:lstStyle>
          <a:p>
            <a:pPr lvl="0"/>
            <a:r>
              <a:rPr lang="en-US" sz="800" b="1" i="0" kern="1200" cap="none" spc="0">
                <a:ln w="0">
                  <a:noFill/>
                </a:ln>
                <a:solidFill>
                  <a:schemeClr val="tx1"/>
                </a:solidFill>
                <a:latin typeface="+mj-lt"/>
                <a:ea typeface="+mj-ea"/>
                <a:cs typeface="+mn-cs"/>
              </a:rPr>
              <a:t>OBJECTIVE</a:t>
            </a:r>
          </a:p>
        </p:txBody>
      </p:sp>
      <p:sp>
        <p:nvSpPr>
          <p:cNvPr id="11" name="Text Placeholder 9">
            <a:extLst>
              <a:ext uri="{FF2B5EF4-FFF2-40B4-BE49-F238E27FC236}">
                <a16:creationId xmlns:a16="http://schemas.microsoft.com/office/drawing/2014/main" id="{C6AFE2FE-5E5D-026A-EEAC-21E339BCCD51}"/>
              </a:ext>
            </a:extLst>
          </p:cNvPr>
          <p:cNvSpPr>
            <a:spLocks noGrp="1"/>
          </p:cNvSpPr>
          <p:nvPr>
            <p:ph type="body" sz="quarter" idx="10" hasCustomPrompt="1"/>
          </p:nvPr>
        </p:nvSpPr>
        <p:spPr>
          <a:xfrm>
            <a:off x="451969" y="2047348"/>
            <a:ext cx="2762265" cy="632132"/>
          </a:xfrm>
        </p:spPr>
        <p:txBody>
          <a:bodyPr lIns="91440" rIns="91440">
            <a:normAutofit/>
          </a:bodyPr>
          <a:lstStyle>
            <a:lvl1pPr marL="0" indent="0">
              <a:buNone/>
              <a:defRPr sz="1047" b="0" i="0">
                <a:solidFill>
                  <a:schemeClr val="tx1"/>
                </a:solidFill>
                <a:latin typeface="+mn-lt"/>
              </a:defRPr>
            </a:lvl1pPr>
          </a:lstStyle>
          <a:p>
            <a:pPr lvl="0"/>
            <a:r>
              <a:rPr lang="en-US"/>
              <a:t>What must we do to reach the objective?</a:t>
            </a:r>
          </a:p>
        </p:txBody>
      </p:sp>
      <p:sp>
        <p:nvSpPr>
          <p:cNvPr id="12" name="Text Placeholder 9">
            <a:extLst>
              <a:ext uri="{FF2B5EF4-FFF2-40B4-BE49-F238E27FC236}">
                <a16:creationId xmlns:a16="http://schemas.microsoft.com/office/drawing/2014/main" id="{462941F5-155A-988A-0CCF-99F783F0DCF4}"/>
              </a:ext>
            </a:extLst>
          </p:cNvPr>
          <p:cNvSpPr>
            <a:spLocks noGrp="1"/>
          </p:cNvSpPr>
          <p:nvPr>
            <p:ph type="body" sz="quarter" idx="11" hasCustomPrompt="1"/>
          </p:nvPr>
        </p:nvSpPr>
        <p:spPr>
          <a:xfrm>
            <a:off x="452747" y="3004045"/>
            <a:ext cx="2761488" cy="1429380"/>
          </a:xfrm>
        </p:spPr>
        <p:txBody>
          <a:bodyPr lIns="91440" rIns="91440">
            <a:normAutofit/>
          </a:bodyPr>
          <a:lstStyle>
            <a:lvl1pPr marL="0" indent="0">
              <a:buNone/>
              <a:defRPr sz="1045" b="0">
                <a:solidFill>
                  <a:schemeClr val="tx1"/>
                </a:solidFill>
                <a:latin typeface="+mn-lt"/>
                <a:ea typeface="+mn-ea"/>
              </a:defRPr>
            </a:lvl1pPr>
          </a:lstStyle>
          <a:p>
            <a:pPr lvl="0"/>
            <a:r>
              <a:rPr lang="en-US"/>
              <a:t>What activities will we perform to achieve this key result?</a:t>
            </a:r>
          </a:p>
        </p:txBody>
      </p:sp>
      <p:sp>
        <p:nvSpPr>
          <p:cNvPr id="13" name="Rectangle 12">
            <a:extLst>
              <a:ext uri="{FF2B5EF4-FFF2-40B4-BE49-F238E27FC236}">
                <a16:creationId xmlns:a16="http://schemas.microsoft.com/office/drawing/2014/main" id="{93F7357F-DE9A-EBDF-7661-45CBCC921CF7}"/>
              </a:ext>
            </a:extLst>
          </p:cNvPr>
          <p:cNvSpPr/>
          <p:nvPr/>
        </p:nvSpPr>
        <p:spPr>
          <a:xfrm>
            <a:off x="460302" y="687581"/>
            <a:ext cx="4428717" cy="457199"/>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pPr lvl="0" defTabSz="455101">
              <a:spcBef>
                <a:spcPct val="0"/>
              </a:spcBef>
            </a:pPr>
            <a:r>
              <a:rPr lang="en-US" sz="800" b="1" i="0" kern="1200" cap="none" spc="0">
                <a:ln w="0">
                  <a:noFill/>
                </a:ln>
                <a:solidFill>
                  <a:schemeClr val="tx1"/>
                </a:solidFill>
                <a:latin typeface="+mj-lt"/>
                <a:ea typeface="+mj-ea"/>
                <a:cs typeface="+mn-cs"/>
              </a:rPr>
              <a:t>PRODUCT NAME</a:t>
            </a:r>
          </a:p>
        </p:txBody>
      </p:sp>
      <p:sp>
        <p:nvSpPr>
          <p:cNvPr id="14" name="Text Placeholder 5">
            <a:extLst>
              <a:ext uri="{FF2B5EF4-FFF2-40B4-BE49-F238E27FC236}">
                <a16:creationId xmlns:a16="http://schemas.microsoft.com/office/drawing/2014/main" id="{C481FF5A-D3C5-7CF3-F5F2-8E9F2FA7ACA1}"/>
              </a:ext>
            </a:extLst>
          </p:cNvPr>
          <p:cNvSpPr>
            <a:spLocks noGrp="1"/>
          </p:cNvSpPr>
          <p:nvPr>
            <p:ph type="body" sz="quarter" idx="28" hasCustomPrompt="1"/>
          </p:nvPr>
        </p:nvSpPr>
        <p:spPr>
          <a:xfrm>
            <a:off x="457200" y="917085"/>
            <a:ext cx="4428717" cy="204792"/>
          </a:xfrm>
          <a:solidFill>
            <a:schemeClr val="bg1"/>
          </a:solidFill>
          <a:ln>
            <a:noFill/>
          </a:ln>
          <a:effectLst/>
        </p:spPr>
        <p:txBody>
          <a:bodyPr wrap="square" lIns="91440" tIns="45720" rIns="91440" bIns="45720" rtlCol="0" anchor="t" anchorCtr="0">
            <a:noAutofit/>
          </a:bodyPr>
          <a:lstStyle>
            <a:lvl1pPr>
              <a:defRPr lang="en-US" sz="1045" b="0" i="0" dirty="0">
                <a:ln w="0">
                  <a:noFill/>
                </a:ln>
                <a:latin typeface="+mn-lt"/>
                <a:ea typeface="+mn-ea"/>
                <a:cs typeface="Calibri" panose="020F0502020204030204" pitchFamily="34" charset="0"/>
              </a:defRPr>
            </a:lvl1pPr>
          </a:lstStyle>
          <a:p>
            <a:pPr lvl="0" defTabSz="455101">
              <a:spcBef>
                <a:spcPct val="0"/>
              </a:spcBef>
            </a:pPr>
            <a:r>
              <a:rPr lang="en-US"/>
              <a:t>Product, service, release, model </a:t>
            </a:r>
          </a:p>
        </p:txBody>
      </p:sp>
      <p:sp>
        <p:nvSpPr>
          <p:cNvPr id="15" name="Text Placeholder 9">
            <a:extLst>
              <a:ext uri="{FF2B5EF4-FFF2-40B4-BE49-F238E27FC236}">
                <a16:creationId xmlns:a16="http://schemas.microsoft.com/office/drawing/2014/main" id="{6CB8F105-F0DB-F6C6-D941-F33E986ABC9E}"/>
              </a:ext>
            </a:extLst>
          </p:cNvPr>
          <p:cNvSpPr>
            <a:spLocks noGrp="1"/>
          </p:cNvSpPr>
          <p:nvPr>
            <p:ph type="body" sz="quarter" idx="29" hasCustomPrompt="1"/>
          </p:nvPr>
        </p:nvSpPr>
        <p:spPr>
          <a:xfrm>
            <a:off x="3297795" y="2047347"/>
            <a:ext cx="2761488" cy="635235"/>
          </a:xfrm>
        </p:spPr>
        <p:txBody>
          <a:bodyPr lIns="91440" rIns="91440">
            <a:normAutofit/>
          </a:bodyPr>
          <a:lstStyle>
            <a:lvl1pPr marL="0" indent="0">
              <a:buNone/>
              <a:defRPr sz="1045" b="0">
                <a:solidFill>
                  <a:schemeClr val="tx1"/>
                </a:solidFill>
                <a:latin typeface="+mn-lt"/>
                <a:ea typeface="+mn-ea"/>
              </a:defRPr>
            </a:lvl1pPr>
          </a:lstStyle>
          <a:p>
            <a:pPr lvl="0"/>
            <a:r>
              <a:rPr lang="en-US"/>
              <a:t>What must we do to reach the objective?</a:t>
            </a:r>
          </a:p>
        </p:txBody>
      </p:sp>
      <p:sp>
        <p:nvSpPr>
          <p:cNvPr id="16" name="Text Placeholder 9">
            <a:extLst>
              <a:ext uri="{FF2B5EF4-FFF2-40B4-BE49-F238E27FC236}">
                <a16:creationId xmlns:a16="http://schemas.microsoft.com/office/drawing/2014/main" id="{C3EEC8AD-549D-2247-2826-0C3F152AA42E}"/>
              </a:ext>
            </a:extLst>
          </p:cNvPr>
          <p:cNvSpPr>
            <a:spLocks noGrp="1"/>
          </p:cNvSpPr>
          <p:nvPr>
            <p:ph type="body" sz="quarter" idx="30" hasCustomPrompt="1"/>
          </p:nvPr>
        </p:nvSpPr>
        <p:spPr>
          <a:xfrm>
            <a:off x="3297795" y="3004139"/>
            <a:ext cx="2761488" cy="1429380"/>
          </a:xfrm>
        </p:spPr>
        <p:txBody>
          <a:bodyPr lIns="91440" rIns="91440">
            <a:normAutofit/>
          </a:bodyPr>
          <a:lstStyle>
            <a:lvl1pPr marL="0" indent="0">
              <a:buNone/>
              <a:defRPr sz="1045" b="0">
                <a:solidFill>
                  <a:schemeClr val="tx1"/>
                </a:solidFill>
                <a:latin typeface="+mn-lt"/>
                <a:ea typeface="+mn-ea"/>
              </a:defRPr>
            </a:lvl1pPr>
          </a:lstStyle>
          <a:p>
            <a:pPr lvl="0"/>
            <a:r>
              <a:rPr lang="en-US"/>
              <a:t>What activities will we perform to achieve this key result?</a:t>
            </a:r>
          </a:p>
        </p:txBody>
      </p:sp>
      <p:sp>
        <p:nvSpPr>
          <p:cNvPr id="17" name="Text Placeholder 9">
            <a:extLst>
              <a:ext uri="{FF2B5EF4-FFF2-40B4-BE49-F238E27FC236}">
                <a16:creationId xmlns:a16="http://schemas.microsoft.com/office/drawing/2014/main" id="{1E61B2A0-DCC9-EAF3-3B0F-E13EE321CB5D}"/>
              </a:ext>
            </a:extLst>
          </p:cNvPr>
          <p:cNvSpPr>
            <a:spLocks noGrp="1"/>
          </p:cNvSpPr>
          <p:nvPr>
            <p:ph type="body" sz="quarter" idx="31" hasCustomPrompt="1"/>
          </p:nvPr>
        </p:nvSpPr>
        <p:spPr>
          <a:xfrm>
            <a:off x="6142842" y="2047347"/>
            <a:ext cx="2761488" cy="635235"/>
          </a:xfrm>
        </p:spPr>
        <p:txBody>
          <a:bodyPr lIns="91440" rIns="91440">
            <a:normAutofit/>
          </a:bodyPr>
          <a:lstStyle>
            <a:lvl1pPr marL="0" indent="0">
              <a:buNone/>
              <a:defRPr sz="1045" b="0">
                <a:solidFill>
                  <a:schemeClr val="tx1"/>
                </a:solidFill>
                <a:latin typeface="+mn-lt"/>
                <a:ea typeface="+mn-ea"/>
              </a:defRPr>
            </a:lvl1pPr>
          </a:lstStyle>
          <a:p>
            <a:pPr lvl="0"/>
            <a:r>
              <a:rPr lang="en-US"/>
              <a:t>What must we do to reach the objective?</a:t>
            </a:r>
          </a:p>
        </p:txBody>
      </p:sp>
      <p:sp>
        <p:nvSpPr>
          <p:cNvPr id="18" name="Text Placeholder 9">
            <a:extLst>
              <a:ext uri="{FF2B5EF4-FFF2-40B4-BE49-F238E27FC236}">
                <a16:creationId xmlns:a16="http://schemas.microsoft.com/office/drawing/2014/main" id="{157D90B8-BC24-6859-141B-2BB00A6702F6}"/>
              </a:ext>
            </a:extLst>
          </p:cNvPr>
          <p:cNvSpPr>
            <a:spLocks noGrp="1"/>
          </p:cNvSpPr>
          <p:nvPr>
            <p:ph type="body" sz="quarter" idx="32" hasCustomPrompt="1"/>
          </p:nvPr>
        </p:nvSpPr>
        <p:spPr>
          <a:xfrm>
            <a:off x="6142064" y="3004233"/>
            <a:ext cx="2762265" cy="1429380"/>
          </a:xfrm>
        </p:spPr>
        <p:txBody>
          <a:bodyPr lIns="91440" rIns="91440">
            <a:normAutofit/>
          </a:bodyPr>
          <a:lstStyle>
            <a:lvl1pPr marL="0" indent="0">
              <a:buNone/>
              <a:defRPr sz="1045" b="0">
                <a:solidFill>
                  <a:schemeClr val="tx1"/>
                </a:solidFill>
                <a:latin typeface="+mn-lt"/>
                <a:ea typeface="+mn-ea"/>
              </a:defRPr>
            </a:lvl1pPr>
          </a:lstStyle>
          <a:p>
            <a:pPr lvl="0"/>
            <a:r>
              <a:rPr lang="en-US"/>
              <a:t>What activities will we perform to achieve this key result?</a:t>
            </a:r>
          </a:p>
        </p:txBody>
      </p:sp>
      <p:sp>
        <p:nvSpPr>
          <p:cNvPr id="19" name="Rectangle 18">
            <a:extLst>
              <a:ext uri="{FF2B5EF4-FFF2-40B4-BE49-F238E27FC236}">
                <a16:creationId xmlns:a16="http://schemas.microsoft.com/office/drawing/2014/main" id="{6D2E51B8-A205-814D-ED32-24D64DED0E0A}"/>
              </a:ext>
            </a:extLst>
          </p:cNvPr>
          <p:cNvSpPr/>
          <p:nvPr/>
        </p:nvSpPr>
        <p:spPr>
          <a:xfrm>
            <a:off x="4993322" y="682259"/>
            <a:ext cx="3911019" cy="457199"/>
          </a:xfrm>
          <a:prstGeom prst="rect">
            <a:avLst/>
          </a:prstGeom>
          <a:solidFill>
            <a:schemeClr val="bg1"/>
          </a:solidFill>
          <a:ln>
            <a:solidFill>
              <a:schemeClr val="bg1">
                <a:lumMod val="75000"/>
              </a:schemeClr>
            </a:solidFill>
          </a:ln>
          <a:effectLst/>
        </p:spPr>
        <p:txBody>
          <a:bodyPr wrap="square" lIns="91102" tIns="45510" rIns="91019" bIns="45510" rtlCol="0" anchor="t" anchorCtr="0">
            <a:noAutofit/>
          </a:bodyPr>
          <a:lstStyle/>
          <a:p>
            <a:r>
              <a:rPr lang="en-US" sz="800" b="1" i="0" kern="1200" cap="none" spc="0">
                <a:ln w="0">
                  <a:noFill/>
                </a:ln>
                <a:solidFill>
                  <a:schemeClr val="tx1"/>
                </a:solidFill>
                <a:latin typeface="+mj-lt"/>
                <a:ea typeface="+mj-ea"/>
                <a:cs typeface="+mn-cs"/>
              </a:rPr>
              <a:t>PRODUCT MANAGER </a:t>
            </a:r>
          </a:p>
          <a:p>
            <a:r>
              <a:rPr lang="en-US" sz="800" b="1" i="0" kern="1200" cap="none" spc="0">
                <a:ln w="0">
                  <a:noFill/>
                </a:ln>
                <a:solidFill>
                  <a:schemeClr val="tx1"/>
                </a:solidFill>
                <a:latin typeface="+mj-lt"/>
                <a:ea typeface="+mj-ea"/>
                <a:cs typeface="+mn-cs"/>
              </a:rPr>
              <a:t>EXECUTIVE SPONSOR</a:t>
            </a:r>
          </a:p>
        </p:txBody>
      </p:sp>
      <p:sp>
        <p:nvSpPr>
          <p:cNvPr id="20" name="Text Placeholder 5">
            <a:extLst>
              <a:ext uri="{FF2B5EF4-FFF2-40B4-BE49-F238E27FC236}">
                <a16:creationId xmlns:a16="http://schemas.microsoft.com/office/drawing/2014/main" id="{43BDB345-A415-B7E2-B192-AFC10CF060DC}"/>
              </a:ext>
            </a:extLst>
          </p:cNvPr>
          <p:cNvSpPr>
            <a:spLocks noGrp="1"/>
          </p:cNvSpPr>
          <p:nvPr>
            <p:ph type="body" sz="quarter" idx="27" hasCustomPrompt="1"/>
          </p:nvPr>
        </p:nvSpPr>
        <p:spPr>
          <a:xfrm>
            <a:off x="6286060" y="687577"/>
            <a:ext cx="2618270" cy="448522"/>
          </a:xfrm>
        </p:spPr>
        <p:txBody>
          <a:bodyPr>
            <a:noAutofit/>
          </a:bodyPr>
          <a:lstStyle>
            <a:lvl1pPr marL="0" indent="0">
              <a:spcBef>
                <a:spcPts val="0"/>
              </a:spcBef>
              <a:buFont typeface="Arial" panose="020B0604020202020204" pitchFamily="34" charset="0"/>
              <a:buNone/>
              <a:defRPr sz="1045"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Names and titles</a:t>
            </a:r>
          </a:p>
        </p:txBody>
      </p:sp>
      <p:sp>
        <p:nvSpPr>
          <p:cNvPr id="21" name="Text Placeholder 9">
            <a:extLst>
              <a:ext uri="{FF2B5EF4-FFF2-40B4-BE49-F238E27FC236}">
                <a16:creationId xmlns:a16="http://schemas.microsoft.com/office/drawing/2014/main" id="{6145FDD7-0191-BBC3-316C-C60DF9074C2E}"/>
              </a:ext>
            </a:extLst>
          </p:cNvPr>
          <p:cNvSpPr>
            <a:spLocks noGrp="1"/>
          </p:cNvSpPr>
          <p:nvPr>
            <p:ph type="body" sz="quarter" idx="33" hasCustomPrompt="1"/>
          </p:nvPr>
        </p:nvSpPr>
        <p:spPr>
          <a:xfrm>
            <a:off x="457200" y="1421028"/>
            <a:ext cx="8455355" cy="349825"/>
          </a:xfrm>
          <a:noFill/>
          <a:ln>
            <a:noFill/>
          </a:ln>
        </p:spPr>
        <p:txBody>
          <a:bodyPr vert="horz" wrap="square" lIns="91440" tIns="45716" rIns="91440" bIns="45716" numCol="1" anchor="t" anchorCtr="0" compatLnSpc="1">
            <a:prstTxWarp prst="textNoShape">
              <a:avLst/>
            </a:prstTxWarp>
            <a:normAutofit/>
          </a:bodyPr>
          <a:lstStyle>
            <a:lvl1pPr>
              <a:defRPr lang="en-US" sz="1045" b="0" dirty="0">
                <a:latin typeface="+mn-lt"/>
                <a:ea typeface="+mn-ea"/>
              </a:defRPr>
            </a:lvl1pPr>
          </a:lstStyle>
          <a:p>
            <a:pPr lvl="0"/>
            <a:r>
              <a:rPr lang="en-US"/>
              <a:t>How to achieve success</a:t>
            </a:r>
          </a:p>
        </p:txBody>
      </p:sp>
      <p:sp>
        <p:nvSpPr>
          <p:cNvPr id="22" name="Text Placeholder 5">
            <a:extLst>
              <a:ext uri="{FF2B5EF4-FFF2-40B4-BE49-F238E27FC236}">
                <a16:creationId xmlns:a16="http://schemas.microsoft.com/office/drawing/2014/main" id="{D2456C51-C747-225D-0803-150BBFE09BA0}"/>
              </a:ext>
            </a:extLst>
          </p:cNvPr>
          <p:cNvSpPr>
            <a:spLocks noGrp="1"/>
          </p:cNvSpPr>
          <p:nvPr>
            <p:ph type="body" sz="quarter" idx="26" hasCustomPrompt="1"/>
          </p:nvPr>
        </p:nvSpPr>
        <p:spPr>
          <a:xfrm>
            <a:off x="6503612" y="319762"/>
            <a:ext cx="2400729" cy="265454"/>
          </a:xfrm>
        </p:spPr>
        <p:txBody>
          <a:bodyPr>
            <a:noAutofit/>
          </a:bodyPr>
          <a:lstStyle>
            <a:lvl1pPr marL="0" indent="0">
              <a:spcBef>
                <a:spcPts val="0"/>
              </a:spcBef>
              <a:buFont typeface="Arial" panose="020B0604020202020204" pitchFamily="34" charset="0"/>
              <a:buNone/>
              <a:defRPr sz="1045" b="0" i="0">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Author and date</a:t>
            </a:r>
          </a:p>
        </p:txBody>
      </p:sp>
      <p:sp>
        <p:nvSpPr>
          <p:cNvPr id="23" name="TextBox 22">
            <a:extLst>
              <a:ext uri="{FF2B5EF4-FFF2-40B4-BE49-F238E27FC236}">
                <a16:creationId xmlns:a16="http://schemas.microsoft.com/office/drawing/2014/main" id="{C4358A15-D353-E272-5465-C99A1D009456}"/>
              </a:ext>
            </a:extLst>
          </p:cNvPr>
          <p:cNvSpPr txBox="1"/>
          <p:nvPr/>
        </p:nvSpPr>
        <p:spPr>
          <a:xfrm>
            <a:off x="374905" y="128016"/>
            <a:ext cx="2778044"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a:t>Objectives &gt; Key Results</a:t>
            </a:r>
          </a:p>
        </p:txBody>
      </p:sp>
      <p:sp>
        <p:nvSpPr>
          <p:cNvPr id="24" name="TextBox 23">
            <a:extLst>
              <a:ext uri="{FF2B5EF4-FFF2-40B4-BE49-F238E27FC236}">
                <a16:creationId xmlns:a16="http://schemas.microsoft.com/office/drawing/2014/main" id="{57401EE4-8047-F562-0823-1767B628E270}"/>
              </a:ext>
            </a:extLst>
          </p:cNvPr>
          <p:cNvSpPr txBox="1"/>
          <p:nvPr/>
        </p:nvSpPr>
        <p:spPr>
          <a:xfrm>
            <a:off x="384048" y="457200"/>
            <a:ext cx="4291319" cy="201066"/>
          </a:xfrm>
          <a:prstGeom prst="rect">
            <a:avLst/>
          </a:prstGeom>
          <a:noFill/>
        </p:spPr>
        <p:txBody>
          <a:bodyPr wrap="square" rtlCol="0" anchor="ctr">
            <a:noAutofit/>
          </a:bodyPr>
          <a:lstStyle/>
          <a:p>
            <a:pPr algn="l"/>
            <a:r>
              <a:rPr lang="en-US" sz="900"/>
              <a:t>Track progress, create alignment, and encourage engagement around measurable goals</a:t>
            </a:r>
            <a:endParaRPr lang="en-US" sz="900">
              <a:latin typeface="Calibri" panose="020F0502020204030204" pitchFamily="34" charset="0"/>
              <a:ea typeface="Century Gothic" charset="0"/>
              <a:cs typeface="Calibri" panose="020F0502020204030204" pitchFamily="34" charset="0"/>
            </a:endParaRPr>
          </a:p>
        </p:txBody>
      </p:sp>
      <p:sp>
        <p:nvSpPr>
          <p:cNvPr id="25" name="TextBox 24">
            <a:extLst>
              <a:ext uri="{FF2B5EF4-FFF2-40B4-BE49-F238E27FC236}">
                <a16:creationId xmlns:a16="http://schemas.microsoft.com/office/drawing/2014/main" id="{31E016B9-EE98-57F6-6099-8AFF3E8FB16B}"/>
              </a:ext>
            </a:extLst>
          </p:cNvPr>
          <p:cNvSpPr txBox="1"/>
          <p:nvPr/>
        </p:nvSpPr>
        <p:spPr>
          <a:xfrm>
            <a:off x="-2475" y="-340179"/>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Your activities should tie back to your objectives to achieve success. Key results are how you will measure success.</a:t>
            </a:r>
          </a:p>
        </p:txBody>
      </p:sp>
      <p:grpSp>
        <p:nvGrpSpPr>
          <p:cNvPr id="35" name="Group 34">
            <a:extLst>
              <a:ext uri="{FF2B5EF4-FFF2-40B4-BE49-F238E27FC236}">
                <a16:creationId xmlns:a16="http://schemas.microsoft.com/office/drawing/2014/main" id="{24A35069-FEE4-17D8-C6E9-CBB6876BCA11}"/>
              </a:ext>
            </a:extLst>
          </p:cNvPr>
          <p:cNvGrpSpPr/>
          <p:nvPr/>
        </p:nvGrpSpPr>
        <p:grpSpPr>
          <a:xfrm>
            <a:off x="1026896" y="4840393"/>
            <a:ext cx="7090208" cy="200055"/>
            <a:chOff x="1234440" y="4840393"/>
            <a:chExt cx="7090208" cy="200055"/>
          </a:xfrm>
        </p:grpSpPr>
        <p:sp>
          <p:nvSpPr>
            <p:cNvPr id="36" name="TextBox 35">
              <a:extLst>
                <a:ext uri="{FF2B5EF4-FFF2-40B4-BE49-F238E27FC236}">
                  <a16:creationId xmlns:a16="http://schemas.microsoft.com/office/drawing/2014/main" id="{DBEFB865-62DA-41F6-465E-FD9CC7028D6B}"/>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37" name="Picture 36">
              <a:extLst>
                <a:ext uri="{FF2B5EF4-FFF2-40B4-BE49-F238E27FC236}">
                  <a16:creationId xmlns:a16="http://schemas.microsoft.com/office/drawing/2014/main" id="{ECEDC186-EA7D-7042-AEDF-8F2353EAAD1D}"/>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2" name="Rectangle 1">
            <a:extLst>
              <a:ext uri="{FF2B5EF4-FFF2-40B4-BE49-F238E27FC236}">
                <a16:creationId xmlns:a16="http://schemas.microsoft.com/office/drawing/2014/main" id="{25D8102A-A40F-B526-CE69-A69823BB43BB}"/>
              </a:ext>
            </a:extLst>
          </p:cNvPr>
          <p:cNvSpPr/>
          <p:nvPr/>
        </p:nvSpPr>
        <p:spPr>
          <a:xfrm>
            <a:off x="8014827" y="37241"/>
            <a:ext cx="1027185" cy="659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Which OKR template</a:t>
            </a:r>
          </a:p>
        </p:txBody>
      </p:sp>
    </p:spTree>
    <p:extLst>
      <p:ext uri="{BB962C8B-B14F-4D97-AF65-F5344CB8AC3E}">
        <p14:creationId xmlns:p14="http://schemas.microsoft.com/office/powerpoint/2010/main" val="1915108978"/>
      </p:ext>
    </p:extLst>
  </p:cSld>
  <p:clrMapOvr>
    <a:masterClrMapping/>
  </p:clrMapOvr>
  <p:hf sldNum="0"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Problem Discovery">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71EBF4-976E-A92D-25B7-3A00D29B9114}"/>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latin typeface="+mj-lt"/>
                <a:ea typeface="+mj-ea"/>
                <a:cs typeface="Calibri" panose="020F0502020204030204" pitchFamily="34" charset="0"/>
              </a:rPr>
              <a:t>Problem Discovery</a:t>
            </a:r>
          </a:p>
        </p:txBody>
      </p:sp>
      <p:sp>
        <p:nvSpPr>
          <p:cNvPr id="8" name="Rectangle 7">
            <a:extLst>
              <a:ext uri="{FF2B5EF4-FFF2-40B4-BE49-F238E27FC236}">
                <a16:creationId xmlns:a16="http://schemas.microsoft.com/office/drawing/2014/main" id="{A1310EC5-BDF2-DB42-B4AC-696F594BC36F}"/>
              </a:ext>
            </a:extLst>
          </p:cNvPr>
          <p:cNvSpPr/>
          <p:nvPr/>
        </p:nvSpPr>
        <p:spPr>
          <a:xfrm>
            <a:off x="592540" y="825608"/>
            <a:ext cx="390927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dirty="0">
                <a:ln w="0">
                  <a:noFill/>
                </a:ln>
                <a:solidFill>
                  <a:schemeClr val="tx1"/>
                </a:solidFill>
                <a:latin typeface="+mj-lt"/>
                <a:ea typeface="+mj-ea"/>
                <a:cs typeface="+mn-cs"/>
              </a:rPr>
              <a:t>PRODUCT</a:t>
            </a:r>
          </a:p>
        </p:txBody>
      </p:sp>
      <p:sp>
        <p:nvSpPr>
          <p:cNvPr id="9" name="Rectangle 8">
            <a:extLst>
              <a:ext uri="{FF2B5EF4-FFF2-40B4-BE49-F238E27FC236}">
                <a16:creationId xmlns:a16="http://schemas.microsoft.com/office/drawing/2014/main" id="{AAA1AE80-0653-FD48-A64F-AAFCCE3C0FB8}"/>
              </a:ext>
            </a:extLst>
          </p:cNvPr>
          <p:cNvSpPr/>
          <p:nvPr/>
        </p:nvSpPr>
        <p:spPr>
          <a:xfrm>
            <a:off x="4623547" y="825608"/>
            <a:ext cx="390927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PERSON</a:t>
            </a:r>
          </a:p>
        </p:txBody>
      </p:sp>
      <p:sp>
        <p:nvSpPr>
          <p:cNvPr id="10" name="Rectangle 9">
            <a:extLst>
              <a:ext uri="{FF2B5EF4-FFF2-40B4-BE49-F238E27FC236}">
                <a16:creationId xmlns:a16="http://schemas.microsoft.com/office/drawing/2014/main" id="{8CF04589-50EC-1B42-8C07-41243D0D96B5}"/>
              </a:ext>
            </a:extLst>
          </p:cNvPr>
          <p:cNvSpPr/>
          <p:nvPr/>
        </p:nvSpPr>
        <p:spPr>
          <a:xfrm>
            <a:off x="592531" y="1450948"/>
            <a:ext cx="7940282" cy="1280159"/>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ISSUES</a:t>
            </a:r>
          </a:p>
        </p:txBody>
      </p:sp>
      <p:sp>
        <p:nvSpPr>
          <p:cNvPr id="11" name="Rectangle 10">
            <a:extLst>
              <a:ext uri="{FF2B5EF4-FFF2-40B4-BE49-F238E27FC236}">
                <a16:creationId xmlns:a16="http://schemas.microsoft.com/office/drawing/2014/main" id="{165B3E9F-EEE5-7041-B10B-7DEA1E819367}"/>
              </a:ext>
            </a:extLst>
          </p:cNvPr>
          <p:cNvSpPr/>
          <p:nvPr/>
        </p:nvSpPr>
        <p:spPr>
          <a:xfrm>
            <a:off x="592531" y="2859012"/>
            <a:ext cx="7940282" cy="1280159"/>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SCENARIOS</a:t>
            </a:r>
          </a:p>
        </p:txBody>
      </p:sp>
      <p:sp>
        <p:nvSpPr>
          <p:cNvPr id="15" name="Rectangle 14">
            <a:extLst>
              <a:ext uri="{FF2B5EF4-FFF2-40B4-BE49-F238E27FC236}">
                <a16:creationId xmlns:a16="http://schemas.microsoft.com/office/drawing/2014/main" id="{C5726751-230C-CF4C-8164-CE7B950F9A03}"/>
              </a:ext>
            </a:extLst>
          </p:cNvPr>
          <p:cNvSpPr/>
          <p:nvPr/>
        </p:nvSpPr>
        <p:spPr>
          <a:xfrm>
            <a:off x="4623547" y="4265468"/>
            <a:ext cx="390927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TAGS</a:t>
            </a:r>
          </a:p>
        </p:txBody>
      </p:sp>
      <p:sp>
        <p:nvSpPr>
          <p:cNvPr id="16" name="Rectangle 15">
            <a:extLst>
              <a:ext uri="{FF2B5EF4-FFF2-40B4-BE49-F238E27FC236}">
                <a16:creationId xmlns:a16="http://schemas.microsoft.com/office/drawing/2014/main" id="{925A1207-F53A-4245-A88A-B31DD218C40A}"/>
              </a:ext>
            </a:extLst>
          </p:cNvPr>
          <p:cNvSpPr/>
          <p:nvPr/>
        </p:nvSpPr>
        <p:spPr>
          <a:xfrm>
            <a:off x="592537" y="4265468"/>
            <a:ext cx="390927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PROBLEM RATING</a:t>
            </a:r>
          </a:p>
        </p:txBody>
      </p:sp>
      <p:sp>
        <p:nvSpPr>
          <p:cNvPr id="3" name="Text Placeholder 2">
            <a:extLst>
              <a:ext uri="{FF2B5EF4-FFF2-40B4-BE49-F238E27FC236}">
                <a16:creationId xmlns:a16="http://schemas.microsoft.com/office/drawing/2014/main" id="{E5A24B27-692A-524E-A83D-42D49F45A090}"/>
              </a:ext>
            </a:extLst>
          </p:cNvPr>
          <p:cNvSpPr>
            <a:spLocks noGrp="1"/>
          </p:cNvSpPr>
          <p:nvPr>
            <p:ph type="body" sz="quarter" idx="10" hasCustomPrompt="1"/>
          </p:nvPr>
        </p:nvSpPr>
        <p:spPr>
          <a:xfrm>
            <a:off x="592190" y="1013287"/>
            <a:ext cx="3909968" cy="303389"/>
          </a:xfrm>
        </p:spPr>
        <p:txBody>
          <a:bodyPr lIns="91440">
            <a:normAutofit/>
          </a:bodyPr>
          <a:lstStyle>
            <a:lvl1pPr>
              <a:defRPr sz="1046">
                <a:latin typeface="+mn-lt"/>
                <a:ea typeface="+mn-ea"/>
              </a:defRPr>
            </a:lvl1pPr>
          </a:lstStyle>
          <a:p>
            <a:pPr lvl="0" defTabSz="455511">
              <a:spcBef>
                <a:spcPct val="0"/>
              </a:spcBef>
            </a:pPr>
            <a:r>
              <a:rPr lang="en-US"/>
              <a:t>Product, service, release, model </a:t>
            </a:r>
          </a:p>
        </p:txBody>
      </p:sp>
      <p:sp>
        <p:nvSpPr>
          <p:cNvPr id="17" name="Text Placeholder 2">
            <a:extLst>
              <a:ext uri="{FF2B5EF4-FFF2-40B4-BE49-F238E27FC236}">
                <a16:creationId xmlns:a16="http://schemas.microsoft.com/office/drawing/2014/main" id="{D313D02B-85DE-4E43-A0E6-23299F2816BE}"/>
              </a:ext>
            </a:extLst>
          </p:cNvPr>
          <p:cNvSpPr>
            <a:spLocks noGrp="1"/>
          </p:cNvSpPr>
          <p:nvPr>
            <p:ph type="body" sz="quarter" idx="11" hasCustomPrompt="1"/>
          </p:nvPr>
        </p:nvSpPr>
        <p:spPr>
          <a:xfrm>
            <a:off x="592190" y="1645922"/>
            <a:ext cx="7841556" cy="1069685"/>
          </a:xfrm>
        </p:spPr>
        <p:txBody>
          <a:bodyPr/>
          <a:lstStyle>
            <a:lvl1pPr>
              <a:defRPr sz="1046">
                <a:latin typeface="+mn-lt"/>
                <a:ea typeface="+mn-ea"/>
              </a:defRPr>
            </a:lvl1pPr>
          </a:lstStyle>
          <a:p>
            <a:pPr lvl="0"/>
            <a:r>
              <a:rPr lang="en-US"/>
              <a:t>Describe the issues identified</a:t>
            </a:r>
          </a:p>
        </p:txBody>
      </p:sp>
      <p:sp>
        <p:nvSpPr>
          <p:cNvPr id="18" name="Text Placeholder 2">
            <a:extLst>
              <a:ext uri="{FF2B5EF4-FFF2-40B4-BE49-F238E27FC236}">
                <a16:creationId xmlns:a16="http://schemas.microsoft.com/office/drawing/2014/main" id="{824F58C8-0554-5943-8E7A-A1166A22D8DA}"/>
              </a:ext>
            </a:extLst>
          </p:cNvPr>
          <p:cNvSpPr>
            <a:spLocks noGrp="1"/>
          </p:cNvSpPr>
          <p:nvPr>
            <p:ph type="body" sz="quarter" idx="12" hasCustomPrompt="1"/>
          </p:nvPr>
        </p:nvSpPr>
        <p:spPr>
          <a:xfrm>
            <a:off x="592190" y="3017523"/>
            <a:ext cx="7841556" cy="1121637"/>
          </a:xfrm>
        </p:spPr>
        <p:txBody>
          <a:bodyPr/>
          <a:lstStyle>
            <a:lvl1pPr>
              <a:defRPr sz="1046">
                <a:latin typeface="+mn-lt"/>
                <a:ea typeface="+mn-ea"/>
              </a:defRPr>
            </a:lvl1pPr>
          </a:lstStyle>
          <a:p>
            <a:pPr lvl="0"/>
            <a:r>
              <a:rPr lang="en-US"/>
              <a:t>Provide one or more scenarios that illustrate the problem</a:t>
            </a:r>
          </a:p>
        </p:txBody>
      </p:sp>
      <p:sp>
        <p:nvSpPr>
          <p:cNvPr id="19" name="Text Placeholder 2">
            <a:extLst>
              <a:ext uri="{FF2B5EF4-FFF2-40B4-BE49-F238E27FC236}">
                <a16:creationId xmlns:a16="http://schemas.microsoft.com/office/drawing/2014/main" id="{B13D37CA-BAFD-5B44-9AB6-882453A84A76}"/>
              </a:ext>
            </a:extLst>
          </p:cNvPr>
          <p:cNvSpPr>
            <a:spLocks noGrp="1"/>
          </p:cNvSpPr>
          <p:nvPr>
            <p:ph type="body" sz="quarter" idx="13" hasCustomPrompt="1"/>
          </p:nvPr>
        </p:nvSpPr>
        <p:spPr>
          <a:xfrm>
            <a:off x="592190" y="4474570"/>
            <a:ext cx="3868430" cy="288338"/>
          </a:xfrm>
        </p:spPr>
        <p:txBody>
          <a:bodyPr/>
          <a:lstStyle>
            <a:lvl1pPr>
              <a:defRPr sz="1046">
                <a:latin typeface="+mn-lt"/>
                <a:ea typeface="+mn-ea"/>
              </a:defRPr>
            </a:lvl1pPr>
          </a:lstStyle>
          <a:p>
            <a:pPr lvl="0"/>
            <a:r>
              <a:rPr lang="en-US"/>
              <a:t>Problem rating</a:t>
            </a:r>
          </a:p>
        </p:txBody>
      </p:sp>
      <p:sp>
        <p:nvSpPr>
          <p:cNvPr id="20" name="Text Placeholder 2">
            <a:extLst>
              <a:ext uri="{FF2B5EF4-FFF2-40B4-BE49-F238E27FC236}">
                <a16:creationId xmlns:a16="http://schemas.microsoft.com/office/drawing/2014/main" id="{82570397-FD74-9D49-BA7F-6BBD715C2C35}"/>
              </a:ext>
            </a:extLst>
          </p:cNvPr>
          <p:cNvSpPr>
            <a:spLocks noGrp="1"/>
          </p:cNvSpPr>
          <p:nvPr>
            <p:ph type="body" sz="quarter" idx="14" hasCustomPrompt="1"/>
          </p:nvPr>
        </p:nvSpPr>
        <p:spPr>
          <a:xfrm>
            <a:off x="4623200" y="4474565"/>
            <a:ext cx="3909273" cy="288337"/>
          </a:xfrm>
        </p:spPr>
        <p:txBody>
          <a:bodyPr lIns="91440">
            <a:normAutofit/>
          </a:bodyPr>
          <a:lstStyle>
            <a:lvl1pPr>
              <a:defRPr sz="1046">
                <a:latin typeface="+mn-lt"/>
                <a:ea typeface="+mn-ea"/>
              </a:defRPr>
            </a:lvl1pPr>
          </a:lstStyle>
          <a:p>
            <a:pPr lvl="0"/>
            <a:r>
              <a:rPr lang="en-US"/>
              <a:t>Tags</a:t>
            </a:r>
          </a:p>
        </p:txBody>
      </p:sp>
      <p:sp>
        <p:nvSpPr>
          <p:cNvPr id="22" name="Text Placeholder 5">
            <a:extLst>
              <a:ext uri="{FF2B5EF4-FFF2-40B4-BE49-F238E27FC236}">
                <a16:creationId xmlns:a16="http://schemas.microsoft.com/office/drawing/2014/main" id="{9D073801-B071-1D4C-BF8A-42895B8353E4}"/>
              </a:ext>
            </a:extLst>
          </p:cNvPr>
          <p:cNvSpPr>
            <a:spLocks noGrp="1"/>
          </p:cNvSpPr>
          <p:nvPr>
            <p:ph type="body" sz="quarter" idx="27" hasCustomPrompt="1"/>
          </p:nvPr>
        </p:nvSpPr>
        <p:spPr>
          <a:xfrm>
            <a:off x="4623202" y="1013287"/>
            <a:ext cx="3851732" cy="303389"/>
          </a:xfrm>
        </p:spPr>
        <p:txBody>
          <a:bodyPr>
            <a:noAutofit/>
          </a:bodyPr>
          <a:lstStyle>
            <a:lvl1pPr marL="0" indent="0">
              <a:spcBef>
                <a:spcPts val="0"/>
              </a:spcBef>
              <a:buFont typeface="Arial" panose="020B0604020202020204" pitchFamily="34" charset="0"/>
              <a:buNone/>
              <a:defRPr sz="1046"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Person interviewed</a:t>
            </a:r>
          </a:p>
        </p:txBody>
      </p:sp>
      <p:sp>
        <p:nvSpPr>
          <p:cNvPr id="23" name="Rectangle 22">
            <a:extLst>
              <a:ext uri="{FF2B5EF4-FFF2-40B4-BE49-F238E27FC236}">
                <a16:creationId xmlns:a16="http://schemas.microsoft.com/office/drawing/2014/main" id="{844B4E7A-B2AA-5308-6428-9F61329D12D1}"/>
              </a:ext>
            </a:extLst>
          </p:cNvPr>
          <p:cNvSpPr/>
          <p:nvPr/>
        </p:nvSpPr>
        <p:spPr>
          <a:xfrm>
            <a:off x="5679415" y="88853"/>
            <a:ext cx="2872056" cy="457199"/>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WRITTEN BY</a:t>
            </a:r>
          </a:p>
        </p:txBody>
      </p:sp>
      <p:sp>
        <p:nvSpPr>
          <p:cNvPr id="2" name="Text Placeholder 5">
            <a:extLst>
              <a:ext uri="{FF2B5EF4-FFF2-40B4-BE49-F238E27FC236}">
                <a16:creationId xmlns:a16="http://schemas.microsoft.com/office/drawing/2014/main" id="{59AD9DC3-DEA4-5584-3A28-1AE591254F4B}"/>
              </a:ext>
            </a:extLst>
          </p:cNvPr>
          <p:cNvSpPr>
            <a:spLocks noGrp="1"/>
          </p:cNvSpPr>
          <p:nvPr>
            <p:ph type="body" sz="quarter" idx="26" hasCustomPrompt="1"/>
          </p:nvPr>
        </p:nvSpPr>
        <p:spPr>
          <a:xfrm>
            <a:off x="5679415" y="280597"/>
            <a:ext cx="2872056" cy="265454"/>
          </a:xfrm>
        </p:spPr>
        <p:txBody>
          <a:bodyPr>
            <a:noAutofit/>
          </a:bodyPr>
          <a:lstStyle>
            <a:lvl1pPr marL="0" indent="0">
              <a:spcBef>
                <a:spcPts val="0"/>
              </a:spcBef>
              <a:buFont typeface="Arial" panose="020B0604020202020204" pitchFamily="34" charset="0"/>
              <a:buNone/>
              <a:defRPr sz="1046"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13" name="TextBox 12">
            <a:extLst>
              <a:ext uri="{FF2B5EF4-FFF2-40B4-BE49-F238E27FC236}">
                <a16:creationId xmlns:a16="http://schemas.microsoft.com/office/drawing/2014/main" id="{996B7894-4A2B-E83C-6091-1A1A681CB7CE}"/>
              </a:ext>
            </a:extLst>
          </p:cNvPr>
          <p:cNvSpPr txBox="1"/>
          <p:nvPr/>
        </p:nvSpPr>
        <p:spPr>
          <a:xfrm>
            <a:off x="384048" y="457200"/>
            <a:ext cx="4291319" cy="201066"/>
          </a:xfrm>
          <a:prstGeom prst="rect">
            <a:avLst/>
          </a:prstGeom>
          <a:noFill/>
        </p:spPr>
        <p:txBody>
          <a:bodyPr wrap="square"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14" name="Group 13">
            <a:extLst>
              <a:ext uri="{FF2B5EF4-FFF2-40B4-BE49-F238E27FC236}">
                <a16:creationId xmlns:a16="http://schemas.microsoft.com/office/drawing/2014/main" id="{E16AF0D8-9A08-6F44-BA4B-0DFCF920E7F3}"/>
              </a:ext>
            </a:extLst>
          </p:cNvPr>
          <p:cNvGrpSpPr/>
          <p:nvPr/>
        </p:nvGrpSpPr>
        <p:grpSpPr>
          <a:xfrm>
            <a:off x="1026896" y="4840393"/>
            <a:ext cx="7090208" cy="200055"/>
            <a:chOff x="1234440" y="4840393"/>
            <a:chExt cx="7090208" cy="200055"/>
          </a:xfrm>
        </p:grpSpPr>
        <p:sp>
          <p:nvSpPr>
            <p:cNvPr id="24" name="TextBox 23">
              <a:extLst>
                <a:ext uri="{FF2B5EF4-FFF2-40B4-BE49-F238E27FC236}">
                  <a16:creationId xmlns:a16="http://schemas.microsoft.com/office/drawing/2014/main" id="{55E99A52-8DC3-DDE4-D874-10C10E02F267}"/>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5" name="Picture 24">
              <a:extLst>
                <a:ext uri="{FF2B5EF4-FFF2-40B4-BE49-F238E27FC236}">
                  <a16:creationId xmlns:a16="http://schemas.microsoft.com/office/drawing/2014/main" id="{2287440F-1285-5A5A-0BAE-358F0D4EBE83}"/>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5" name="TextBox 4">
            <a:extLst>
              <a:ext uri="{FF2B5EF4-FFF2-40B4-BE49-F238E27FC236}">
                <a16:creationId xmlns:a16="http://schemas.microsoft.com/office/drawing/2014/main" id="{79AB7567-CF8B-9137-3F5B-1EFA7F65149B}"/>
              </a:ext>
            </a:extLst>
          </p:cNvPr>
          <p:cNvSpPr txBox="1"/>
          <p:nvPr/>
        </p:nvSpPr>
        <p:spPr>
          <a:xfrm>
            <a:off x="384048" y="457200"/>
            <a:ext cx="3226055" cy="201066"/>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7" name="TextBox 6">
            <a:extLst>
              <a:ext uri="{FF2B5EF4-FFF2-40B4-BE49-F238E27FC236}">
                <a16:creationId xmlns:a16="http://schemas.microsoft.com/office/drawing/2014/main" id="{8865CA36-5AFD-292D-C11D-566BFD187FB0}"/>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4" name="Rectangle 3">
            <a:extLst>
              <a:ext uri="{FF2B5EF4-FFF2-40B4-BE49-F238E27FC236}">
                <a16:creationId xmlns:a16="http://schemas.microsoft.com/office/drawing/2014/main" id="{8E8B0DDC-C84F-346C-F5C3-35B83797660A}"/>
              </a:ext>
            </a:extLst>
          </p:cNvPr>
          <p:cNvSpPr/>
          <p:nvPr/>
        </p:nvSpPr>
        <p:spPr>
          <a:xfrm>
            <a:off x="2521009" y="88853"/>
            <a:ext cx="2469735" cy="659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Is this needed as a template separate from Feature Request? Or first half of problem story?</a:t>
            </a:r>
          </a:p>
        </p:txBody>
      </p:sp>
    </p:spTree>
    <p:extLst>
      <p:ext uri="{BB962C8B-B14F-4D97-AF65-F5344CB8AC3E}">
        <p14:creationId xmlns:p14="http://schemas.microsoft.com/office/powerpoint/2010/main" val="3308416067"/>
      </p:ext>
    </p:extLst>
  </p:cSld>
  <p:clrMapOvr>
    <a:masterClrMapping/>
  </p:clrMapOvr>
  <p:hf sldNum="0" hdr="0" dt="0"/>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idea_brief">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C19A14-4BCA-BE5A-FD8E-40126144943B}"/>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latin typeface="+mn-lt"/>
                <a:ea typeface="+mj-ea"/>
                <a:cs typeface="Calibri" panose="020F0502020204030204" pitchFamily="34" charset="0"/>
              </a:rPr>
              <a:t>Idea Brief</a:t>
            </a:r>
          </a:p>
        </p:txBody>
      </p:sp>
      <p:sp>
        <p:nvSpPr>
          <p:cNvPr id="8" name="Rectangle 7">
            <a:extLst>
              <a:ext uri="{FF2B5EF4-FFF2-40B4-BE49-F238E27FC236}">
                <a16:creationId xmlns:a16="http://schemas.microsoft.com/office/drawing/2014/main" id="{A1310EC5-BDF2-DB42-B4AC-696F594BC36F}"/>
              </a:ext>
            </a:extLst>
          </p:cNvPr>
          <p:cNvSpPr/>
          <p:nvPr/>
        </p:nvSpPr>
        <p:spPr>
          <a:xfrm>
            <a:off x="592540" y="825608"/>
            <a:ext cx="390927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dirty="0">
                <a:ln w="0">
                  <a:noFill/>
                </a:ln>
                <a:solidFill>
                  <a:schemeClr val="tx1"/>
                </a:solidFill>
                <a:latin typeface="+mj-lt"/>
                <a:ea typeface="+mj-ea"/>
                <a:cs typeface="+mn-cs"/>
              </a:rPr>
              <a:t>PROBLEM NAME</a:t>
            </a:r>
          </a:p>
        </p:txBody>
      </p:sp>
      <p:sp>
        <p:nvSpPr>
          <p:cNvPr id="9" name="Rectangle 8">
            <a:extLst>
              <a:ext uri="{FF2B5EF4-FFF2-40B4-BE49-F238E27FC236}">
                <a16:creationId xmlns:a16="http://schemas.microsoft.com/office/drawing/2014/main" id="{AAA1AE80-0653-FD48-A64F-AAFCCE3C0FB8}"/>
              </a:ext>
            </a:extLst>
          </p:cNvPr>
          <p:cNvSpPr/>
          <p:nvPr/>
        </p:nvSpPr>
        <p:spPr>
          <a:xfrm>
            <a:off x="4623547" y="825608"/>
            <a:ext cx="390927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dirty="0">
                <a:ln w="0">
                  <a:noFill/>
                </a:ln>
                <a:solidFill>
                  <a:schemeClr val="tx1"/>
                </a:solidFill>
                <a:latin typeface="+mj-lt"/>
                <a:ea typeface="+mj-ea"/>
                <a:cs typeface="+mn-cs"/>
              </a:rPr>
              <a:t>SEGMENT / PERSONA</a:t>
            </a:r>
          </a:p>
        </p:txBody>
      </p:sp>
      <p:sp>
        <p:nvSpPr>
          <p:cNvPr id="10" name="Rectangle 9">
            <a:extLst>
              <a:ext uri="{FF2B5EF4-FFF2-40B4-BE49-F238E27FC236}">
                <a16:creationId xmlns:a16="http://schemas.microsoft.com/office/drawing/2014/main" id="{8CF04589-50EC-1B42-8C07-41243D0D96B5}"/>
              </a:ext>
            </a:extLst>
          </p:cNvPr>
          <p:cNvSpPr/>
          <p:nvPr/>
        </p:nvSpPr>
        <p:spPr>
          <a:xfrm>
            <a:off x="592531" y="1386668"/>
            <a:ext cx="7940282" cy="914400"/>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DESCRIPTION</a:t>
            </a:r>
          </a:p>
        </p:txBody>
      </p:sp>
      <p:sp>
        <p:nvSpPr>
          <p:cNvPr id="11" name="Rectangle 10">
            <a:extLst>
              <a:ext uri="{FF2B5EF4-FFF2-40B4-BE49-F238E27FC236}">
                <a16:creationId xmlns:a16="http://schemas.microsoft.com/office/drawing/2014/main" id="{165B3E9F-EEE5-7041-B10B-7DEA1E819367}"/>
              </a:ext>
            </a:extLst>
          </p:cNvPr>
          <p:cNvSpPr/>
          <p:nvPr/>
        </p:nvSpPr>
        <p:spPr>
          <a:xfrm>
            <a:off x="592531" y="2336731"/>
            <a:ext cx="7940282" cy="914400"/>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CUSTOMER VALUE</a:t>
            </a:r>
          </a:p>
        </p:txBody>
      </p:sp>
      <p:sp>
        <p:nvSpPr>
          <p:cNvPr id="15" name="Rectangle 14">
            <a:extLst>
              <a:ext uri="{FF2B5EF4-FFF2-40B4-BE49-F238E27FC236}">
                <a16:creationId xmlns:a16="http://schemas.microsoft.com/office/drawing/2014/main" id="{C5726751-230C-CF4C-8164-CE7B950F9A03}"/>
              </a:ext>
            </a:extLst>
          </p:cNvPr>
          <p:cNvSpPr/>
          <p:nvPr/>
        </p:nvSpPr>
        <p:spPr>
          <a:xfrm>
            <a:off x="4623547" y="4265468"/>
            <a:ext cx="390927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TAGS</a:t>
            </a:r>
          </a:p>
        </p:txBody>
      </p:sp>
      <p:sp>
        <p:nvSpPr>
          <p:cNvPr id="16" name="Rectangle 15">
            <a:extLst>
              <a:ext uri="{FF2B5EF4-FFF2-40B4-BE49-F238E27FC236}">
                <a16:creationId xmlns:a16="http://schemas.microsoft.com/office/drawing/2014/main" id="{925A1207-F53A-4245-A88A-B31DD218C40A}"/>
              </a:ext>
            </a:extLst>
          </p:cNvPr>
          <p:cNvSpPr/>
          <p:nvPr/>
        </p:nvSpPr>
        <p:spPr>
          <a:xfrm>
            <a:off x="592537" y="4265468"/>
            <a:ext cx="390927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PROBLEM RATING</a:t>
            </a:r>
          </a:p>
        </p:txBody>
      </p:sp>
      <p:sp>
        <p:nvSpPr>
          <p:cNvPr id="3" name="Text Placeholder 2">
            <a:extLst>
              <a:ext uri="{FF2B5EF4-FFF2-40B4-BE49-F238E27FC236}">
                <a16:creationId xmlns:a16="http://schemas.microsoft.com/office/drawing/2014/main" id="{E5A24B27-692A-524E-A83D-42D49F45A090}"/>
              </a:ext>
            </a:extLst>
          </p:cNvPr>
          <p:cNvSpPr>
            <a:spLocks noGrp="1"/>
          </p:cNvSpPr>
          <p:nvPr>
            <p:ph type="body" sz="quarter" idx="10" hasCustomPrompt="1"/>
          </p:nvPr>
        </p:nvSpPr>
        <p:spPr>
          <a:xfrm>
            <a:off x="592529" y="1056809"/>
            <a:ext cx="3893145" cy="253433"/>
          </a:xfrm>
        </p:spPr>
        <p:txBody>
          <a:bodyPr>
            <a:normAutofit/>
          </a:bodyPr>
          <a:lstStyle>
            <a:lvl1pPr>
              <a:spcBef>
                <a:spcPts val="0"/>
              </a:spcBef>
              <a:defRPr sz="1046">
                <a:latin typeface="+mn-lt"/>
                <a:ea typeface="+mn-ea"/>
              </a:defRPr>
            </a:lvl1pPr>
          </a:lstStyle>
          <a:p>
            <a:pPr lvl="0"/>
            <a:r>
              <a:rPr lang="en-US"/>
              <a:t>Problem</a:t>
            </a:r>
          </a:p>
        </p:txBody>
      </p:sp>
      <p:sp>
        <p:nvSpPr>
          <p:cNvPr id="17" name="Text Placeholder 2">
            <a:extLst>
              <a:ext uri="{FF2B5EF4-FFF2-40B4-BE49-F238E27FC236}">
                <a16:creationId xmlns:a16="http://schemas.microsoft.com/office/drawing/2014/main" id="{D313D02B-85DE-4E43-A0E6-23299F2816BE}"/>
              </a:ext>
            </a:extLst>
          </p:cNvPr>
          <p:cNvSpPr>
            <a:spLocks noGrp="1"/>
          </p:cNvSpPr>
          <p:nvPr>
            <p:ph type="body" sz="quarter" idx="11" hasCustomPrompt="1"/>
          </p:nvPr>
        </p:nvSpPr>
        <p:spPr>
          <a:xfrm>
            <a:off x="576656" y="1584257"/>
            <a:ext cx="7865327" cy="676956"/>
          </a:xfrm>
        </p:spPr>
        <p:txBody>
          <a:bodyPr/>
          <a:lstStyle>
            <a:lvl1pPr>
              <a:spcBef>
                <a:spcPts val="0"/>
              </a:spcBef>
              <a:defRPr sz="1046">
                <a:latin typeface="+mn-lt"/>
                <a:ea typeface="+mn-ea"/>
              </a:defRPr>
            </a:lvl1pPr>
          </a:lstStyle>
          <a:p>
            <a:pPr lvl="0"/>
            <a:r>
              <a:rPr lang="en-US"/>
              <a:t>Describe the problem to be solved in detail</a:t>
            </a:r>
          </a:p>
        </p:txBody>
      </p:sp>
      <p:sp>
        <p:nvSpPr>
          <p:cNvPr id="18" name="Text Placeholder 2">
            <a:extLst>
              <a:ext uri="{FF2B5EF4-FFF2-40B4-BE49-F238E27FC236}">
                <a16:creationId xmlns:a16="http://schemas.microsoft.com/office/drawing/2014/main" id="{824F58C8-0554-5943-8E7A-A1166A22D8DA}"/>
              </a:ext>
            </a:extLst>
          </p:cNvPr>
          <p:cNvSpPr>
            <a:spLocks noGrp="1"/>
          </p:cNvSpPr>
          <p:nvPr>
            <p:ph type="body" sz="quarter" idx="12" hasCustomPrompt="1"/>
          </p:nvPr>
        </p:nvSpPr>
        <p:spPr>
          <a:xfrm>
            <a:off x="576656" y="2571070"/>
            <a:ext cx="7865327" cy="646752"/>
          </a:xfrm>
        </p:spPr>
        <p:txBody>
          <a:bodyPr/>
          <a:lstStyle>
            <a:lvl1pPr>
              <a:spcBef>
                <a:spcPts val="0"/>
              </a:spcBef>
              <a:defRPr sz="1046">
                <a:latin typeface="+mn-lt"/>
                <a:ea typeface="+mn-ea"/>
              </a:defRPr>
            </a:lvl1pPr>
          </a:lstStyle>
          <a:p>
            <a:pPr lvl="0"/>
            <a:r>
              <a:rPr lang="en-US"/>
              <a:t>Why this makes sense for our customers</a:t>
            </a:r>
          </a:p>
        </p:txBody>
      </p:sp>
      <p:sp>
        <p:nvSpPr>
          <p:cNvPr id="19" name="Text Placeholder 2">
            <a:extLst>
              <a:ext uri="{FF2B5EF4-FFF2-40B4-BE49-F238E27FC236}">
                <a16:creationId xmlns:a16="http://schemas.microsoft.com/office/drawing/2014/main" id="{B13D37CA-BAFD-5B44-9AB6-882453A84A76}"/>
              </a:ext>
            </a:extLst>
          </p:cNvPr>
          <p:cNvSpPr>
            <a:spLocks noGrp="1"/>
          </p:cNvSpPr>
          <p:nvPr>
            <p:ph type="body" sz="quarter" idx="13" hasCustomPrompt="1"/>
          </p:nvPr>
        </p:nvSpPr>
        <p:spPr>
          <a:xfrm>
            <a:off x="576656" y="4485806"/>
            <a:ext cx="3892201" cy="277096"/>
          </a:xfrm>
        </p:spPr>
        <p:txBody>
          <a:bodyPr/>
          <a:lstStyle>
            <a:lvl1pPr>
              <a:defRPr sz="1046">
                <a:latin typeface="+mn-lt"/>
                <a:ea typeface="+mn-ea"/>
              </a:defRPr>
            </a:lvl1pPr>
          </a:lstStyle>
          <a:p>
            <a:pPr lvl="0"/>
            <a:r>
              <a:rPr lang="en-US"/>
              <a:t>Problem rating</a:t>
            </a:r>
          </a:p>
        </p:txBody>
      </p:sp>
      <p:sp>
        <p:nvSpPr>
          <p:cNvPr id="20" name="Text Placeholder 2">
            <a:extLst>
              <a:ext uri="{FF2B5EF4-FFF2-40B4-BE49-F238E27FC236}">
                <a16:creationId xmlns:a16="http://schemas.microsoft.com/office/drawing/2014/main" id="{82570397-FD74-9D49-BA7F-6BBD715C2C35}"/>
              </a:ext>
            </a:extLst>
          </p:cNvPr>
          <p:cNvSpPr>
            <a:spLocks noGrp="1"/>
          </p:cNvSpPr>
          <p:nvPr>
            <p:ph type="body" sz="quarter" idx="14" hasCustomPrompt="1"/>
          </p:nvPr>
        </p:nvSpPr>
        <p:spPr>
          <a:xfrm>
            <a:off x="4623547" y="4485811"/>
            <a:ext cx="3851387" cy="277094"/>
          </a:xfrm>
        </p:spPr>
        <p:txBody>
          <a:bodyPr>
            <a:normAutofit/>
          </a:bodyPr>
          <a:lstStyle>
            <a:lvl1pPr>
              <a:defRPr sz="1046">
                <a:latin typeface="+mn-lt"/>
                <a:ea typeface="+mn-ea"/>
              </a:defRPr>
            </a:lvl1pPr>
          </a:lstStyle>
          <a:p>
            <a:pPr lvl="0"/>
            <a:r>
              <a:rPr lang="en-US"/>
              <a:t>Tags</a:t>
            </a:r>
          </a:p>
        </p:txBody>
      </p:sp>
      <p:sp>
        <p:nvSpPr>
          <p:cNvPr id="22" name="Text Placeholder 5">
            <a:extLst>
              <a:ext uri="{FF2B5EF4-FFF2-40B4-BE49-F238E27FC236}">
                <a16:creationId xmlns:a16="http://schemas.microsoft.com/office/drawing/2014/main" id="{9D073801-B071-1D4C-BF8A-42895B8353E4}"/>
              </a:ext>
            </a:extLst>
          </p:cNvPr>
          <p:cNvSpPr>
            <a:spLocks noGrp="1"/>
          </p:cNvSpPr>
          <p:nvPr>
            <p:ph type="body" sz="quarter" idx="27" hasCustomPrompt="1"/>
          </p:nvPr>
        </p:nvSpPr>
        <p:spPr>
          <a:xfrm>
            <a:off x="4642198" y="1056808"/>
            <a:ext cx="3909272" cy="290005"/>
          </a:xfrm>
        </p:spPr>
        <p:txBody>
          <a:bodyPr>
            <a:noAutofit/>
          </a:bodyPr>
          <a:lstStyle>
            <a:lvl1pPr marL="0" indent="0">
              <a:spcBef>
                <a:spcPts val="0"/>
              </a:spcBef>
              <a:buFont typeface="Arial" panose="020B0604020202020204" pitchFamily="34" charset="0"/>
              <a:buNone/>
              <a:defRPr sz="1046"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Who has the problem?</a:t>
            </a:r>
          </a:p>
        </p:txBody>
      </p:sp>
      <p:sp>
        <p:nvSpPr>
          <p:cNvPr id="23" name="Rectangle 22">
            <a:extLst>
              <a:ext uri="{FF2B5EF4-FFF2-40B4-BE49-F238E27FC236}">
                <a16:creationId xmlns:a16="http://schemas.microsoft.com/office/drawing/2014/main" id="{2B2B05EB-4A8F-3E45-9DC6-FCC29BC414E0}"/>
              </a:ext>
            </a:extLst>
          </p:cNvPr>
          <p:cNvSpPr/>
          <p:nvPr/>
        </p:nvSpPr>
        <p:spPr>
          <a:xfrm>
            <a:off x="592531" y="3286794"/>
            <a:ext cx="7940282" cy="914400"/>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a:ln w="0">
                  <a:noFill/>
                </a:ln>
                <a:solidFill>
                  <a:schemeClr val="tx1"/>
                </a:solidFill>
                <a:latin typeface="+mj-lt"/>
                <a:ea typeface="+mj-ea"/>
                <a:cs typeface="+mn-cs"/>
              </a:rPr>
              <a:t>ORGANIZATION VALUE</a:t>
            </a:r>
          </a:p>
        </p:txBody>
      </p:sp>
      <p:sp>
        <p:nvSpPr>
          <p:cNvPr id="24" name="Text Placeholder 2">
            <a:extLst>
              <a:ext uri="{FF2B5EF4-FFF2-40B4-BE49-F238E27FC236}">
                <a16:creationId xmlns:a16="http://schemas.microsoft.com/office/drawing/2014/main" id="{AFEE63A9-3560-164F-837A-0CBD898B74DD}"/>
              </a:ext>
            </a:extLst>
          </p:cNvPr>
          <p:cNvSpPr>
            <a:spLocks noGrp="1"/>
          </p:cNvSpPr>
          <p:nvPr>
            <p:ph type="body" sz="quarter" idx="28" hasCustomPrompt="1"/>
          </p:nvPr>
        </p:nvSpPr>
        <p:spPr>
          <a:xfrm>
            <a:off x="576656" y="3485473"/>
            <a:ext cx="7865327" cy="682415"/>
          </a:xfrm>
        </p:spPr>
        <p:txBody>
          <a:bodyPr/>
          <a:lstStyle>
            <a:lvl1pPr>
              <a:spcBef>
                <a:spcPts val="0"/>
              </a:spcBef>
              <a:defRPr sz="1046">
                <a:latin typeface="+mn-lt"/>
                <a:ea typeface="+mn-ea"/>
              </a:defRPr>
            </a:lvl1pPr>
          </a:lstStyle>
          <a:p>
            <a:pPr lvl="0"/>
            <a:r>
              <a:rPr lang="en-US"/>
              <a:t>Why this makes sense for our organization</a:t>
            </a:r>
          </a:p>
        </p:txBody>
      </p:sp>
      <p:sp>
        <p:nvSpPr>
          <p:cNvPr id="25" name="Rectangle 24">
            <a:extLst>
              <a:ext uri="{FF2B5EF4-FFF2-40B4-BE49-F238E27FC236}">
                <a16:creationId xmlns:a16="http://schemas.microsoft.com/office/drawing/2014/main" id="{B88A52FF-51F1-AB57-9399-7A2A32233F07}"/>
              </a:ext>
            </a:extLst>
          </p:cNvPr>
          <p:cNvSpPr/>
          <p:nvPr/>
        </p:nvSpPr>
        <p:spPr>
          <a:xfrm>
            <a:off x="5679413" y="121636"/>
            <a:ext cx="2872056" cy="457199"/>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kern="1200" cap="none" spc="0" dirty="0">
                <a:ln w="0">
                  <a:noFill/>
                </a:ln>
                <a:solidFill>
                  <a:schemeClr val="tx1"/>
                </a:solidFill>
                <a:latin typeface="+mj-lt"/>
                <a:ea typeface="+mj-ea"/>
                <a:cs typeface="+mn-cs"/>
              </a:rPr>
              <a:t>WRITTEN BY</a:t>
            </a:r>
          </a:p>
        </p:txBody>
      </p:sp>
      <p:sp>
        <p:nvSpPr>
          <p:cNvPr id="2" name="Text Placeholder 5">
            <a:extLst>
              <a:ext uri="{FF2B5EF4-FFF2-40B4-BE49-F238E27FC236}">
                <a16:creationId xmlns:a16="http://schemas.microsoft.com/office/drawing/2014/main" id="{ECCEEDA2-D1CF-A493-1C90-7306EF4A9FD7}"/>
              </a:ext>
            </a:extLst>
          </p:cNvPr>
          <p:cNvSpPr>
            <a:spLocks noGrp="1"/>
          </p:cNvSpPr>
          <p:nvPr>
            <p:ph type="body" sz="quarter" idx="26" hasCustomPrompt="1"/>
          </p:nvPr>
        </p:nvSpPr>
        <p:spPr>
          <a:xfrm>
            <a:off x="5679413" y="313378"/>
            <a:ext cx="2872056" cy="265454"/>
          </a:xfrm>
        </p:spPr>
        <p:txBody>
          <a:bodyPr>
            <a:noAutofit/>
          </a:bodyPr>
          <a:lstStyle>
            <a:lvl1pPr marL="0" indent="0">
              <a:spcBef>
                <a:spcPts val="0"/>
              </a:spcBef>
              <a:buFont typeface="Arial" panose="020B0604020202020204" pitchFamily="34" charset="0"/>
              <a:buNone/>
              <a:defRPr sz="1046"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13" name="TextBox 12">
            <a:extLst>
              <a:ext uri="{FF2B5EF4-FFF2-40B4-BE49-F238E27FC236}">
                <a16:creationId xmlns:a16="http://schemas.microsoft.com/office/drawing/2014/main" id="{ECF04723-670B-D324-7C42-48DD0B3770BE}"/>
              </a:ext>
            </a:extLst>
          </p:cNvPr>
          <p:cNvSpPr txBox="1"/>
          <p:nvPr/>
        </p:nvSpPr>
        <p:spPr>
          <a:xfrm>
            <a:off x="384048" y="457200"/>
            <a:ext cx="4291319" cy="201066"/>
          </a:xfrm>
          <a:prstGeom prst="rect">
            <a:avLst/>
          </a:prstGeom>
          <a:noFill/>
        </p:spPr>
        <p:txBody>
          <a:bodyPr wrap="square"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14" name="Group 13">
            <a:extLst>
              <a:ext uri="{FF2B5EF4-FFF2-40B4-BE49-F238E27FC236}">
                <a16:creationId xmlns:a16="http://schemas.microsoft.com/office/drawing/2014/main" id="{A41D656B-6DE0-5F87-B547-173C01CD36E7}"/>
              </a:ext>
            </a:extLst>
          </p:cNvPr>
          <p:cNvGrpSpPr/>
          <p:nvPr/>
        </p:nvGrpSpPr>
        <p:grpSpPr>
          <a:xfrm>
            <a:off x="1026896" y="4840393"/>
            <a:ext cx="7090208" cy="200055"/>
            <a:chOff x="1234440" y="4840393"/>
            <a:chExt cx="7090208" cy="200055"/>
          </a:xfrm>
        </p:grpSpPr>
        <p:sp>
          <p:nvSpPr>
            <p:cNvPr id="21" name="TextBox 20">
              <a:extLst>
                <a:ext uri="{FF2B5EF4-FFF2-40B4-BE49-F238E27FC236}">
                  <a16:creationId xmlns:a16="http://schemas.microsoft.com/office/drawing/2014/main" id="{741A05D9-AE6D-45EB-3910-E77E8EEFDC7F}"/>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6" name="Picture 25">
              <a:extLst>
                <a:ext uri="{FF2B5EF4-FFF2-40B4-BE49-F238E27FC236}">
                  <a16:creationId xmlns:a16="http://schemas.microsoft.com/office/drawing/2014/main" id="{0EA3EDCC-D9E5-3C44-1929-A6C5992B49CB}"/>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5" name="TextBox 4">
            <a:extLst>
              <a:ext uri="{FF2B5EF4-FFF2-40B4-BE49-F238E27FC236}">
                <a16:creationId xmlns:a16="http://schemas.microsoft.com/office/drawing/2014/main" id="{8312434A-85EA-CBF0-A1EF-B507515B93A1}"/>
              </a:ext>
            </a:extLst>
          </p:cNvPr>
          <p:cNvSpPr txBox="1"/>
          <p:nvPr/>
        </p:nvSpPr>
        <p:spPr>
          <a:xfrm>
            <a:off x="384048" y="457200"/>
            <a:ext cx="3226055" cy="201066"/>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7" name="TextBox 6">
            <a:extLst>
              <a:ext uri="{FF2B5EF4-FFF2-40B4-BE49-F238E27FC236}">
                <a16:creationId xmlns:a16="http://schemas.microsoft.com/office/drawing/2014/main" id="{C6B7BC0E-D2CD-61C8-2F24-E9AA66E33107}"/>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4" name="Rectangle 3">
            <a:extLst>
              <a:ext uri="{FF2B5EF4-FFF2-40B4-BE49-F238E27FC236}">
                <a16:creationId xmlns:a16="http://schemas.microsoft.com/office/drawing/2014/main" id="{A86F6F01-EAB2-7EF8-5651-8FFBA9F58B66}"/>
              </a:ext>
            </a:extLst>
          </p:cNvPr>
          <p:cNvSpPr/>
          <p:nvPr/>
        </p:nvSpPr>
        <p:spPr>
          <a:xfrm>
            <a:off x="2521009" y="88853"/>
            <a:ext cx="2469735" cy="659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is this different from Idea Worksheet? We also now have Feature Request</a:t>
            </a:r>
          </a:p>
        </p:txBody>
      </p:sp>
    </p:spTree>
    <p:extLst>
      <p:ext uri="{BB962C8B-B14F-4D97-AF65-F5344CB8AC3E}">
        <p14:creationId xmlns:p14="http://schemas.microsoft.com/office/powerpoint/2010/main" val="2700707826"/>
      </p:ext>
    </p:extLst>
  </p:cSld>
  <p:clrMapOvr>
    <a:masterClrMapping/>
  </p:clrMapOvr>
  <p:hf sldNum="0" hdr="0" dt="0"/>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Value DIfferentiation Matrix">
    <p:bg>
      <p:bgPr>
        <a:solidFill>
          <a:schemeClr val="bg2"/>
        </a:solidFill>
        <a:effectLst/>
      </p:bgPr>
    </p:bg>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A78E4FA2-B51F-6346-9987-977093CE3721}"/>
              </a:ext>
            </a:extLst>
          </p:cNvPr>
          <p:cNvSpPr/>
          <p:nvPr/>
        </p:nvSpPr>
        <p:spPr>
          <a:xfrm>
            <a:off x="1352865" y="930088"/>
            <a:ext cx="6859447" cy="3290912"/>
          </a:xfrm>
          <a:prstGeom prst="rect">
            <a:avLst/>
          </a:prstGeom>
          <a:solidFill>
            <a:schemeClr val="bg1"/>
          </a:solidFill>
          <a:effectLst/>
        </p:spPr>
        <p:txBody>
          <a:bodyPr wrap="square" lIns="91270" tIns="45636" rIns="91270" bIns="45636" rtlCol="0" anchor="ctr">
            <a:noAutofit/>
          </a:bodyPr>
          <a:lstStyle/>
          <a:p>
            <a:pPr algn="ctr"/>
            <a:endParaRPr lang="en-US" sz="1796" b="0" i="0" cap="none" spc="0">
              <a:ln w="0">
                <a:noFill/>
              </a:ln>
              <a:solidFill>
                <a:schemeClr val="tx2"/>
              </a:solidFill>
              <a:latin typeface="Calibri" panose="020F0502020204030204" pitchFamily="34" charset="0"/>
            </a:endParaRPr>
          </a:p>
        </p:txBody>
      </p:sp>
      <p:sp>
        <p:nvSpPr>
          <p:cNvPr id="63" name="Text Placeholder 10">
            <a:extLst>
              <a:ext uri="{FF2B5EF4-FFF2-40B4-BE49-F238E27FC236}">
                <a16:creationId xmlns:a16="http://schemas.microsoft.com/office/drawing/2014/main" id="{D88033A4-F5AA-9741-8867-700EF36797EE}"/>
              </a:ext>
            </a:extLst>
          </p:cNvPr>
          <p:cNvSpPr>
            <a:spLocks noGrp="1"/>
          </p:cNvSpPr>
          <p:nvPr>
            <p:ph type="body" sz="quarter" idx="10"/>
          </p:nvPr>
        </p:nvSpPr>
        <p:spPr>
          <a:xfrm>
            <a:off x="1404393" y="975807"/>
            <a:ext cx="2186989" cy="1005840"/>
          </a:xfrm>
          <a:noFill/>
          <a:ln w="38100">
            <a:solidFill>
              <a:schemeClr val="tx2"/>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64" name="Text Placeholder 10">
            <a:extLst>
              <a:ext uri="{FF2B5EF4-FFF2-40B4-BE49-F238E27FC236}">
                <a16:creationId xmlns:a16="http://schemas.microsoft.com/office/drawing/2014/main" id="{41418EEC-B67B-1D47-9262-05F469163B8D}"/>
              </a:ext>
            </a:extLst>
          </p:cNvPr>
          <p:cNvSpPr>
            <a:spLocks noGrp="1"/>
          </p:cNvSpPr>
          <p:nvPr>
            <p:ph type="body" sz="quarter" idx="11"/>
          </p:nvPr>
        </p:nvSpPr>
        <p:spPr>
          <a:xfrm>
            <a:off x="3691117" y="975807"/>
            <a:ext cx="2186989" cy="1005840"/>
          </a:xfrm>
          <a:noFill/>
          <a:ln w="38100">
            <a:solidFill>
              <a:schemeClr val="accent1"/>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65" name="Text Placeholder 10">
            <a:extLst>
              <a:ext uri="{FF2B5EF4-FFF2-40B4-BE49-F238E27FC236}">
                <a16:creationId xmlns:a16="http://schemas.microsoft.com/office/drawing/2014/main" id="{7250F5E7-3252-AF4A-B5EF-4650906E0CC6}"/>
              </a:ext>
            </a:extLst>
          </p:cNvPr>
          <p:cNvSpPr>
            <a:spLocks noGrp="1"/>
          </p:cNvSpPr>
          <p:nvPr>
            <p:ph type="body" sz="quarter" idx="12"/>
          </p:nvPr>
        </p:nvSpPr>
        <p:spPr>
          <a:xfrm>
            <a:off x="5978621" y="975807"/>
            <a:ext cx="2185416" cy="1005840"/>
          </a:xfrm>
          <a:noFill/>
          <a:ln w="76200">
            <a:solidFill>
              <a:schemeClr val="accent1"/>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66" name="Text Placeholder 10">
            <a:extLst>
              <a:ext uri="{FF2B5EF4-FFF2-40B4-BE49-F238E27FC236}">
                <a16:creationId xmlns:a16="http://schemas.microsoft.com/office/drawing/2014/main" id="{159E72C6-DFD5-C349-ACC2-7581F45A334A}"/>
              </a:ext>
            </a:extLst>
          </p:cNvPr>
          <p:cNvSpPr>
            <a:spLocks noGrp="1"/>
          </p:cNvSpPr>
          <p:nvPr>
            <p:ph type="body" sz="quarter" idx="13"/>
          </p:nvPr>
        </p:nvSpPr>
        <p:spPr>
          <a:xfrm>
            <a:off x="1404393" y="2072161"/>
            <a:ext cx="2186989" cy="1005840"/>
          </a:xfrm>
          <a:noFill/>
          <a:ln w="38100">
            <a:solidFill>
              <a:schemeClr val="accent3"/>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69" name="Text Placeholder 10">
            <a:extLst>
              <a:ext uri="{FF2B5EF4-FFF2-40B4-BE49-F238E27FC236}">
                <a16:creationId xmlns:a16="http://schemas.microsoft.com/office/drawing/2014/main" id="{84B59176-DA0F-6442-9C37-C6A33F9308A8}"/>
              </a:ext>
            </a:extLst>
          </p:cNvPr>
          <p:cNvSpPr>
            <a:spLocks noGrp="1"/>
          </p:cNvSpPr>
          <p:nvPr>
            <p:ph type="body" sz="quarter" idx="14"/>
          </p:nvPr>
        </p:nvSpPr>
        <p:spPr>
          <a:xfrm>
            <a:off x="3691117" y="2072161"/>
            <a:ext cx="2186989" cy="1005840"/>
          </a:xfrm>
          <a:noFill/>
          <a:ln w="38100">
            <a:solidFill>
              <a:schemeClr val="bg1">
                <a:lumMod val="75000"/>
              </a:schemeClr>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70" name="Text Placeholder 10">
            <a:extLst>
              <a:ext uri="{FF2B5EF4-FFF2-40B4-BE49-F238E27FC236}">
                <a16:creationId xmlns:a16="http://schemas.microsoft.com/office/drawing/2014/main" id="{CE3B701F-F2AA-7F4E-BD10-31006DD875A0}"/>
              </a:ext>
            </a:extLst>
          </p:cNvPr>
          <p:cNvSpPr>
            <a:spLocks noGrp="1"/>
          </p:cNvSpPr>
          <p:nvPr>
            <p:ph type="body" sz="quarter" idx="15"/>
          </p:nvPr>
        </p:nvSpPr>
        <p:spPr>
          <a:xfrm>
            <a:off x="5978621" y="2072161"/>
            <a:ext cx="2185416" cy="1005840"/>
          </a:xfrm>
          <a:noFill/>
          <a:ln w="38100">
            <a:solidFill>
              <a:schemeClr val="accent1"/>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71" name="Text Placeholder 10">
            <a:extLst>
              <a:ext uri="{FF2B5EF4-FFF2-40B4-BE49-F238E27FC236}">
                <a16:creationId xmlns:a16="http://schemas.microsoft.com/office/drawing/2014/main" id="{33197630-9D7A-B748-BE1B-E9863F5B2064}"/>
              </a:ext>
            </a:extLst>
          </p:cNvPr>
          <p:cNvSpPr>
            <a:spLocks noGrp="1"/>
          </p:cNvSpPr>
          <p:nvPr>
            <p:ph type="body" sz="quarter" idx="16"/>
          </p:nvPr>
        </p:nvSpPr>
        <p:spPr>
          <a:xfrm>
            <a:off x="1404393" y="3169439"/>
            <a:ext cx="2186989" cy="1005840"/>
          </a:xfrm>
          <a:noFill/>
          <a:ln w="57150">
            <a:solidFill>
              <a:schemeClr val="accent3"/>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72" name="Text Placeholder 10">
            <a:extLst>
              <a:ext uri="{FF2B5EF4-FFF2-40B4-BE49-F238E27FC236}">
                <a16:creationId xmlns:a16="http://schemas.microsoft.com/office/drawing/2014/main" id="{671CE6E2-1E62-094E-9C49-EE10D3630675}"/>
              </a:ext>
            </a:extLst>
          </p:cNvPr>
          <p:cNvSpPr>
            <a:spLocks noGrp="1"/>
          </p:cNvSpPr>
          <p:nvPr>
            <p:ph type="body" sz="quarter" idx="17"/>
          </p:nvPr>
        </p:nvSpPr>
        <p:spPr>
          <a:xfrm>
            <a:off x="3691117" y="3169439"/>
            <a:ext cx="2186989" cy="1005840"/>
          </a:xfrm>
          <a:noFill/>
          <a:ln w="38100">
            <a:solidFill>
              <a:schemeClr val="accent3"/>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73" name="Text Placeholder 10">
            <a:extLst>
              <a:ext uri="{FF2B5EF4-FFF2-40B4-BE49-F238E27FC236}">
                <a16:creationId xmlns:a16="http://schemas.microsoft.com/office/drawing/2014/main" id="{2E65F8F9-AEC4-0B4E-AAAA-1E1864E9367B}"/>
              </a:ext>
            </a:extLst>
          </p:cNvPr>
          <p:cNvSpPr>
            <a:spLocks noGrp="1"/>
          </p:cNvSpPr>
          <p:nvPr>
            <p:ph type="body" sz="quarter" idx="18"/>
          </p:nvPr>
        </p:nvSpPr>
        <p:spPr>
          <a:xfrm>
            <a:off x="5978621" y="3169439"/>
            <a:ext cx="2185416" cy="1005840"/>
          </a:xfrm>
          <a:noFill/>
          <a:ln w="38100">
            <a:solidFill>
              <a:schemeClr val="tx2"/>
            </a:solidFill>
          </a:ln>
        </p:spPr>
        <p:txBody>
          <a:bodyPr>
            <a:noAutofit/>
          </a:bodyPr>
          <a:lstStyle>
            <a:lvl1pPr marL="0" indent="0">
              <a:buFont typeface="Arial" panose="020B0604020202020204" pitchFamily="34" charset="0"/>
              <a:buNone/>
              <a:defRPr sz="1198" b="0" i="0"/>
            </a:lvl1pPr>
            <a:lvl2pPr marL="364459" indent="0">
              <a:buFont typeface="Arial" panose="020B0604020202020204" pitchFamily="34" charset="0"/>
              <a:buNone/>
              <a:defRPr sz="1398"/>
            </a:lvl2pPr>
            <a:lvl3pPr marL="684549" indent="0">
              <a:buNone/>
              <a:defRPr sz="1398"/>
            </a:lvl3pPr>
            <a:lvl4pPr marL="1140915" indent="0">
              <a:buNone/>
              <a:defRPr sz="1398"/>
            </a:lvl4pPr>
            <a:lvl5pPr marL="1597281" indent="0">
              <a:buNone/>
              <a:defRPr sz="1398"/>
            </a:lvl5pPr>
          </a:lstStyle>
          <a:p>
            <a:pPr lvl="0"/>
            <a:r>
              <a:rPr lang="en-US"/>
              <a:t>Click to edit Master text styles</a:t>
            </a:r>
          </a:p>
        </p:txBody>
      </p:sp>
      <p:sp>
        <p:nvSpPr>
          <p:cNvPr id="99" name="Rectangle 98">
            <a:extLst>
              <a:ext uri="{FF2B5EF4-FFF2-40B4-BE49-F238E27FC236}">
                <a16:creationId xmlns:a16="http://schemas.microsoft.com/office/drawing/2014/main" id="{12667881-2CC1-4D47-B439-E519CFD5765D}"/>
              </a:ext>
            </a:extLst>
          </p:cNvPr>
          <p:cNvSpPr/>
          <p:nvPr/>
        </p:nvSpPr>
        <p:spPr>
          <a:xfrm rot="16200000">
            <a:off x="623334" y="2469923"/>
            <a:ext cx="1097280" cy="210312"/>
          </a:xfrm>
          <a:prstGeom prst="rect">
            <a:avLst/>
          </a:prstGeom>
          <a:solidFill>
            <a:schemeClr val="tx2"/>
          </a:solidFill>
          <a:ln>
            <a:noFill/>
          </a:ln>
          <a:effectLst/>
        </p:spPr>
        <p:txBody>
          <a:bodyPr wrap="square" lIns="91270" tIns="45636" rIns="91270" bIns="45636" rtlCol="0" anchor="ctr">
            <a:noAutofit/>
          </a:bodyPr>
          <a:lstStyle/>
          <a:p>
            <a:pPr marL="0" marR="0" indent="0" algn="ctr" defTabSz="456356" rtl="0" eaLnBrk="1" fontAlgn="base" latinLnBrk="0" hangingPunct="1">
              <a:lnSpc>
                <a:spcPct val="100000"/>
              </a:lnSpc>
              <a:spcBef>
                <a:spcPct val="0"/>
              </a:spcBef>
              <a:spcAft>
                <a:spcPct val="0"/>
              </a:spcAft>
              <a:buClrTx/>
              <a:buSzTx/>
              <a:buFontTx/>
              <a:buNone/>
              <a:tabLst/>
              <a:defRPr/>
            </a:pPr>
            <a:r>
              <a:rPr lang="en-US" sz="1100" b="0" i="0">
                <a:solidFill>
                  <a:schemeClr val="bg1"/>
                </a:solidFill>
                <a:latin typeface="Calibri" panose="020F0502020204030204" pitchFamily="34" charset="0"/>
              </a:rPr>
              <a:t>MEDIUM</a:t>
            </a:r>
          </a:p>
        </p:txBody>
      </p:sp>
      <p:sp>
        <p:nvSpPr>
          <p:cNvPr id="100" name="Rectangle 99">
            <a:extLst>
              <a:ext uri="{FF2B5EF4-FFF2-40B4-BE49-F238E27FC236}">
                <a16:creationId xmlns:a16="http://schemas.microsoft.com/office/drawing/2014/main" id="{025DFDC3-5A2F-4441-8793-D23C1B56D2FD}"/>
              </a:ext>
            </a:extLst>
          </p:cNvPr>
          <p:cNvSpPr/>
          <p:nvPr/>
        </p:nvSpPr>
        <p:spPr>
          <a:xfrm rot="16200000">
            <a:off x="621747" y="3567202"/>
            <a:ext cx="1097280" cy="210312"/>
          </a:xfrm>
          <a:prstGeom prst="rect">
            <a:avLst/>
          </a:prstGeom>
          <a:solidFill>
            <a:schemeClr val="tx2"/>
          </a:solidFill>
          <a:ln>
            <a:noFill/>
          </a:ln>
          <a:effectLst/>
        </p:spPr>
        <p:txBody>
          <a:bodyPr wrap="square" lIns="91270" tIns="45636" rIns="91270" bIns="45636" rtlCol="0" anchor="ctr">
            <a:noAutofit/>
          </a:bodyPr>
          <a:lstStyle/>
          <a:p>
            <a:pPr marL="0" marR="0" indent="0" algn="ctr" defTabSz="456356" rtl="0" eaLnBrk="1" fontAlgn="base" latinLnBrk="0" hangingPunct="1">
              <a:lnSpc>
                <a:spcPct val="100000"/>
              </a:lnSpc>
              <a:spcBef>
                <a:spcPct val="0"/>
              </a:spcBef>
              <a:spcAft>
                <a:spcPct val="0"/>
              </a:spcAft>
              <a:buClrTx/>
              <a:buSzTx/>
              <a:buFontTx/>
              <a:buNone/>
              <a:tabLst/>
              <a:defRPr/>
            </a:pPr>
            <a:r>
              <a:rPr lang="en-US" sz="1100" b="0" i="0">
                <a:solidFill>
                  <a:schemeClr val="bg1"/>
                </a:solidFill>
                <a:latin typeface="Calibri" panose="020F0502020204030204" pitchFamily="34" charset="0"/>
              </a:rPr>
              <a:t>LOW</a:t>
            </a:r>
          </a:p>
        </p:txBody>
      </p:sp>
      <p:sp>
        <p:nvSpPr>
          <p:cNvPr id="101" name="Rectangle 100">
            <a:extLst>
              <a:ext uri="{FF2B5EF4-FFF2-40B4-BE49-F238E27FC236}">
                <a16:creationId xmlns:a16="http://schemas.microsoft.com/office/drawing/2014/main" id="{E6D47B73-9A67-514E-B9DC-9578087F25AC}"/>
              </a:ext>
            </a:extLst>
          </p:cNvPr>
          <p:cNvSpPr/>
          <p:nvPr/>
        </p:nvSpPr>
        <p:spPr>
          <a:xfrm rot="16200000">
            <a:off x="623335" y="1373571"/>
            <a:ext cx="1097280" cy="210312"/>
          </a:xfrm>
          <a:prstGeom prst="rect">
            <a:avLst/>
          </a:prstGeom>
          <a:solidFill>
            <a:schemeClr val="tx2"/>
          </a:solidFill>
          <a:ln>
            <a:noFill/>
          </a:ln>
          <a:effectLst/>
        </p:spPr>
        <p:txBody>
          <a:bodyPr wrap="square" lIns="91270" tIns="45636" rIns="91270" bIns="45636" rtlCol="0" anchor="ctr">
            <a:noAutofit/>
          </a:bodyPr>
          <a:lstStyle/>
          <a:p>
            <a:pPr marL="0" marR="0" indent="0" algn="ctr" defTabSz="456356" rtl="0" eaLnBrk="1" fontAlgn="base" latinLnBrk="0" hangingPunct="1">
              <a:lnSpc>
                <a:spcPct val="100000"/>
              </a:lnSpc>
              <a:spcBef>
                <a:spcPct val="0"/>
              </a:spcBef>
              <a:spcAft>
                <a:spcPct val="0"/>
              </a:spcAft>
              <a:buClrTx/>
              <a:buSzTx/>
              <a:buFontTx/>
              <a:buNone/>
              <a:tabLst/>
              <a:defRPr/>
            </a:pPr>
            <a:r>
              <a:rPr lang="en-US" sz="1100" b="0" i="0">
                <a:solidFill>
                  <a:schemeClr val="bg1"/>
                </a:solidFill>
                <a:latin typeface="Calibri" panose="020F0502020204030204" pitchFamily="34" charset="0"/>
              </a:rPr>
              <a:t>HIGH</a:t>
            </a:r>
          </a:p>
        </p:txBody>
      </p:sp>
      <p:sp>
        <p:nvSpPr>
          <p:cNvPr id="2" name="TextBox 1">
            <a:extLst>
              <a:ext uri="{FF2B5EF4-FFF2-40B4-BE49-F238E27FC236}">
                <a16:creationId xmlns:a16="http://schemas.microsoft.com/office/drawing/2014/main" id="{BFABC00F-7A9E-5B69-B900-5D005D8894C5}"/>
              </a:ext>
            </a:extLst>
          </p:cNvPr>
          <p:cNvSpPr txBox="1"/>
          <p:nvPr/>
        </p:nvSpPr>
        <p:spPr>
          <a:xfrm>
            <a:off x="3248358" y="4546882"/>
            <a:ext cx="3047214" cy="269964"/>
          </a:xfrm>
          <a:prstGeom prst="rect">
            <a:avLst/>
          </a:prstGeom>
          <a:noFill/>
        </p:spPr>
        <p:txBody>
          <a:bodyPr wrap="square" rtlCol="0" anchor="ctr">
            <a:noAutofit/>
          </a:bodyPr>
          <a:lstStyle/>
          <a:p>
            <a:pPr algn="ctr"/>
            <a:r>
              <a:rPr lang="en-US" sz="1498">
                <a:solidFill>
                  <a:schemeClr val="tx1"/>
                </a:solidFill>
                <a:latin typeface="+mn-lt"/>
                <a:ea typeface="Century Gothic" charset="0"/>
                <a:cs typeface="Century Gothic" charset="0"/>
              </a:rPr>
              <a:t>Perceived Differentiation</a:t>
            </a:r>
          </a:p>
        </p:txBody>
      </p:sp>
      <p:sp>
        <p:nvSpPr>
          <p:cNvPr id="3" name="TextBox 2">
            <a:extLst>
              <a:ext uri="{FF2B5EF4-FFF2-40B4-BE49-F238E27FC236}">
                <a16:creationId xmlns:a16="http://schemas.microsoft.com/office/drawing/2014/main" id="{84E134C6-89D3-2B0A-BC1C-233B2241AF90}"/>
              </a:ext>
            </a:extLst>
          </p:cNvPr>
          <p:cNvSpPr txBox="1"/>
          <p:nvPr/>
        </p:nvSpPr>
        <p:spPr>
          <a:xfrm rot="16200000">
            <a:off x="-459229" y="2528125"/>
            <a:ext cx="2682240" cy="269964"/>
          </a:xfrm>
          <a:prstGeom prst="rect">
            <a:avLst/>
          </a:prstGeom>
          <a:noFill/>
        </p:spPr>
        <p:txBody>
          <a:bodyPr wrap="square" rtlCol="0" anchor="ctr">
            <a:noAutofit/>
          </a:bodyPr>
          <a:lstStyle/>
          <a:p>
            <a:pPr algn="ctr"/>
            <a:r>
              <a:rPr lang="en-US" sz="1498">
                <a:solidFill>
                  <a:schemeClr val="tx1"/>
                </a:solidFill>
                <a:latin typeface="+mn-lt"/>
                <a:ea typeface="Century Gothic" charset="0"/>
                <a:cs typeface="Century Gothic" charset="0"/>
              </a:rPr>
              <a:t>Perceived Value</a:t>
            </a:r>
          </a:p>
        </p:txBody>
      </p:sp>
      <p:grpSp>
        <p:nvGrpSpPr>
          <p:cNvPr id="9" name="Group 8">
            <a:extLst>
              <a:ext uri="{FF2B5EF4-FFF2-40B4-BE49-F238E27FC236}">
                <a16:creationId xmlns:a16="http://schemas.microsoft.com/office/drawing/2014/main" id="{88DDBAD8-FFD7-DD93-5440-EC6A7EE74F01}"/>
              </a:ext>
            </a:extLst>
          </p:cNvPr>
          <p:cNvGrpSpPr/>
          <p:nvPr/>
        </p:nvGrpSpPr>
        <p:grpSpPr>
          <a:xfrm>
            <a:off x="1358356" y="4302450"/>
            <a:ext cx="6853955" cy="214081"/>
            <a:chOff x="1706437" y="1018901"/>
            <a:chExt cx="6853955" cy="214081"/>
          </a:xfrm>
          <a:solidFill>
            <a:schemeClr val="tx2"/>
          </a:solidFill>
        </p:grpSpPr>
        <p:sp>
          <p:nvSpPr>
            <p:cNvPr id="14" name="Rectangle 13">
              <a:extLst>
                <a:ext uri="{FF2B5EF4-FFF2-40B4-BE49-F238E27FC236}">
                  <a16:creationId xmlns:a16="http://schemas.microsoft.com/office/drawing/2014/main" id="{544C490A-B86B-6A75-B199-39D12BF2BDE5}"/>
                </a:ext>
              </a:extLst>
            </p:cNvPr>
            <p:cNvSpPr/>
            <p:nvPr/>
          </p:nvSpPr>
          <p:spPr>
            <a:xfrm>
              <a:off x="1706437" y="1018903"/>
              <a:ext cx="2286000" cy="214079"/>
            </a:xfrm>
            <a:prstGeom prst="rect">
              <a:avLst/>
            </a:prstGeom>
            <a:grpFill/>
            <a:ln>
              <a:noFill/>
            </a:ln>
            <a:effectLst/>
          </p:spPr>
          <p:txBody>
            <a:bodyPr wrap="square" lIns="91440" tIns="45720" rIns="91440" bIns="45720" rtlCol="0" anchor="ctr">
              <a:noAutofit/>
            </a:bodyPr>
            <a:lstStyle/>
            <a:p>
              <a:pPr marL="0" marR="0" indent="0" algn="ctr" defTabSz="456356" rtl="0" eaLnBrk="1" fontAlgn="base" latinLnBrk="0" hangingPunct="1">
                <a:lnSpc>
                  <a:spcPct val="100000"/>
                </a:lnSpc>
                <a:spcBef>
                  <a:spcPct val="0"/>
                </a:spcBef>
                <a:spcAft>
                  <a:spcPct val="0"/>
                </a:spcAft>
                <a:buClrTx/>
                <a:buSzTx/>
                <a:buFontTx/>
                <a:buNone/>
                <a:tabLst/>
                <a:defRPr/>
              </a:pPr>
              <a:r>
                <a:rPr lang="en-US" sz="998" b="0" i="0">
                  <a:solidFill>
                    <a:schemeClr val="bg1"/>
                  </a:solidFill>
                  <a:latin typeface="Calibri" panose="020F0502020204030204" pitchFamily="34" charset="0"/>
                </a:rPr>
                <a:t>LOW</a:t>
              </a:r>
            </a:p>
          </p:txBody>
        </p:sp>
        <p:sp>
          <p:nvSpPr>
            <p:cNvPr id="15" name="Rectangle 14">
              <a:extLst>
                <a:ext uri="{FF2B5EF4-FFF2-40B4-BE49-F238E27FC236}">
                  <a16:creationId xmlns:a16="http://schemas.microsoft.com/office/drawing/2014/main" id="{67354A5B-5E6D-43A8-FBCB-D89279D94400}"/>
                </a:ext>
              </a:extLst>
            </p:cNvPr>
            <p:cNvSpPr/>
            <p:nvPr/>
          </p:nvSpPr>
          <p:spPr>
            <a:xfrm>
              <a:off x="3990052" y="1018902"/>
              <a:ext cx="2286724" cy="214079"/>
            </a:xfrm>
            <a:prstGeom prst="rect">
              <a:avLst/>
            </a:prstGeom>
            <a:grpFill/>
            <a:ln>
              <a:noFill/>
            </a:ln>
            <a:effectLst/>
          </p:spPr>
          <p:txBody>
            <a:bodyPr wrap="square" lIns="91440" tIns="45720" rIns="91440" bIns="45720" rtlCol="0" anchor="ctr">
              <a:noAutofit/>
            </a:bodyPr>
            <a:lstStyle/>
            <a:p>
              <a:pPr marL="0" marR="0" indent="0" algn="ctr" defTabSz="456356" rtl="0" eaLnBrk="1" fontAlgn="base" latinLnBrk="0" hangingPunct="1">
                <a:lnSpc>
                  <a:spcPct val="100000"/>
                </a:lnSpc>
                <a:spcBef>
                  <a:spcPct val="0"/>
                </a:spcBef>
                <a:spcAft>
                  <a:spcPct val="0"/>
                </a:spcAft>
                <a:buClrTx/>
                <a:buSzTx/>
                <a:buFontTx/>
                <a:buNone/>
                <a:tabLst/>
                <a:defRPr/>
              </a:pPr>
              <a:r>
                <a:rPr lang="en-US" sz="998" b="0" i="0">
                  <a:solidFill>
                    <a:schemeClr val="bg1"/>
                  </a:solidFill>
                  <a:latin typeface="Calibri" panose="020F0502020204030204" pitchFamily="34" charset="0"/>
                </a:rPr>
                <a:t>MEDIUM</a:t>
              </a:r>
            </a:p>
          </p:txBody>
        </p:sp>
        <p:sp>
          <p:nvSpPr>
            <p:cNvPr id="16" name="Rectangle 15">
              <a:extLst>
                <a:ext uri="{FF2B5EF4-FFF2-40B4-BE49-F238E27FC236}">
                  <a16:creationId xmlns:a16="http://schemas.microsoft.com/office/drawing/2014/main" id="{56A7DDAB-DFEF-FECB-7DF9-31F4B9B9281D}"/>
                </a:ext>
              </a:extLst>
            </p:cNvPr>
            <p:cNvSpPr/>
            <p:nvPr/>
          </p:nvSpPr>
          <p:spPr>
            <a:xfrm>
              <a:off x="6274392" y="1018901"/>
              <a:ext cx="2286000" cy="214079"/>
            </a:xfrm>
            <a:prstGeom prst="rect">
              <a:avLst/>
            </a:prstGeom>
            <a:grpFill/>
            <a:ln>
              <a:noFill/>
            </a:ln>
            <a:effectLst/>
          </p:spPr>
          <p:txBody>
            <a:bodyPr wrap="square" lIns="91440" tIns="45720" rIns="91440" bIns="45720" rtlCol="0" anchor="ctr">
              <a:noAutofit/>
            </a:bodyPr>
            <a:lstStyle/>
            <a:p>
              <a:pPr algn="ctr"/>
              <a:r>
                <a:rPr lang="en-US" sz="998" b="0" i="0">
                  <a:solidFill>
                    <a:schemeClr val="bg1"/>
                  </a:solidFill>
                  <a:latin typeface="Calibri" panose="020F0502020204030204" pitchFamily="34" charset="0"/>
                </a:rPr>
                <a:t>HIGH</a:t>
              </a:r>
            </a:p>
          </p:txBody>
        </p:sp>
      </p:grpSp>
      <p:sp>
        <p:nvSpPr>
          <p:cNvPr id="21" name="Rectangle 20">
            <a:extLst>
              <a:ext uri="{FF2B5EF4-FFF2-40B4-BE49-F238E27FC236}">
                <a16:creationId xmlns:a16="http://schemas.microsoft.com/office/drawing/2014/main" id="{66BD4955-E126-4402-F8A1-E106506D7B51}"/>
              </a:ext>
            </a:extLst>
          </p:cNvPr>
          <p:cNvSpPr/>
          <p:nvPr/>
        </p:nvSpPr>
        <p:spPr>
          <a:xfrm>
            <a:off x="5614176" y="166504"/>
            <a:ext cx="2597791"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cap="none" spc="0" dirty="0">
                <a:ln w="0">
                  <a:noFill/>
                </a:ln>
                <a:latin typeface="+mj-lt"/>
                <a:ea typeface="+mj-ea"/>
              </a:rPr>
              <a:t>PRODUCT</a:t>
            </a:r>
          </a:p>
        </p:txBody>
      </p:sp>
      <p:sp>
        <p:nvSpPr>
          <p:cNvPr id="22" name="Text Placeholder 2">
            <a:extLst>
              <a:ext uri="{FF2B5EF4-FFF2-40B4-BE49-F238E27FC236}">
                <a16:creationId xmlns:a16="http://schemas.microsoft.com/office/drawing/2014/main" id="{924093CC-021B-0E58-A673-7725C38104FF}"/>
              </a:ext>
            </a:extLst>
          </p:cNvPr>
          <p:cNvSpPr>
            <a:spLocks noGrp="1"/>
          </p:cNvSpPr>
          <p:nvPr>
            <p:ph type="body" sz="quarter" idx="19" hasCustomPrompt="1"/>
          </p:nvPr>
        </p:nvSpPr>
        <p:spPr>
          <a:xfrm>
            <a:off x="5614058" y="354183"/>
            <a:ext cx="2598253" cy="303389"/>
          </a:xfrm>
        </p:spPr>
        <p:txBody>
          <a:bodyPr lIns="91440">
            <a:normAutofit/>
          </a:bodyPr>
          <a:lstStyle>
            <a:lvl1pPr>
              <a:defRPr sz="1046">
                <a:latin typeface="+mn-lt"/>
                <a:ea typeface="+mn-ea"/>
              </a:defRPr>
            </a:lvl1pPr>
          </a:lstStyle>
          <a:p>
            <a:pPr lvl="0" defTabSz="455511">
              <a:spcBef>
                <a:spcPct val="0"/>
              </a:spcBef>
            </a:pPr>
            <a:r>
              <a:rPr lang="en-US"/>
              <a:t>Product, service, release, model </a:t>
            </a:r>
          </a:p>
        </p:txBody>
      </p:sp>
      <p:sp>
        <p:nvSpPr>
          <p:cNvPr id="26" name="TextBox 25">
            <a:extLst>
              <a:ext uri="{FF2B5EF4-FFF2-40B4-BE49-F238E27FC236}">
                <a16:creationId xmlns:a16="http://schemas.microsoft.com/office/drawing/2014/main" id="{3E78E915-C098-4AA5-CB8B-AEE490E97CE3}"/>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Calibri" panose="020F0502020204030204" pitchFamily="34" charset="0"/>
                <a:ea typeface="Open Sans Light" panose="020B0606030504020204" pitchFamily="34" charset="0"/>
                <a:cs typeface="Calibri" panose="020F0502020204030204" pitchFamily="34" charset="0"/>
              </a:rPr>
              <a:t>Value-Differentiation Pricing Matrix</a:t>
            </a:r>
          </a:p>
        </p:txBody>
      </p:sp>
      <p:grpSp>
        <p:nvGrpSpPr>
          <p:cNvPr id="28" name="Group 27">
            <a:extLst>
              <a:ext uri="{FF2B5EF4-FFF2-40B4-BE49-F238E27FC236}">
                <a16:creationId xmlns:a16="http://schemas.microsoft.com/office/drawing/2014/main" id="{228D9A72-2BF6-8CD9-D077-41E30DC1A09E}"/>
              </a:ext>
            </a:extLst>
          </p:cNvPr>
          <p:cNvGrpSpPr/>
          <p:nvPr/>
        </p:nvGrpSpPr>
        <p:grpSpPr>
          <a:xfrm>
            <a:off x="1026896" y="4840393"/>
            <a:ext cx="7090208" cy="200055"/>
            <a:chOff x="1234440" y="4840393"/>
            <a:chExt cx="7090208" cy="200055"/>
          </a:xfrm>
        </p:grpSpPr>
        <p:sp>
          <p:nvSpPr>
            <p:cNvPr id="29" name="TextBox 28">
              <a:extLst>
                <a:ext uri="{FF2B5EF4-FFF2-40B4-BE49-F238E27FC236}">
                  <a16:creationId xmlns:a16="http://schemas.microsoft.com/office/drawing/2014/main" id="{84C8AF9F-1CBF-2F87-A0A0-60E38CAA63F5}"/>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30" name="Picture 29">
              <a:extLst>
                <a:ext uri="{FF2B5EF4-FFF2-40B4-BE49-F238E27FC236}">
                  <a16:creationId xmlns:a16="http://schemas.microsoft.com/office/drawing/2014/main" id="{A7E905D9-3898-0E77-B956-D919BAA3CA29}"/>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4" name="TextBox 3">
            <a:extLst>
              <a:ext uri="{FF2B5EF4-FFF2-40B4-BE49-F238E27FC236}">
                <a16:creationId xmlns:a16="http://schemas.microsoft.com/office/drawing/2014/main" id="{2D4D307C-70A9-3318-BCCF-888751908584}"/>
              </a:ext>
            </a:extLst>
          </p:cNvPr>
          <p:cNvSpPr txBox="1"/>
          <p:nvPr/>
        </p:nvSpPr>
        <p:spPr>
          <a:xfrm>
            <a:off x="384048" y="457200"/>
            <a:ext cx="5102352" cy="214078"/>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5" name="TextBox 4">
            <a:extLst>
              <a:ext uri="{FF2B5EF4-FFF2-40B4-BE49-F238E27FC236}">
                <a16:creationId xmlns:a16="http://schemas.microsoft.com/office/drawing/2014/main" id="{D0FB251D-3F90-9283-BD1A-BD34F40592FE}"/>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407614749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_noBullets">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35317" y="977901"/>
            <a:ext cx="3749040" cy="3536950"/>
          </a:xfrm>
          <a:noFill/>
          <a:ln>
            <a:noFill/>
          </a:ln>
        </p:spPr>
        <p:txBody>
          <a:bodyPr vert="horz" wrap="square" lIns="91430" tIns="45716" rIns="91430" bIns="45716" numCol="1" anchor="t" anchorCtr="0" compatLnSpc="1">
            <a:prstTxWarp prst="textNoShape">
              <a:avLst/>
            </a:prstTxWarp>
            <a:normAutofit/>
          </a:bodyPr>
          <a:lstStyle>
            <a:lvl1pPr>
              <a:defRPr lang="en-US" b="0" i="0" dirty="0" smtClean="0"/>
            </a:lvl1pPr>
          </a:lstStyle>
          <a:p>
            <a:pPr lvl="0"/>
            <a:r>
              <a:rPr lang="en-US"/>
              <a:t>Click to edit Master text styles</a:t>
            </a:r>
          </a:p>
        </p:txBody>
      </p:sp>
      <p:sp>
        <p:nvSpPr>
          <p:cNvPr id="11" name="Content Placeholder 10"/>
          <p:cNvSpPr>
            <a:spLocks noGrp="1"/>
          </p:cNvSpPr>
          <p:nvPr>
            <p:ph sz="quarter" idx="2"/>
          </p:nvPr>
        </p:nvSpPr>
        <p:spPr>
          <a:xfrm>
            <a:off x="4773461" y="977897"/>
            <a:ext cx="3749040" cy="3536952"/>
          </a:xfrm>
          <a:noFill/>
          <a:ln>
            <a:noFill/>
          </a:ln>
        </p:spPr>
        <p:txBody>
          <a:bodyPr vert="horz" wrap="square" lIns="91430" tIns="45716" rIns="91430" bIns="45716" numCol="1" anchor="t" anchorCtr="0" compatLnSpc="1">
            <a:prstTxWarp prst="textNoShape">
              <a:avLst/>
            </a:prstTxWarp>
            <a:normAutofit/>
          </a:bodyPr>
          <a:lstStyle>
            <a:lvl1pPr>
              <a:defRPr lang="en-US" b="0" i="0" dirty="0" smtClean="0"/>
            </a:lvl1pPr>
          </a:lstStyle>
          <a:p>
            <a:pPr lvl="0"/>
            <a:r>
              <a:rPr lang="en-US"/>
              <a:t>Click to edit Master text styles</a:t>
            </a:r>
          </a:p>
        </p:txBody>
      </p:sp>
      <p:sp>
        <p:nvSpPr>
          <p:cNvPr id="4" name="Title 3">
            <a:extLst>
              <a:ext uri="{FF2B5EF4-FFF2-40B4-BE49-F238E27FC236}">
                <a16:creationId xmlns:a16="http://schemas.microsoft.com/office/drawing/2014/main" id="{A0A1BC30-63FF-727B-5B42-9D2CE910B5B4}"/>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67201339"/>
      </p:ext>
    </p:extLst>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Pro Forma Assumptions Worksheet">
    <p:bg>
      <p:bgPr>
        <a:solidFill>
          <a:schemeClr val="bg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BA45C52-B429-299B-2ACF-35CF3B9E00CC}"/>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Calibri" panose="020F0502020204030204" pitchFamily="34" charset="0"/>
                <a:ea typeface="Open Sans Light" panose="020B0606030504020204" pitchFamily="34" charset="0"/>
                <a:cs typeface="Calibri" panose="020F0502020204030204" pitchFamily="34" charset="0"/>
              </a:rPr>
              <a:t>Pro Forma Assumptions</a:t>
            </a:r>
          </a:p>
        </p:txBody>
      </p:sp>
      <p:sp>
        <p:nvSpPr>
          <p:cNvPr id="6" name="Rectangle 5">
            <a:extLst>
              <a:ext uri="{FF2B5EF4-FFF2-40B4-BE49-F238E27FC236}">
                <a16:creationId xmlns:a16="http://schemas.microsoft.com/office/drawing/2014/main" id="{1DB929BA-D987-2D48-BF11-C6EB87597CF8}"/>
              </a:ext>
            </a:extLst>
          </p:cNvPr>
          <p:cNvSpPr/>
          <p:nvPr/>
        </p:nvSpPr>
        <p:spPr>
          <a:xfrm>
            <a:off x="472236" y="1082547"/>
            <a:ext cx="4023360" cy="3432303"/>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ndParaRPr>
          </a:p>
        </p:txBody>
      </p:sp>
      <p:sp>
        <p:nvSpPr>
          <p:cNvPr id="16" name="Text Placeholder 10">
            <a:extLst>
              <a:ext uri="{FF2B5EF4-FFF2-40B4-BE49-F238E27FC236}">
                <a16:creationId xmlns:a16="http://schemas.microsoft.com/office/drawing/2014/main" id="{D8DE94AC-F516-D54D-B19F-A2E8469433CC}"/>
              </a:ext>
            </a:extLst>
          </p:cNvPr>
          <p:cNvSpPr>
            <a:spLocks noGrp="1"/>
          </p:cNvSpPr>
          <p:nvPr>
            <p:ph type="body" sz="quarter" idx="13" hasCustomPrompt="1"/>
          </p:nvPr>
        </p:nvSpPr>
        <p:spPr>
          <a:xfrm>
            <a:off x="640433" y="1601291"/>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Revenue Assumption 1</a:t>
            </a:r>
          </a:p>
        </p:txBody>
      </p:sp>
      <p:sp>
        <p:nvSpPr>
          <p:cNvPr id="27" name="Rectangle 26">
            <a:extLst>
              <a:ext uri="{FF2B5EF4-FFF2-40B4-BE49-F238E27FC236}">
                <a16:creationId xmlns:a16="http://schemas.microsoft.com/office/drawing/2014/main" id="{2AA0A43B-C913-114C-9CB5-BB9A4DC619B0}"/>
              </a:ext>
            </a:extLst>
          </p:cNvPr>
          <p:cNvSpPr/>
          <p:nvPr/>
        </p:nvSpPr>
        <p:spPr>
          <a:xfrm>
            <a:off x="467841" y="693584"/>
            <a:ext cx="4023360" cy="384851"/>
          </a:xfrm>
          <a:prstGeom prst="rect">
            <a:avLst/>
          </a:prstGeom>
          <a:solidFill>
            <a:schemeClr val="tx2"/>
          </a:solidFill>
          <a:ln>
            <a:solidFill>
              <a:schemeClr val="tx2"/>
            </a:solidFill>
          </a:ln>
          <a:effectLst/>
        </p:spPr>
        <p:txBody>
          <a:bodyPr wrap="square" lIns="91355" tIns="45678" rIns="91355" bIns="45678" rtlCol="0" anchor="ctr">
            <a:noAutofit/>
          </a:bodyPr>
          <a:lstStyle/>
          <a:p>
            <a:pPr algn="ctr"/>
            <a:r>
              <a:rPr lang="en-US" sz="1199" b="0" i="0" dirty="0">
                <a:solidFill>
                  <a:schemeClr val="bg1"/>
                </a:solidFill>
                <a:latin typeface="Calibri" panose="020F0502020204030204" pitchFamily="34" charset="0"/>
              </a:rPr>
              <a:t>REVENUE ASSUMPTIONS</a:t>
            </a:r>
          </a:p>
        </p:txBody>
      </p:sp>
      <p:sp>
        <p:nvSpPr>
          <p:cNvPr id="31" name="Text Placeholder 10">
            <a:extLst>
              <a:ext uri="{FF2B5EF4-FFF2-40B4-BE49-F238E27FC236}">
                <a16:creationId xmlns:a16="http://schemas.microsoft.com/office/drawing/2014/main" id="{1E1414F2-67B4-B449-A324-0956446047BE}"/>
              </a:ext>
            </a:extLst>
          </p:cNvPr>
          <p:cNvSpPr>
            <a:spLocks noGrp="1"/>
          </p:cNvSpPr>
          <p:nvPr>
            <p:ph type="body" sz="quarter" idx="16" hasCustomPrompt="1"/>
          </p:nvPr>
        </p:nvSpPr>
        <p:spPr>
          <a:xfrm>
            <a:off x="2645476" y="1601291"/>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Supporting Data for Revenue Assumption 1</a:t>
            </a:r>
          </a:p>
        </p:txBody>
      </p:sp>
      <p:sp>
        <p:nvSpPr>
          <p:cNvPr id="36" name="Rectangle 35">
            <a:extLst>
              <a:ext uri="{FF2B5EF4-FFF2-40B4-BE49-F238E27FC236}">
                <a16:creationId xmlns:a16="http://schemas.microsoft.com/office/drawing/2014/main" id="{4C41A080-D579-4B44-B323-3AFC594E2B27}"/>
              </a:ext>
            </a:extLst>
          </p:cNvPr>
          <p:cNvSpPr/>
          <p:nvPr/>
        </p:nvSpPr>
        <p:spPr>
          <a:xfrm>
            <a:off x="4662557" y="1080195"/>
            <a:ext cx="4023360" cy="3432303"/>
          </a:xfrm>
          <a:prstGeom prst="rect">
            <a:avLst/>
          </a:prstGeom>
          <a:solidFill>
            <a:schemeClr val="bg1"/>
          </a:solidFill>
          <a:ln>
            <a:solidFill>
              <a:schemeClr val="bg1">
                <a:lumMod val="75000"/>
              </a:schemeClr>
            </a:solid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ndParaRPr>
          </a:p>
        </p:txBody>
      </p:sp>
      <p:sp>
        <p:nvSpPr>
          <p:cNvPr id="42" name="Rectangle 41">
            <a:extLst>
              <a:ext uri="{FF2B5EF4-FFF2-40B4-BE49-F238E27FC236}">
                <a16:creationId xmlns:a16="http://schemas.microsoft.com/office/drawing/2014/main" id="{D0E82C88-5946-7843-94D2-359CBDE02C43}"/>
              </a:ext>
            </a:extLst>
          </p:cNvPr>
          <p:cNvSpPr/>
          <p:nvPr/>
        </p:nvSpPr>
        <p:spPr>
          <a:xfrm>
            <a:off x="4662557" y="691232"/>
            <a:ext cx="4013602" cy="384851"/>
          </a:xfrm>
          <a:prstGeom prst="rect">
            <a:avLst/>
          </a:prstGeom>
          <a:solidFill>
            <a:schemeClr val="tx2"/>
          </a:solidFill>
          <a:ln>
            <a:solidFill>
              <a:schemeClr val="bg1"/>
            </a:solidFill>
          </a:ln>
          <a:effectLst/>
        </p:spPr>
        <p:txBody>
          <a:bodyPr wrap="square" lIns="91355" tIns="45678" rIns="91355" bIns="45678" rtlCol="0" anchor="ctr">
            <a:noAutofit/>
          </a:bodyPr>
          <a:lstStyle/>
          <a:p>
            <a:pPr algn="ctr"/>
            <a:r>
              <a:rPr lang="en-US" sz="1199" b="0" i="0">
                <a:solidFill>
                  <a:schemeClr val="bg1"/>
                </a:solidFill>
                <a:latin typeface="Calibri" panose="020F0502020204030204" pitchFamily="34" charset="0"/>
              </a:rPr>
              <a:t>COST ASSUMPTIONS</a:t>
            </a:r>
          </a:p>
        </p:txBody>
      </p:sp>
      <p:sp>
        <p:nvSpPr>
          <p:cNvPr id="37" name="Text Placeholder 10">
            <a:extLst>
              <a:ext uri="{FF2B5EF4-FFF2-40B4-BE49-F238E27FC236}">
                <a16:creationId xmlns:a16="http://schemas.microsoft.com/office/drawing/2014/main" id="{2FF85FCA-EBAF-C942-B448-833F99DAC332}"/>
              </a:ext>
            </a:extLst>
          </p:cNvPr>
          <p:cNvSpPr>
            <a:spLocks noGrp="1"/>
          </p:cNvSpPr>
          <p:nvPr>
            <p:ph type="body" sz="quarter" idx="25" hasCustomPrompt="1"/>
          </p:nvPr>
        </p:nvSpPr>
        <p:spPr>
          <a:xfrm>
            <a:off x="640433" y="2357089"/>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Revenue Assumption 2</a:t>
            </a:r>
          </a:p>
        </p:txBody>
      </p:sp>
      <p:sp>
        <p:nvSpPr>
          <p:cNvPr id="38" name="Text Placeholder 10">
            <a:extLst>
              <a:ext uri="{FF2B5EF4-FFF2-40B4-BE49-F238E27FC236}">
                <a16:creationId xmlns:a16="http://schemas.microsoft.com/office/drawing/2014/main" id="{60F2B382-D00C-D849-ABE9-E6A7BBFA3B95}"/>
              </a:ext>
            </a:extLst>
          </p:cNvPr>
          <p:cNvSpPr>
            <a:spLocks noGrp="1"/>
          </p:cNvSpPr>
          <p:nvPr>
            <p:ph type="body" sz="quarter" idx="26" hasCustomPrompt="1"/>
          </p:nvPr>
        </p:nvSpPr>
        <p:spPr>
          <a:xfrm>
            <a:off x="2645476" y="2357089"/>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Supporting Data for Revenue Assumption 2</a:t>
            </a:r>
          </a:p>
        </p:txBody>
      </p:sp>
      <p:sp>
        <p:nvSpPr>
          <p:cNvPr id="45" name="Text Placeholder 10">
            <a:extLst>
              <a:ext uri="{FF2B5EF4-FFF2-40B4-BE49-F238E27FC236}">
                <a16:creationId xmlns:a16="http://schemas.microsoft.com/office/drawing/2014/main" id="{EC259AA7-D0DE-DB45-97A8-8C3B461270EC}"/>
              </a:ext>
            </a:extLst>
          </p:cNvPr>
          <p:cNvSpPr>
            <a:spLocks noGrp="1"/>
          </p:cNvSpPr>
          <p:nvPr>
            <p:ph type="body" sz="quarter" idx="27" hasCustomPrompt="1"/>
          </p:nvPr>
        </p:nvSpPr>
        <p:spPr>
          <a:xfrm>
            <a:off x="640433" y="3112887"/>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Revenue Assumption 3</a:t>
            </a:r>
          </a:p>
        </p:txBody>
      </p:sp>
      <p:sp>
        <p:nvSpPr>
          <p:cNvPr id="48" name="Text Placeholder 10">
            <a:extLst>
              <a:ext uri="{FF2B5EF4-FFF2-40B4-BE49-F238E27FC236}">
                <a16:creationId xmlns:a16="http://schemas.microsoft.com/office/drawing/2014/main" id="{5FCEEBF2-1698-984D-B13D-4A903E7D3B89}"/>
              </a:ext>
            </a:extLst>
          </p:cNvPr>
          <p:cNvSpPr>
            <a:spLocks noGrp="1"/>
          </p:cNvSpPr>
          <p:nvPr>
            <p:ph type="body" sz="quarter" idx="28" hasCustomPrompt="1"/>
          </p:nvPr>
        </p:nvSpPr>
        <p:spPr>
          <a:xfrm>
            <a:off x="2645476" y="3112887"/>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Supporting Data for Revenue Assumption 3</a:t>
            </a:r>
          </a:p>
        </p:txBody>
      </p:sp>
      <p:sp>
        <p:nvSpPr>
          <p:cNvPr id="51" name="Text Placeholder 10">
            <a:extLst>
              <a:ext uri="{FF2B5EF4-FFF2-40B4-BE49-F238E27FC236}">
                <a16:creationId xmlns:a16="http://schemas.microsoft.com/office/drawing/2014/main" id="{AD81BB5A-ECC2-9542-90A7-3BD2D150A2C6}"/>
              </a:ext>
            </a:extLst>
          </p:cNvPr>
          <p:cNvSpPr>
            <a:spLocks noGrp="1"/>
          </p:cNvSpPr>
          <p:nvPr>
            <p:ph type="body" sz="quarter" idx="29" hasCustomPrompt="1"/>
          </p:nvPr>
        </p:nvSpPr>
        <p:spPr>
          <a:xfrm>
            <a:off x="640433" y="3868685"/>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Revenue Assumption 4</a:t>
            </a:r>
          </a:p>
        </p:txBody>
      </p:sp>
      <p:sp>
        <p:nvSpPr>
          <p:cNvPr id="52" name="Text Placeholder 10">
            <a:extLst>
              <a:ext uri="{FF2B5EF4-FFF2-40B4-BE49-F238E27FC236}">
                <a16:creationId xmlns:a16="http://schemas.microsoft.com/office/drawing/2014/main" id="{5ECAF6DB-7580-9944-936C-4FFBB9F6A2AB}"/>
              </a:ext>
            </a:extLst>
          </p:cNvPr>
          <p:cNvSpPr>
            <a:spLocks noGrp="1"/>
          </p:cNvSpPr>
          <p:nvPr>
            <p:ph type="body" sz="quarter" idx="30" hasCustomPrompt="1"/>
          </p:nvPr>
        </p:nvSpPr>
        <p:spPr>
          <a:xfrm>
            <a:off x="2645476" y="3868685"/>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Supporting Data for Revenue Assumption 4</a:t>
            </a:r>
          </a:p>
        </p:txBody>
      </p:sp>
      <p:sp>
        <p:nvSpPr>
          <p:cNvPr id="58" name="Text Placeholder 10">
            <a:extLst>
              <a:ext uri="{FF2B5EF4-FFF2-40B4-BE49-F238E27FC236}">
                <a16:creationId xmlns:a16="http://schemas.microsoft.com/office/drawing/2014/main" id="{17A2CB0C-4CC9-914C-BEAF-36DFDD34141E}"/>
              </a:ext>
            </a:extLst>
          </p:cNvPr>
          <p:cNvSpPr>
            <a:spLocks noGrp="1"/>
          </p:cNvSpPr>
          <p:nvPr>
            <p:ph type="body" sz="quarter" idx="31" hasCustomPrompt="1"/>
          </p:nvPr>
        </p:nvSpPr>
        <p:spPr>
          <a:xfrm>
            <a:off x="4835149" y="1601291"/>
            <a:ext cx="1666494" cy="633889"/>
          </a:xfrm>
        </p:spPr>
        <p:txBody>
          <a:bodyPr>
            <a:noAutofit/>
          </a:bodyPr>
          <a:lstStyle>
            <a:lvl1pPr marL="0" marR="0" indent="0" algn="ctr" defTabSz="913577" rtl="0" eaLnBrk="1" fontAlgn="base" latinLnBrk="0" hangingPunct="1">
              <a:lnSpc>
                <a:spcPct val="100000"/>
              </a:lnSpc>
              <a:spcBef>
                <a:spcPts val="699"/>
              </a:spcBef>
              <a:spcAft>
                <a:spcPct val="0"/>
              </a:spcAft>
              <a:buClr>
                <a:schemeClr val="accent1"/>
              </a:buClr>
              <a:buSzPct val="80000"/>
              <a:buFont typeface="Arial" panose="020B0604020202020204" pitchFamily="34" charset="0"/>
              <a:buNone/>
              <a:tabLst/>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marL="0" marR="0" lvl="0" indent="0" algn="ctr" defTabSz="913577" rtl="0" eaLnBrk="1" fontAlgn="base" latinLnBrk="0" hangingPunct="1">
              <a:lnSpc>
                <a:spcPct val="100000"/>
              </a:lnSpc>
              <a:spcBef>
                <a:spcPts val="699"/>
              </a:spcBef>
              <a:spcAft>
                <a:spcPct val="0"/>
              </a:spcAft>
              <a:buClr>
                <a:schemeClr val="accent1"/>
              </a:buClr>
              <a:buSzPct val="80000"/>
              <a:buFont typeface="Arial" panose="020B0604020202020204" pitchFamily="34" charset="0"/>
              <a:buNone/>
              <a:tabLst/>
              <a:defRPr/>
            </a:pPr>
            <a:r>
              <a:rPr lang="en-US" dirty="0"/>
              <a:t>Cost Assumption 1</a:t>
            </a:r>
          </a:p>
          <a:p>
            <a:pPr lvl="0"/>
            <a:endParaRPr lang="en-US" dirty="0"/>
          </a:p>
        </p:txBody>
      </p:sp>
      <p:sp>
        <p:nvSpPr>
          <p:cNvPr id="59" name="Rectangle 58">
            <a:extLst>
              <a:ext uri="{FF2B5EF4-FFF2-40B4-BE49-F238E27FC236}">
                <a16:creationId xmlns:a16="http://schemas.microsoft.com/office/drawing/2014/main" id="{D68505A1-BED4-034F-8C71-E3F65C678102}"/>
              </a:ext>
            </a:extLst>
          </p:cNvPr>
          <p:cNvSpPr/>
          <p:nvPr/>
        </p:nvSpPr>
        <p:spPr>
          <a:xfrm>
            <a:off x="4662557" y="1077588"/>
            <a:ext cx="1920513" cy="457200"/>
          </a:xfrm>
          <a:prstGeom prst="rect">
            <a:avLst/>
          </a:prstGeom>
          <a:solidFill>
            <a:schemeClr val="accent1"/>
          </a:solidFill>
          <a:ln>
            <a:solidFill>
              <a:schemeClr val="accent1"/>
            </a:solid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199" b="0" i="0">
                <a:solidFill>
                  <a:schemeClr val="bg1"/>
                </a:solidFill>
                <a:latin typeface="Calibri" panose="020F0502020204030204" pitchFamily="34" charset="0"/>
              </a:rPr>
              <a:t>ASSUMPTION</a:t>
            </a:r>
          </a:p>
        </p:txBody>
      </p:sp>
      <p:sp>
        <p:nvSpPr>
          <p:cNvPr id="60" name="Rectangle 59">
            <a:extLst>
              <a:ext uri="{FF2B5EF4-FFF2-40B4-BE49-F238E27FC236}">
                <a16:creationId xmlns:a16="http://schemas.microsoft.com/office/drawing/2014/main" id="{3966B573-6E51-7047-B4BA-C2244F7BCE42}"/>
              </a:ext>
            </a:extLst>
          </p:cNvPr>
          <p:cNvSpPr/>
          <p:nvPr/>
        </p:nvSpPr>
        <p:spPr>
          <a:xfrm>
            <a:off x="6582525" y="1077588"/>
            <a:ext cx="1920512" cy="457200"/>
          </a:xfrm>
          <a:prstGeom prst="rect">
            <a:avLst/>
          </a:prstGeom>
          <a:solidFill>
            <a:schemeClr val="accent4"/>
          </a:solidFill>
          <a:ln>
            <a:solidFill>
              <a:schemeClr val="accent4"/>
            </a:solid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199" b="0" i="0">
                <a:solidFill>
                  <a:schemeClr val="bg1"/>
                </a:solidFill>
                <a:latin typeface="Calibri" panose="020F0502020204030204" pitchFamily="34" charset="0"/>
              </a:rPr>
              <a:t>SUPPORTING DATA</a:t>
            </a:r>
          </a:p>
        </p:txBody>
      </p:sp>
      <p:sp>
        <p:nvSpPr>
          <p:cNvPr id="61" name="Text Placeholder 10">
            <a:extLst>
              <a:ext uri="{FF2B5EF4-FFF2-40B4-BE49-F238E27FC236}">
                <a16:creationId xmlns:a16="http://schemas.microsoft.com/office/drawing/2014/main" id="{11D489CD-3AE6-344E-B45D-3FD34384EAB5}"/>
              </a:ext>
            </a:extLst>
          </p:cNvPr>
          <p:cNvSpPr>
            <a:spLocks noGrp="1"/>
          </p:cNvSpPr>
          <p:nvPr>
            <p:ph type="body" sz="quarter" idx="32" hasCustomPrompt="1"/>
          </p:nvPr>
        </p:nvSpPr>
        <p:spPr>
          <a:xfrm>
            <a:off x="6846830" y="1601291"/>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dirty="0"/>
              <a:t>Supporting Data for Cost Assumption 1</a:t>
            </a:r>
          </a:p>
        </p:txBody>
      </p:sp>
      <p:sp>
        <p:nvSpPr>
          <p:cNvPr id="62" name="Text Placeholder 10">
            <a:extLst>
              <a:ext uri="{FF2B5EF4-FFF2-40B4-BE49-F238E27FC236}">
                <a16:creationId xmlns:a16="http://schemas.microsoft.com/office/drawing/2014/main" id="{FEF014BC-D46C-1A4E-8E4D-3866BEF2FB5F}"/>
              </a:ext>
            </a:extLst>
          </p:cNvPr>
          <p:cNvSpPr>
            <a:spLocks noGrp="1"/>
          </p:cNvSpPr>
          <p:nvPr>
            <p:ph type="body" sz="quarter" idx="33" hasCustomPrompt="1"/>
          </p:nvPr>
        </p:nvSpPr>
        <p:spPr>
          <a:xfrm>
            <a:off x="4835149" y="2357089"/>
            <a:ext cx="1666494" cy="633889"/>
          </a:xfrm>
        </p:spPr>
        <p:txBody>
          <a:bodyPr>
            <a:noAutofit/>
          </a:bodyPr>
          <a:lstStyle>
            <a:lvl1pPr marL="0" marR="0" indent="0" algn="ctr" defTabSz="913577" rtl="0" eaLnBrk="1" fontAlgn="base" latinLnBrk="0" hangingPunct="1">
              <a:lnSpc>
                <a:spcPct val="100000"/>
              </a:lnSpc>
              <a:spcBef>
                <a:spcPts val="699"/>
              </a:spcBef>
              <a:spcAft>
                <a:spcPct val="0"/>
              </a:spcAft>
              <a:buClr>
                <a:schemeClr val="accent1"/>
              </a:buClr>
              <a:buSzPct val="80000"/>
              <a:buFont typeface="Arial" panose="020B0604020202020204" pitchFamily="34" charset="0"/>
              <a:buNone/>
              <a:tabLst/>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marL="0" marR="0" lvl="0" indent="0" algn="ctr" defTabSz="913577" rtl="0" eaLnBrk="1" fontAlgn="base" latinLnBrk="0" hangingPunct="1">
              <a:lnSpc>
                <a:spcPct val="100000"/>
              </a:lnSpc>
              <a:spcBef>
                <a:spcPts val="699"/>
              </a:spcBef>
              <a:spcAft>
                <a:spcPct val="0"/>
              </a:spcAft>
              <a:buClr>
                <a:schemeClr val="accent1"/>
              </a:buClr>
              <a:buSzPct val="80000"/>
              <a:buFont typeface="Arial" panose="020B0604020202020204" pitchFamily="34" charset="0"/>
              <a:buNone/>
              <a:tabLst/>
              <a:defRPr/>
            </a:pPr>
            <a:r>
              <a:rPr lang="en-US"/>
              <a:t>Cost Assumption 2</a:t>
            </a:r>
          </a:p>
        </p:txBody>
      </p:sp>
      <p:sp>
        <p:nvSpPr>
          <p:cNvPr id="63" name="Text Placeholder 10">
            <a:extLst>
              <a:ext uri="{FF2B5EF4-FFF2-40B4-BE49-F238E27FC236}">
                <a16:creationId xmlns:a16="http://schemas.microsoft.com/office/drawing/2014/main" id="{8B7950FF-9596-AE45-BB9C-0A022282F04E}"/>
              </a:ext>
            </a:extLst>
          </p:cNvPr>
          <p:cNvSpPr>
            <a:spLocks noGrp="1"/>
          </p:cNvSpPr>
          <p:nvPr>
            <p:ph type="body" sz="quarter" idx="34" hasCustomPrompt="1"/>
          </p:nvPr>
        </p:nvSpPr>
        <p:spPr>
          <a:xfrm>
            <a:off x="6846830" y="2357089"/>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Supporting Data for Cost Assumption 2</a:t>
            </a:r>
          </a:p>
        </p:txBody>
      </p:sp>
      <p:sp>
        <p:nvSpPr>
          <p:cNvPr id="64" name="Text Placeholder 10">
            <a:extLst>
              <a:ext uri="{FF2B5EF4-FFF2-40B4-BE49-F238E27FC236}">
                <a16:creationId xmlns:a16="http://schemas.microsoft.com/office/drawing/2014/main" id="{4EF9A7F7-BFD3-9E4E-B87E-CA9CD23D9FC0}"/>
              </a:ext>
            </a:extLst>
          </p:cNvPr>
          <p:cNvSpPr>
            <a:spLocks noGrp="1"/>
          </p:cNvSpPr>
          <p:nvPr>
            <p:ph type="body" sz="quarter" idx="35" hasCustomPrompt="1"/>
          </p:nvPr>
        </p:nvSpPr>
        <p:spPr>
          <a:xfrm>
            <a:off x="4835149" y="3112887"/>
            <a:ext cx="1666494" cy="633889"/>
          </a:xfrm>
        </p:spPr>
        <p:txBody>
          <a:bodyPr>
            <a:noAutofit/>
          </a:bodyPr>
          <a:lstStyle>
            <a:lvl1pPr marL="0" marR="0" indent="0" algn="ctr" defTabSz="913577" rtl="0" eaLnBrk="1" fontAlgn="base" latinLnBrk="0" hangingPunct="1">
              <a:lnSpc>
                <a:spcPct val="100000"/>
              </a:lnSpc>
              <a:spcBef>
                <a:spcPts val="699"/>
              </a:spcBef>
              <a:spcAft>
                <a:spcPct val="0"/>
              </a:spcAft>
              <a:buClr>
                <a:schemeClr val="accent1"/>
              </a:buClr>
              <a:buSzPct val="80000"/>
              <a:buFont typeface="Arial" panose="020B0604020202020204" pitchFamily="34" charset="0"/>
              <a:buNone/>
              <a:tabLst/>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marL="0" marR="0" lvl="0" indent="0" algn="ctr" defTabSz="913577" rtl="0" eaLnBrk="1" fontAlgn="base" latinLnBrk="0" hangingPunct="1">
              <a:lnSpc>
                <a:spcPct val="100000"/>
              </a:lnSpc>
              <a:spcBef>
                <a:spcPts val="699"/>
              </a:spcBef>
              <a:spcAft>
                <a:spcPct val="0"/>
              </a:spcAft>
              <a:buClr>
                <a:schemeClr val="accent1"/>
              </a:buClr>
              <a:buSzPct val="80000"/>
              <a:buFont typeface="Arial" panose="020B0604020202020204" pitchFamily="34" charset="0"/>
              <a:buNone/>
              <a:tabLst/>
              <a:defRPr/>
            </a:pPr>
            <a:r>
              <a:rPr lang="en-US"/>
              <a:t>Cost Assumption 3</a:t>
            </a:r>
          </a:p>
        </p:txBody>
      </p:sp>
      <p:sp>
        <p:nvSpPr>
          <p:cNvPr id="65" name="Text Placeholder 10">
            <a:extLst>
              <a:ext uri="{FF2B5EF4-FFF2-40B4-BE49-F238E27FC236}">
                <a16:creationId xmlns:a16="http://schemas.microsoft.com/office/drawing/2014/main" id="{A8951C80-7937-C942-AD31-53ADFFD58B8F}"/>
              </a:ext>
            </a:extLst>
          </p:cNvPr>
          <p:cNvSpPr>
            <a:spLocks noGrp="1"/>
          </p:cNvSpPr>
          <p:nvPr>
            <p:ph type="body" sz="quarter" idx="36" hasCustomPrompt="1"/>
          </p:nvPr>
        </p:nvSpPr>
        <p:spPr>
          <a:xfrm>
            <a:off x="6846830" y="3112887"/>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Supporting Data for Cost Assumption 3</a:t>
            </a:r>
          </a:p>
        </p:txBody>
      </p:sp>
      <p:sp>
        <p:nvSpPr>
          <p:cNvPr id="66" name="Text Placeholder 10">
            <a:extLst>
              <a:ext uri="{FF2B5EF4-FFF2-40B4-BE49-F238E27FC236}">
                <a16:creationId xmlns:a16="http://schemas.microsoft.com/office/drawing/2014/main" id="{EF441FBA-0E72-704A-A8BB-6794C1AB5139}"/>
              </a:ext>
            </a:extLst>
          </p:cNvPr>
          <p:cNvSpPr>
            <a:spLocks noGrp="1"/>
          </p:cNvSpPr>
          <p:nvPr>
            <p:ph type="body" sz="quarter" idx="37" hasCustomPrompt="1"/>
          </p:nvPr>
        </p:nvSpPr>
        <p:spPr>
          <a:xfrm>
            <a:off x="4835149" y="3868685"/>
            <a:ext cx="1666494" cy="633889"/>
          </a:xfrm>
        </p:spPr>
        <p:txBody>
          <a:bodyPr>
            <a:noAutofit/>
          </a:bodyPr>
          <a:lstStyle>
            <a:lvl1pPr marL="0" marR="0" indent="0" algn="ctr" defTabSz="913577" rtl="0" eaLnBrk="1" fontAlgn="base" latinLnBrk="0" hangingPunct="1">
              <a:lnSpc>
                <a:spcPct val="100000"/>
              </a:lnSpc>
              <a:spcBef>
                <a:spcPts val="699"/>
              </a:spcBef>
              <a:spcAft>
                <a:spcPct val="0"/>
              </a:spcAft>
              <a:buClr>
                <a:schemeClr val="accent1"/>
              </a:buClr>
              <a:buSzPct val="80000"/>
              <a:buFont typeface="Arial" panose="020B0604020202020204" pitchFamily="34" charset="0"/>
              <a:buNone/>
              <a:tabLst/>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marL="0" marR="0" lvl="0" indent="0" algn="ctr" defTabSz="913577" rtl="0" eaLnBrk="1" fontAlgn="base" latinLnBrk="0" hangingPunct="1">
              <a:lnSpc>
                <a:spcPct val="100000"/>
              </a:lnSpc>
              <a:spcBef>
                <a:spcPts val="699"/>
              </a:spcBef>
              <a:spcAft>
                <a:spcPct val="0"/>
              </a:spcAft>
              <a:buClr>
                <a:schemeClr val="accent1"/>
              </a:buClr>
              <a:buSzPct val="80000"/>
              <a:buFont typeface="Arial" panose="020B0604020202020204" pitchFamily="34" charset="0"/>
              <a:buNone/>
              <a:tabLst/>
              <a:defRPr/>
            </a:pPr>
            <a:r>
              <a:rPr lang="en-US"/>
              <a:t>Cost Assumption 4</a:t>
            </a:r>
          </a:p>
        </p:txBody>
      </p:sp>
      <p:sp>
        <p:nvSpPr>
          <p:cNvPr id="67" name="Text Placeholder 10">
            <a:extLst>
              <a:ext uri="{FF2B5EF4-FFF2-40B4-BE49-F238E27FC236}">
                <a16:creationId xmlns:a16="http://schemas.microsoft.com/office/drawing/2014/main" id="{9D0C49C5-8ABA-6A46-B3AC-AAC5A8B62754}"/>
              </a:ext>
            </a:extLst>
          </p:cNvPr>
          <p:cNvSpPr>
            <a:spLocks noGrp="1"/>
          </p:cNvSpPr>
          <p:nvPr>
            <p:ph type="body" sz="quarter" idx="38" hasCustomPrompt="1"/>
          </p:nvPr>
        </p:nvSpPr>
        <p:spPr>
          <a:xfrm>
            <a:off x="6846830" y="3868685"/>
            <a:ext cx="1666494" cy="633889"/>
          </a:xfrm>
        </p:spPr>
        <p:txBody>
          <a:bodyPr>
            <a:noAutofit/>
          </a:bodyPr>
          <a:lstStyle>
            <a:lvl1pPr marL="0" indent="0" algn="ctr">
              <a:buFont typeface="Arial" panose="020B0604020202020204" pitchFamily="34" charset="0"/>
              <a:buNone/>
              <a:defRPr sz="1199" b="0" i="0"/>
            </a:lvl1pPr>
            <a:lvl2pPr marL="364796" indent="0">
              <a:buFont typeface="Arial" panose="020B0604020202020204" pitchFamily="34" charset="0"/>
              <a:buNone/>
              <a:defRPr sz="1399"/>
            </a:lvl2pPr>
            <a:lvl3pPr marL="685183" indent="0">
              <a:buNone/>
              <a:defRPr sz="1399"/>
            </a:lvl3pPr>
            <a:lvl4pPr marL="1141971" indent="0">
              <a:buNone/>
              <a:defRPr sz="1399"/>
            </a:lvl4pPr>
            <a:lvl5pPr marL="1598760" indent="0">
              <a:buNone/>
              <a:defRPr sz="1399"/>
            </a:lvl5pPr>
          </a:lstStyle>
          <a:p>
            <a:pPr lvl="0"/>
            <a:r>
              <a:rPr lang="en-US"/>
              <a:t>Supporting Data for Cost Assumption 4</a:t>
            </a:r>
          </a:p>
        </p:txBody>
      </p:sp>
      <p:sp>
        <p:nvSpPr>
          <p:cNvPr id="9" name="Rectangle 8">
            <a:extLst>
              <a:ext uri="{FF2B5EF4-FFF2-40B4-BE49-F238E27FC236}">
                <a16:creationId xmlns:a16="http://schemas.microsoft.com/office/drawing/2014/main" id="{212A9AC5-EE3A-4EC4-F010-6852CD7A17BF}"/>
              </a:ext>
            </a:extLst>
          </p:cNvPr>
          <p:cNvSpPr/>
          <p:nvPr/>
        </p:nvSpPr>
        <p:spPr>
          <a:xfrm>
            <a:off x="4662557" y="693584"/>
            <a:ext cx="3840480" cy="384851"/>
          </a:xfrm>
          <a:prstGeom prst="rect">
            <a:avLst/>
          </a:prstGeom>
          <a:solidFill>
            <a:schemeClr val="tx2"/>
          </a:solidFill>
          <a:ln>
            <a:solidFill>
              <a:schemeClr val="tx2"/>
            </a:solidFill>
          </a:ln>
          <a:effectLst/>
        </p:spPr>
        <p:txBody>
          <a:bodyPr wrap="square" lIns="91355" tIns="45678" rIns="91355" bIns="45678" rtlCol="0" anchor="ctr">
            <a:noAutofit/>
          </a:bodyPr>
          <a:lstStyle/>
          <a:p>
            <a:pPr algn="ctr"/>
            <a:r>
              <a:rPr lang="en-US" sz="1199" b="0" i="0">
                <a:solidFill>
                  <a:schemeClr val="bg1"/>
                </a:solidFill>
                <a:latin typeface="Calibri" panose="020F0502020204030204" pitchFamily="34" charset="0"/>
              </a:rPr>
              <a:t>COST ASSUMPTIONS</a:t>
            </a:r>
          </a:p>
        </p:txBody>
      </p:sp>
      <p:sp>
        <p:nvSpPr>
          <p:cNvPr id="11" name="Rectangle 10">
            <a:extLst>
              <a:ext uri="{FF2B5EF4-FFF2-40B4-BE49-F238E27FC236}">
                <a16:creationId xmlns:a16="http://schemas.microsoft.com/office/drawing/2014/main" id="{D67616A9-E91F-62DB-F197-0C97971DE2CB}"/>
              </a:ext>
            </a:extLst>
          </p:cNvPr>
          <p:cNvSpPr/>
          <p:nvPr/>
        </p:nvSpPr>
        <p:spPr>
          <a:xfrm>
            <a:off x="6088126" y="117076"/>
            <a:ext cx="2597791"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cap="none" spc="0" dirty="0">
                <a:ln w="0">
                  <a:noFill/>
                </a:ln>
                <a:latin typeface="+mj-lt"/>
                <a:ea typeface="+mj-ea"/>
              </a:rPr>
              <a:t>PRODUCT</a:t>
            </a:r>
          </a:p>
        </p:txBody>
      </p:sp>
      <p:sp>
        <p:nvSpPr>
          <p:cNvPr id="15" name="Text Placeholder 2">
            <a:extLst>
              <a:ext uri="{FF2B5EF4-FFF2-40B4-BE49-F238E27FC236}">
                <a16:creationId xmlns:a16="http://schemas.microsoft.com/office/drawing/2014/main" id="{238AA34B-AE6C-6E38-1829-49F498BD6007}"/>
              </a:ext>
            </a:extLst>
          </p:cNvPr>
          <p:cNvSpPr>
            <a:spLocks noGrp="1"/>
          </p:cNvSpPr>
          <p:nvPr>
            <p:ph type="body" sz="quarter" idx="19" hasCustomPrompt="1"/>
          </p:nvPr>
        </p:nvSpPr>
        <p:spPr>
          <a:xfrm>
            <a:off x="6087664" y="304755"/>
            <a:ext cx="2598253" cy="303389"/>
          </a:xfrm>
        </p:spPr>
        <p:txBody>
          <a:bodyPr lIns="91440">
            <a:normAutofit/>
          </a:bodyPr>
          <a:lstStyle>
            <a:lvl1pPr>
              <a:defRPr sz="1046">
                <a:latin typeface="+mn-lt"/>
                <a:ea typeface="+mn-ea"/>
              </a:defRPr>
            </a:lvl1pPr>
          </a:lstStyle>
          <a:p>
            <a:pPr lvl="0" defTabSz="455511">
              <a:spcBef>
                <a:spcPct val="0"/>
              </a:spcBef>
            </a:pPr>
            <a:r>
              <a:rPr lang="en-US"/>
              <a:t>Product, service, release, model </a:t>
            </a:r>
          </a:p>
        </p:txBody>
      </p:sp>
      <p:sp>
        <p:nvSpPr>
          <p:cNvPr id="10" name="Rectangle 9">
            <a:extLst>
              <a:ext uri="{FF2B5EF4-FFF2-40B4-BE49-F238E27FC236}">
                <a16:creationId xmlns:a16="http://schemas.microsoft.com/office/drawing/2014/main" id="{8445A524-AA90-18EB-89C2-D6128A952E19}"/>
              </a:ext>
            </a:extLst>
          </p:cNvPr>
          <p:cNvSpPr/>
          <p:nvPr/>
        </p:nvSpPr>
        <p:spPr>
          <a:xfrm>
            <a:off x="4662556" y="1077588"/>
            <a:ext cx="2011680" cy="457200"/>
          </a:xfrm>
          <a:prstGeom prst="rect">
            <a:avLst/>
          </a:prstGeom>
          <a:solidFill>
            <a:schemeClr val="accent1"/>
          </a:solidFill>
          <a:ln>
            <a:solidFill>
              <a:schemeClr val="accent1"/>
            </a:solid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199" b="0" i="0" dirty="0">
                <a:solidFill>
                  <a:schemeClr val="bg1"/>
                </a:solidFill>
                <a:latin typeface="Calibri" panose="020F0502020204030204" pitchFamily="34" charset="0"/>
              </a:rPr>
              <a:t>ASSUMPTION</a:t>
            </a:r>
          </a:p>
        </p:txBody>
      </p:sp>
      <p:sp>
        <p:nvSpPr>
          <p:cNvPr id="17" name="Rectangle 16">
            <a:extLst>
              <a:ext uri="{FF2B5EF4-FFF2-40B4-BE49-F238E27FC236}">
                <a16:creationId xmlns:a16="http://schemas.microsoft.com/office/drawing/2014/main" id="{2AC75FE9-C378-1A07-2DB8-9EC90D646AE4}"/>
              </a:ext>
            </a:extLst>
          </p:cNvPr>
          <p:cNvSpPr/>
          <p:nvPr/>
        </p:nvSpPr>
        <p:spPr>
          <a:xfrm>
            <a:off x="6674237" y="1077588"/>
            <a:ext cx="2011680" cy="457200"/>
          </a:xfrm>
          <a:prstGeom prst="rect">
            <a:avLst/>
          </a:prstGeom>
          <a:solidFill>
            <a:schemeClr val="accent4"/>
          </a:solidFill>
          <a:ln>
            <a:solidFill>
              <a:schemeClr val="accent4"/>
            </a:solid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199" b="0" i="0" dirty="0">
                <a:solidFill>
                  <a:schemeClr val="bg1"/>
                </a:solidFill>
                <a:latin typeface="Calibri" panose="020F0502020204030204" pitchFamily="34" charset="0"/>
              </a:rPr>
              <a:t>SUPPORTING DATA</a:t>
            </a:r>
          </a:p>
        </p:txBody>
      </p:sp>
      <p:sp>
        <p:nvSpPr>
          <p:cNvPr id="18" name="Rectangle 17">
            <a:extLst>
              <a:ext uri="{FF2B5EF4-FFF2-40B4-BE49-F238E27FC236}">
                <a16:creationId xmlns:a16="http://schemas.microsoft.com/office/drawing/2014/main" id="{BC8C1935-6D7E-AD87-2472-A1D2E00E2459}"/>
              </a:ext>
            </a:extLst>
          </p:cNvPr>
          <p:cNvSpPr/>
          <p:nvPr/>
        </p:nvSpPr>
        <p:spPr>
          <a:xfrm>
            <a:off x="4662557" y="693584"/>
            <a:ext cx="4023360" cy="384851"/>
          </a:xfrm>
          <a:prstGeom prst="rect">
            <a:avLst/>
          </a:prstGeom>
          <a:solidFill>
            <a:schemeClr val="tx2"/>
          </a:solidFill>
          <a:ln>
            <a:solidFill>
              <a:schemeClr val="tx2"/>
            </a:solidFill>
          </a:ln>
          <a:effectLst/>
        </p:spPr>
        <p:txBody>
          <a:bodyPr wrap="square" lIns="91355" tIns="45678" rIns="91355" bIns="45678" rtlCol="0" anchor="ctr">
            <a:noAutofit/>
          </a:bodyPr>
          <a:lstStyle/>
          <a:p>
            <a:pPr algn="ctr"/>
            <a:r>
              <a:rPr lang="en-US" sz="1199" b="0" i="0">
                <a:solidFill>
                  <a:schemeClr val="bg1"/>
                </a:solidFill>
                <a:latin typeface="Calibri" panose="020F0502020204030204" pitchFamily="34" charset="0"/>
              </a:rPr>
              <a:t>COST ASSUMPTIONS</a:t>
            </a:r>
          </a:p>
        </p:txBody>
      </p:sp>
      <p:sp>
        <p:nvSpPr>
          <p:cNvPr id="20" name="TextBox 19">
            <a:extLst>
              <a:ext uri="{FF2B5EF4-FFF2-40B4-BE49-F238E27FC236}">
                <a16:creationId xmlns:a16="http://schemas.microsoft.com/office/drawing/2014/main" id="{BCDA343F-387A-585A-6086-5BEBC0E0E968}"/>
              </a:ext>
            </a:extLst>
          </p:cNvPr>
          <p:cNvSpPr txBox="1"/>
          <p:nvPr/>
        </p:nvSpPr>
        <p:spPr>
          <a:xfrm>
            <a:off x="384048" y="457200"/>
            <a:ext cx="4291319" cy="201066"/>
          </a:xfrm>
          <a:prstGeom prst="rect">
            <a:avLst/>
          </a:prstGeom>
          <a:noFill/>
        </p:spPr>
        <p:txBody>
          <a:bodyPr wrap="square"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21" name="Group 20">
            <a:extLst>
              <a:ext uri="{FF2B5EF4-FFF2-40B4-BE49-F238E27FC236}">
                <a16:creationId xmlns:a16="http://schemas.microsoft.com/office/drawing/2014/main" id="{968919F2-6DBF-FF80-0496-E9526B8C4AA4}"/>
              </a:ext>
            </a:extLst>
          </p:cNvPr>
          <p:cNvGrpSpPr/>
          <p:nvPr/>
        </p:nvGrpSpPr>
        <p:grpSpPr>
          <a:xfrm>
            <a:off x="1026896" y="4840393"/>
            <a:ext cx="7090208" cy="200055"/>
            <a:chOff x="1234440" y="4840393"/>
            <a:chExt cx="7090208" cy="200055"/>
          </a:xfrm>
        </p:grpSpPr>
        <p:sp>
          <p:nvSpPr>
            <p:cNvPr id="22" name="TextBox 21">
              <a:extLst>
                <a:ext uri="{FF2B5EF4-FFF2-40B4-BE49-F238E27FC236}">
                  <a16:creationId xmlns:a16="http://schemas.microsoft.com/office/drawing/2014/main" id="{3535A003-5D70-F545-D15F-1E0A8C1F6CD4}"/>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3" name="Picture 22">
              <a:extLst>
                <a:ext uri="{FF2B5EF4-FFF2-40B4-BE49-F238E27FC236}">
                  <a16:creationId xmlns:a16="http://schemas.microsoft.com/office/drawing/2014/main" id="{62E0D819-84E3-E684-CC32-1485E02CC1B4}"/>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2" name="TextBox 1">
            <a:extLst>
              <a:ext uri="{FF2B5EF4-FFF2-40B4-BE49-F238E27FC236}">
                <a16:creationId xmlns:a16="http://schemas.microsoft.com/office/drawing/2014/main" id="{846B22D0-DA53-6486-12E5-7427F51209C8}"/>
              </a:ext>
            </a:extLst>
          </p:cNvPr>
          <p:cNvSpPr txBox="1"/>
          <p:nvPr/>
        </p:nvSpPr>
        <p:spPr>
          <a:xfrm>
            <a:off x="384048" y="457200"/>
            <a:ext cx="3226055" cy="201066"/>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5" name="TextBox 4">
            <a:extLst>
              <a:ext uri="{FF2B5EF4-FFF2-40B4-BE49-F238E27FC236}">
                <a16:creationId xmlns:a16="http://schemas.microsoft.com/office/drawing/2014/main" id="{34858338-3350-FF93-C654-433C4C09447C}"/>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4" name="Rectangle 3">
            <a:extLst>
              <a:ext uri="{FF2B5EF4-FFF2-40B4-BE49-F238E27FC236}">
                <a16:creationId xmlns:a16="http://schemas.microsoft.com/office/drawing/2014/main" id="{74E29047-5260-50EF-AD73-9892F2A21B99}"/>
              </a:ext>
            </a:extLst>
          </p:cNvPr>
          <p:cNvSpPr/>
          <p:nvPr/>
        </p:nvSpPr>
        <p:spPr>
          <a:xfrm>
            <a:off x="467840" y="1077588"/>
            <a:ext cx="2011680" cy="457200"/>
          </a:xfrm>
          <a:prstGeom prst="rect">
            <a:avLst/>
          </a:prstGeom>
          <a:solidFill>
            <a:schemeClr val="accent1"/>
          </a:solidFill>
          <a:ln>
            <a:solidFill>
              <a:schemeClr val="accent1"/>
            </a:solid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199" b="0" i="0" dirty="0">
                <a:solidFill>
                  <a:schemeClr val="bg1"/>
                </a:solidFill>
                <a:latin typeface="Calibri" panose="020F0502020204030204" pitchFamily="34" charset="0"/>
              </a:rPr>
              <a:t>ASSUMPTION</a:t>
            </a:r>
          </a:p>
        </p:txBody>
      </p:sp>
      <p:sp>
        <p:nvSpPr>
          <p:cNvPr id="7" name="Rectangle 6">
            <a:extLst>
              <a:ext uri="{FF2B5EF4-FFF2-40B4-BE49-F238E27FC236}">
                <a16:creationId xmlns:a16="http://schemas.microsoft.com/office/drawing/2014/main" id="{2608A6FB-B4B1-D471-35C0-31CF1F216B42}"/>
              </a:ext>
            </a:extLst>
          </p:cNvPr>
          <p:cNvSpPr/>
          <p:nvPr/>
        </p:nvSpPr>
        <p:spPr>
          <a:xfrm>
            <a:off x="2479521" y="1077588"/>
            <a:ext cx="2011680" cy="457200"/>
          </a:xfrm>
          <a:prstGeom prst="rect">
            <a:avLst/>
          </a:prstGeom>
          <a:solidFill>
            <a:schemeClr val="accent4"/>
          </a:solidFill>
          <a:ln>
            <a:solidFill>
              <a:schemeClr val="accent4"/>
            </a:solidFill>
          </a:ln>
          <a:effectLst/>
        </p:spPr>
        <p:txBody>
          <a:bodyPr wrap="square" lIns="91355" tIns="45678" rIns="91355" bIns="45678" rtlCol="0" anchor="ctr">
            <a:noAutofit/>
          </a:bodyPr>
          <a:lstStyle/>
          <a:p>
            <a:pPr marL="0" marR="0" indent="0" algn="ctr" defTabSz="456778" rtl="0" eaLnBrk="1" fontAlgn="base" latinLnBrk="0" hangingPunct="1">
              <a:lnSpc>
                <a:spcPct val="100000"/>
              </a:lnSpc>
              <a:spcBef>
                <a:spcPct val="0"/>
              </a:spcBef>
              <a:spcAft>
                <a:spcPct val="0"/>
              </a:spcAft>
              <a:buClrTx/>
              <a:buSzTx/>
              <a:buFontTx/>
              <a:buNone/>
              <a:tabLst/>
              <a:defRPr/>
            </a:pPr>
            <a:r>
              <a:rPr lang="en-US" sz="1199" b="0" i="0">
                <a:solidFill>
                  <a:schemeClr val="bg1"/>
                </a:solidFill>
                <a:latin typeface="Calibri" panose="020F0502020204030204" pitchFamily="34" charset="0"/>
              </a:rPr>
              <a:t>SUPPORTING DATA</a:t>
            </a:r>
          </a:p>
        </p:txBody>
      </p:sp>
    </p:spTree>
    <p:extLst>
      <p:ext uri="{BB962C8B-B14F-4D97-AF65-F5344CB8AC3E}">
        <p14:creationId xmlns:p14="http://schemas.microsoft.com/office/powerpoint/2010/main" val="1544313221"/>
      </p:ext>
    </p:extLst>
  </p:cSld>
  <p:clrMapOvr>
    <a:masterClrMapping/>
  </p:clrMapOvr>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Product Review Schedul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B04CFDD-E1F7-734D-676E-4C7AE963F4AB}"/>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Calibri" panose="020F0502020204030204" pitchFamily="34" charset="0"/>
                <a:ea typeface="Open Sans Light" panose="020B0606030504020204" pitchFamily="34" charset="0"/>
                <a:cs typeface="Calibri" panose="020F0502020204030204" pitchFamily="34" charset="0"/>
              </a:rPr>
              <a:t>Product Review Schedule</a:t>
            </a:r>
          </a:p>
        </p:txBody>
      </p:sp>
      <p:sp>
        <p:nvSpPr>
          <p:cNvPr id="21" name="Rectangle 20">
            <a:extLst>
              <a:ext uri="{FF2B5EF4-FFF2-40B4-BE49-F238E27FC236}">
                <a16:creationId xmlns:a16="http://schemas.microsoft.com/office/drawing/2014/main" id="{9F344CFB-E381-3444-A819-65F66A8D8977}"/>
              </a:ext>
            </a:extLst>
          </p:cNvPr>
          <p:cNvSpPr/>
          <p:nvPr/>
        </p:nvSpPr>
        <p:spPr>
          <a:xfrm>
            <a:off x="588281" y="764171"/>
            <a:ext cx="1920240" cy="365760"/>
          </a:xfrm>
          <a:prstGeom prst="rect">
            <a:avLst/>
          </a:prstGeom>
          <a:solidFill>
            <a:schemeClr val="tx2"/>
          </a:solidFill>
          <a:ln>
            <a:solidFill>
              <a:schemeClr val="bg1">
                <a:lumMod val="75000"/>
              </a:schemeClr>
            </a:solidFill>
          </a:ln>
          <a:effectLst/>
        </p:spPr>
        <p:txBody>
          <a:bodyPr wrap="square" lIns="91355" tIns="45678" rIns="91355" bIns="45678" rtlCol="0" anchor="ctr" anchorCtr="0">
            <a:noAutofit/>
          </a:bodyPr>
          <a:lstStyle/>
          <a:p>
            <a:pPr algn="ctr"/>
            <a:r>
              <a:rPr lang="en-US" sz="1199" b="0" i="0" cap="none" spc="0">
                <a:ln w="0">
                  <a:noFill/>
                </a:ln>
                <a:solidFill>
                  <a:schemeClr val="bg1"/>
                </a:solidFill>
                <a:latin typeface="Calibri" panose="020F0502020204030204" pitchFamily="34" charset="0"/>
                <a:ea typeface="Open Sans Light" panose="020B0606030504020204" pitchFamily="34" charset="0"/>
                <a:cs typeface="Calibri" panose="020F0502020204030204" pitchFamily="34" charset="0"/>
              </a:rPr>
              <a:t>Q1</a:t>
            </a:r>
          </a:p>
        </p:txBody>
      </p:sp>
      <p:sp>
        <p:nvSpPr>
          <p:cNvPr id="22" name="Rectangle 21">
            <a:extLst>
              <a:ext uri="{FF2B5EF4-FFF2-40B4-BE49-F238E27FC236}">
                <a16:creationId xmlns:a16="http://schemas.microsoft.com/office/drawing/2014/main" id="{26CA6E6B-9412-0F45-A821-8BD7792A17FB}"/>
              </a:ext>
            </a:extLst>
          </p:cNvPr>
          <p:cNvSpPr/>
          <p:nvPr/>
        </p:nvSpPr>
        <p:spPr>
          <a:xfrm>
            <a:off x="2593546" y="764171"/>
            <a:ext cx="1920240" cy="365760"/>
          </a:xfrm>
          <a:prstGeom prst="rect">
            <a:avLst/>
          </a:prstGeom>
          <a:solidFill>
            <a:schemeClr val="tx2"/>
          </a:solidFill>
          <a:ln>
            <a:solidFill>
              <a:schemeClr val="bg1">
                <a:lumMod val="75000"/>
              </a:schemeClr>
            </a:solidFill>
          </a:ln>
          <a:effectLst/>
        </p:spPr>
        <p:txBody>
          <a:bodyPr wrap="square" lIns="91355" tIns="45678" rIns="91355" bIns="45678" rtlCol="0" anchor="ctr" anchorCtr="0">
            <a:noAutofit/>
          </a:bodyPr>
          <a:lstStyle/>
          <a:p>
            <a:pPr algn="ctr"/>
            <a:r>
              <a:rPr lang="en-US" sz="1199" b="0" i="0" cap="none" spc="0">
                <a:ln w="0">
                  <a:noFill/>
                </a:ln>
                <a:solidFill>
                  <a:schemeClr val="bg1"/>
                </a:solidFill>
                <a:latin typeface="Calibri" panose="020F0502020204030204" pitchFamily="34" charset="0"/>
                <a:ea typeface="Open Sans Light" panose="020B0606030504020204" pitchFamily="34" charset="0"/>
                <a:cs typeface="Calibri" panose="020F0502020204030204" pitchFamily="34" charset="0"/>
              </a:rPr>
              <a:t>Q2</a:t>
            </a:r>
          </a:p>
        </p:txBody>
      </p:sp>
      <p:sp>
        <p:nvSpPr>
          <p:cNvPr id="23" name="Rectangle 22">
            <a:extLst>
              <a:ext uri="{FF2B5EF4-FFF2-40B4-BE49-F238E27FC236}">
                <a16:creationId xmlns:a16="http://schemas.microsoft.com/office/drawing/2014/main" id="{0D0E8508-41FB-224B-B602-9D1E6D788A48}"/>
              </a:ext>
            </a:extLst>
          </p:cNvPr>
          <p:cNvSpPr/>
          <p:nvPr/>
        </p:nvSpPr>
        <p:spPr>
          <a:xfrm>
            <a:off x="4599475" y="764171"/>
            <a:ext cx="1920240" cy="365760"/>
          </a:xfrm>
          <a:prstGeom prst="rect">
            <a:avLst/>
          </a:prstGeom>
          <a:solidFill>
            <a:schemeClr val="tx2"/>
          </a:solidFill>
          <a:ln>
            <a:solidFill>
              <a:schemeClr val="bg1">
                <a:lumMod val="75000"/>
              </a:schemeClr>
            </a:solidFill>
          </a:ln>
          <a:effectLst/>
        </p:spPr>
        <p:txBody>
          <a:bodyPr wrap="square" lIns="91355" tIns="45678" rIns="91355" bIns="45678" rtlCol="0" anchor="ctr" anchorCtr="0">
            <a:noAutofit/>
          </a:bodyPr>
          <a:lstStyle/>
          <a:p>
            <a:pPr algn="ctr"/>
            <a:r>
              <a:rPr lang="en-US" sz="1199" b="0" i="0" cap="none" spc="0">
                <a:ln w="0">
                  <a:noFill/>
                </a:ln>
                <a:solidFill>
                  <a:schemeClr val="bg1"/>
                </a:solidFill>
                <a:latin typeface="Calibri" panose="020F0502020204030204" pitchFamily="34" charset="0"/>
                <a:ea typeface="Open Sans Light" panose="020B0606030504020204" pitchFamily="34" charset="0"/>
                <a:cs typeface="Calibri" panose="020F0502020204030204" pitchFamily="34" charset="0"/>
              </a:rPr>
              <a:t>Q3</a:t>
            </a:r>
          </a:p>
        </p:txBody>
      </p:sp>
      <p:sp>
        <p:nvSpPr>
          <p:cNvPr id="24" name="Rectangle 23">
            <a:extLst>
              <a:ext uri="{FF2B5EF4-FFF2-40B4-BE49-F238E27FC236}">
                <a16:creationId xmlns:a16="http://schemas.microsoft.com/office/drawing/2014/main" id="{D20F6021-1123-7C48-AB5F-305BCB16E145}"/>
              </a:ext>
            </a:extLst>
          </p:cNvPr>
          <p:cNvSpPr/>
          <p:nvPr/>
        </p:nvSpPr>
        <p:spPr>
          <a:xfrm>
            <a:off x="6608324" y="764171"/>
            <a:ext cx="1920240" cy="365760"/>
          </a:xfrm>
          <a:prstGeom prst="rect">
            <a:avLst/>
          </a:prstGeom>
          <a:solidFill>
            <a:schemeClr val="tx2"/>
          </a:solidFill>
          <a:ln>
            <a:solidFill>
              <a:schemeClr val="bg1">
                <a:lumMod val="75000"/>
              </a:schemeClr>
            </a:solidFill>
          </a:ln>
          <a:effectLst/>
        </p:spPr>
        <p:txBody>
          <a:bodyPr wrap="square" lIns="91355" tIns="45678" rIns="91355" bIns="45678" rtlCol="0" anchor="ctr" anchorCtr="0">
            <a:noAutofit/>
          </a:bodyPr>
          <a:lstStyle/>
          <a:p>
            <a:pPr algn="ctr"/>
            <a:r>
              <a:rPr lang="en-US" sz="1199" b="0" i="0">
                <a:ln w="0">
                  <a:noFill/>
                </a:ln>
                <a:solidFill>
                  <a:schemeClr val="bg1"/>
                </a:solidFill>
                <a:latin typeface="Calibri" panose="020F0502020204030204" pitchFamily="34" charset="0"/>
                <a:ea typeface="Open Sans Light" panose="020B0606030504020204" pitchFamily="34" charset="0"/>
                <a:cs typeface="Calibri" panose="020F0502020204030204" pitchFamily="34" charset="0"/>
              </a:rPr>
              <a:t>Q4</a:t>
            </a:r>
            <a:endParaRPr lang="en-US" sz="1199" b="0" i="0" cap="none" spc="0">
              <a:ln w="0">
                <a:noFill/>
              </a:ln>
              <a:solidFill>
                <a:schemeClr val="bg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00B548BA-019D-DC4A-B2A1-D3F7E3B27BC3}"/>
              </a:ext>
            </a:extLst>
          </p:cNvPr>
          <p:cNvSpPr/>
          <p:nvPr/>
        </p:nvSpPr>
        <p:spPr>
          <a:xfrm>
            <a:off x="4983892" y="200269"/>
            <a:ext cx="3548923" cy="497433"/>
          </a:xfrm>
          <a:prstGeom prst="rect">
            <a:avLst/>
          </a:prstGeom>
          <a:solidFill>
            <a:schemeClr val="bg1"/>
          </a:solidFill>
          <a:ln>
            <a:solidFill>
              <a:schemeClr val="bg1">
                <a:lumMod val="75000"/>
              </a:schemeClr>
            </a:solidFill>
          </a:ln>
          <a:effectLst/>
        </p:spPr>
        <p:txBody>
          <a:bodyPr wrap="square" lIns="91186" tIns="45552" rIns="91186" bIns="45552" rtlCol="0" anchor="t" anchorCtr="0">
            <a:noAutofit/>
          </a:bodyPr>
          <a:lstStyle/>
          <a:p>
            <a:pPr lvl="0"/>
            <a:r>
              <a:rPr lang="en-US" sz="800" b="1" i="0" cap="none" spc="0" dirty="0">
                <a:ln w="0">
                  <a:noFill/>
                </a:ln>
                <a:latin typeface="+mj-lt"/>
                <a:ea typeface="+mj-ea"/>
              </a:rPr>
              <a:t>WRITTEN BY </a:t>
            </a:r>
          </a:p>
          <a:p>
            <a:pPr lvl="0"/>
            <a:r>
              <a:rPr lang="en-US" sz="800" b="1" i="0" cap="none" spc="0" dirty="0">
                <a:ln w="0">
                  <a:noFill/>
                </a:ln>
                <a:latin typeface="+mj-lt"/>
                <a:ea typeface="+mj-ea"/>
              </a:rPr>
              <a:t>DATE</a:t>
            </a:r>
          </a:p>
        </p:txBody>
      </p:sp>
      <p:sp>
        <p:nvSpPr>
          <p:cNvPr id="32" name="Text Placeholder 5">
            <a:extLst>
              <a:ext uri="{FF2B5EF4-FFF2-40B4-BE49-F238E27FC236}">
                <a16:creationId xmlns:a16="http://schemas.microsoft.com/office/drawing/2014/main" id="{37349AE0-45E4-814D-8AB9-B8F328A5E80C}"/>
              </a:ext>
            </a:extLst>
          </p:cNvPr>
          <p:cNvSpPr>
            <a:spLocks noGrp="1"/>
          </p:cNvSpPr>
          <p:nvPr>
            <p:ph type="body" sz="quarter" idx="26"/>
          </p:nvPr>
        </p:nvSpPr>
        <p:spPr>
          <a:xfrm>
            <a:off x="5910148" y="200268"/>
            <a:ext cx="2537503" cy="497434"/>
          </a:xfrm>
        </p:spPr>
        <p:txBody>
          <a:bodyPr>
            <a:noAutofit/>
          </a:bodyPr>
          <a:lstStyle>
            <a:lvl1pPr marL="0" indent="0">
              <a:spcBef>
                <a:spcPts val="0"/>
              </a:spcBef>
              <a:buFont typeface="Arial" panose="020B0604020202020204" pitchFamily="34" charse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Click to edit Master text styles</a:t>
            </a:r>
          </a:p>
        </p:txBody>
      </p:sp>
      <p:sp>
        <p:nvSpPr>
          <p:cNvPr id="2" name="TextBox 1">
            <a:extLst>
              <a:ext uri="{FF2B5EF4-FFF2-40B4-BE49-F238E27FC236}">
                <a16:creationId xmlns:a16="http://schemas.microsoft.com/office/drawing/2014/main" id="{CF2E613D-A2A6-8641-90DA-0A13C3C10CA5}"/>
              </a:ext>
            </a:extLst>
          </p:cNvPr>
          <p:cNvSpPr txBox="1"/>
          <p:nvPr/>
        </p:nvSpPr>
        <p:spPr>
          <a:xfrm>
            <a:off x="3092605" y="379141"/>
            <a:ext cx="0" cy="0"/>
          </a:xfrm>
          <a:prstGeom prst="rect">
            <a:avLst/>
          </a:prstGeom>
          <a:noFill/>
        </p:spPr>
        <p:txBody>
          <a:bodyPr wrap="none" rtlCol="0" anchor="ctr">
            <a:noAutofit/>
          </a:bodyPr>
          <a:lstStyle/>
          <a:p>
            <a:endParaRPr lang="en-US" b="0" i="0">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3EBDFE94-31B5-D347-B468-75E09941A5B4}"/>
              </a:ext>
            </a:extLst>
          </p:cNvPr>
          <p:cNvSpPr/>
          <p:nvPr/>
        </p:nvSpPr>
        <p:spPr>
          <a:xfrm>
            <a:off x="596910" y="2375096"/>
            <a:ext cx="1902982" cy="1123440"/>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43" name="Text Placeholder 5">
            <a:extLst>
              <a:ext uri="{FF2B5EF4-FFF2-40B4-BE49-F238E27FC236}">
                <a16:creationId xmlns:a16="http://schemas.microsoft.com/office/drawing/2014/main" id="{D909B6C6-4817-4F4C-98B0-E76E3DABD25C}"/>
              </a:ext>
            </a:extLst>
          </p:cNvPr>
          <p:cNvSpPr>
            <a:spLocks noGrp="1"/>
          </p:cNvSpPr>
          <p:nvPr>
            <p:ph type="body" sz="quarter" idx="29" hasCustomPrompt="1"/>
          </p:nvPr>
        </p:nvSpPr>
        <p:spPr>
          <a:xfrm>
            <a:off x="641145" y="2655225"/>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51" name="Rectangle 50">
            <a:extLst>
              <a:ext uri="{FF2B5EF4-FFF2-40B4-BE49-F238E27FC236}">
                <a16:creationId xmlns:a16="http://schemas.microsoft.com/office/drawing/2014/main" id="{37B83001-86A3-8B43-B2CF-94870EA897E8}"/>
              </a:ext>
            </a:extLst>
          </p:cNvPr>
          <p:cNvSpPr/>
          <p:nvPr/>
        </p:nvSpPr>
        <p:spPr>
          <a:xfrm>
            <a:off x="2602175" y="2375096"/>
            <a:ext cx="1902982" cy="1123440"/>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53" name="Text Placeholder 5">
            <a:extLst>
              <a:ext uri="{FF2B5EF4-FFF2-40B4-BE49-F238E27FC236}">
                <a16:creationId xmlns:a16="http://schemas.microsoft.com/office/drawing/2014/main" id="{02616742-7DE2-AF4B-B0BB-57A5F7042C9E}"/>
              </a:ext>
            </a:extLst>
          </p:cNvPr>
          <p:cNvSpPr>
            <a:spLocks noGrp="1"/>
          </p:cNvSpPr>
          <p:nvPr>
            <p:ph type="body" sz="quarter" idx="32" hasCustomPrompt="1"/>
          </p:nvPr>
        </p:nvSpPr>
        <p:spPr>
          <a:xfrm>
            <a:off x="2646410" y="2655225"/>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57" name="Rectangle 56">
            <a:extLst>
              <a:ext uri="{FF2B5EF4-FFF2-40B4-BE49-F238E27FC236}">
                <a16:creationId xmlns:a16="http://schemas.microsoft.com/office/drawing/2014/main" id="{B2EFC1B2-9C4C-BC4E-A26F-54367E3DEB80}"/>
              </a:ext>
            </a:extLst>
          </p:cNvPr>
          <p:cNvSpPr/>
          <p:nvPr/>
        </p:nvSpPr>
        <p:spPr>
          <a:xfrm>
            <a:off x="4608104" y="2375096"/>
            <a:ext cx="1902982" cy="1123440"/>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65" name="Text Placeholder 5">
            <a:extLst>
              <a:ext uri="{FF2B5EF4-FFF2-40B4-BE49-F238E27FC236}">
                <a16:creationId xmlns:a16="http://schemas.microsoft.com/office/drawing/2014/main" id="{FEF0FE25-18F6-4B4E-9EDF-ADC5C3E035A0}"/>
              </a:ext>
            </a:extLst>
          </p:cNvPr>
          <p:cNvSpPr>
            <a:spLocks noGrp="1"/>
          </p:cNvSpPr>
          <p:nvPr>
            <p:ph type="body" sz="quarter" idx="35" hasCustomPrompt="1"/>
          </p:nvPr>
        </p:nvSpPr>
        <p:spPr>
          <a:xfrm>
            <a:off x="4652339" y="2655225"/>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67" name="Rectangle 66">
            <a:extLst>
              <a:ext uri="{FF2B5EF4-FFF2-40B4-BE49-F238E27FC236}">
                <a16:creationId xmlns:a16="http://schemas.microsoft.com/office/drawing/2014/main" id="{570E5614-94F9-AE45-B639-71F76551FA97}"/>
              </a:ext>
            </a:extLst>
          </p:cNvPr>
          <p:cNvSpPr/>
          <p:nvPr/>
        </p:nvSpPr>
        <p:spPr>
          <a:xfrm>
            <a:off x="6616953" y="2375096"/>
            <a:ext cx="1902982" cy="1123440"/>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69" name="Text Placeholder 5">
            <a:extLst>
              <a:ext uri="{FF2B5EF4-FFF2-40B4-BE49-F238E27FC236}">
                <a16:creationId xmlns:a16="http://schemas.microsoft.com/office/drawing/2014/main" id="{10028873-CFE2-F14D-98C7-272A7880E84B}"/>
              </a:ext>
            </a:extLst>
          </p:cNvPr>
          <p:cNvSpPr>
            <a:spLocks noGrp="1"/>
          </p:cNvSpPr>
          <p:nvPr>
            <p:ph type="body" sz="quarter" idx="38" hasCustomPrompt="1"/>
          </p:nvPr>
        </p:nvSpPr>
        <p:spPr>
          <a:xfrm>
            <a:off x="6661188" y="2655225"/>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73" name="Rectangle 72">
            <a:extLst>
              <a:ext uri="{FF2B5EF4-FFF2-40B4-BE49-F238E27FC236}">
                <a16:creationId xmlns:a16="http://schemas.microsoft.com/office/drawing/2014/main" id="{67B30C6B-AB8F-754C-AAB0-1E184450EA27}"/>
              </a:ext>
            </a:extLst>
          </p:cNvPr>
          <p:cNvSpPr/>
          <p:nvPr/>
        </p:nvSpPr>
        <p:spPr>
          <a:xfrm>
            <a:off x="596910" y="3548224"/>
            <a:ext cx="1902982" cy="1138076"/>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74" name="Text Placeholder 5">
            <a:extLst>
              <a:ext uri="{FF2B5EF4-FFF2-40B4-BE49-F238E27FC236}">
                <a16:creationId xmlns:a16="http://schemas.microsoft.com/office/drawing/2014/main" id="{1D59FAB3-F9F7-DE46-B523-7487486F2001}"/>
              </a:ext>
            </a:extLst>
          </p:cNvPr>
          <p:cNvSpPr>
            <a:spLocks noGrp="1"/>
          </p:cNvSpPr>
          <p:nvPr>
            <p:ph type="body" sz="quarter" idx="46" hasCustomPrompt="1"/>
          </p:nvPr>
        </p:nvSpPr>
        <p:spPr>
          <a:xfrm>
            <a:off x="641145" y="3828353"/>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76" name="Rectangle 75">
            <a:extLst>
              <a:ext uri="{FF2B5EF4-FFF2-40B4-BE49-F238E27FC236}">
                <a16:creationId xmlns:a16="http://schemas.microsoft.com/office/drawing/2014/main" id="{0E1A63DC-3078-0A45-96AD-4F43C6228BC5}"/>
              </a:ext>
            </a:extLst>
          </p:cNvPr>
          <p:cNvSpPr/>
          <p:nvPr/>
        </p:nvSpPr>
        <p:spPr>
          <a:xfrm>
            <a:off x="2602175" y="3548224"/>
            <a:ext cx="1902982" cy="1138076"/>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77" name="Text Placeholder 5">
            <a:extLst>
              <a:ext uri="{FF2B5EF4-FFF2-40B4-BE49-F238E27FC236}">
                <a16:creationId xmlns:a16="http://schemas.microsoft.com/office/drawing/2014/main" id="{6571FED4-4E6D-C34B-8FED-3B4AF0B6D90A}"/>
              </a:ext>
            </a:extLst>
          </p:cNvPr>
          <p:cNvSpPr>
            <a:spLocks noGrp="1"/>
          </p:cNvSpPr>
          <p:nvPr>
            <p:ph type="body" sz="quarter" idx="47" hasCustomPrompt="1"/>
          </p:nvPr>
        </p:nvSpPr>
        <p:spPr>
          <a:xfrm>
            <a:off x="2646410" y="3828353"/>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78" name="Rectangle 77">
            <a:extLst>
              <a:ext uri="{FF2B5EF4-FFF2-40B4-BE49-F238E27FC236}">
                <a16:creationId xmlns:a16="http://schemas.microsoft.com/office/drawing/2014/main" id="{8F797E64-69D8-8045-ABD2-7704CDBE96CE}"/>
              </a:ext>
            </a:extLst>
          </p:cNvPr>
          <p:cNvSpPr/>
          <p:nvPr/>
        </p:nvSpPr>
        <p:spPr>
          <a:xfrm>
            <a:off x="4608104" y="3548224"/>
            <a:ext cx="1902982" cy="1138076"/>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79" name="Text Placeholder 5">
            <a:extLst>
              <a:ext uri="{FF2B5EF4-FFF2-40B4-BE49-F238E27FC236}">
                <a16:creationId xmlns:a16="http://schemas.microsoft.com/office/drawing/2014/main" id="{60F258FF-3FC7-BA40-8D51-36C7383CAF5D}"/>
              </a:ext>
            </a:extLst>
          </p:cNvPr>
          <p:cNvSpPr>
            <a:spLocks noGrp="1"/>
          </p:cNvSpPr>
          <p:nvPr>
            <p:ph type="body" sz="quarter" idx="48" hasCustomPrompt="1"/>
          </p:nvPr>
        </p:nvSpPr>
        <p:spPr>
          <a:xfrm>
            <a:off x="4652339" y="3828353"/>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80" name="Rectangle 79">
            <a:extLst>
              <a:ext uri="{FF2B5EF4-FFF2-40B4-BE49-F238E27FC236}">
                <a16:creationId xmlns:a16="http://schemas.microsoft.com/office/drawing/2014/main" id="{200091D4-0C7B-C44F-AD09-4F97F3291D53}"/>
              </a:ext>
            </a:extLst>
          </p:cNvPr>
          <p:cNvSpPr/>
          <p:nvPr/>
        </p:nvSpPr>
        <p:spPr>
          <a:xfrm>
            <a:off x="6616953" y="3548224"/>
            <a:ext cx="1902982" cy="1138076"/>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81" name="Text Placeholder 5">
            <a:extLst>
              <a:ext uri="{FF2B5EF4-FFF2-40B4-BE49-F238E27FC236}">
                <a16:creationId xmlns:a16="http://schemas.microsoft.com/office/drawing/2014/main" id="{99382F10-988E-534D-9C78-6D72AFD721EB}"/>
              </a:ext>
            </a:extLst>
          </p:cNvPr>
          <p:cNvSpPr>
            <a:spLocks noGrp="1"/>
          </p:cNvSpPr>
          <p:nvPr>
            <p:ph type="body" sz="quarter" idx="49" hasCustomPrompt="1"/>
          </p:nvPr>
        </p:nvSpPr>
        <p:spPr>
          <a:xfrm>
            <a:off x="6661188" y="3828353"/>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3" name="Rectangle 2">
            <a:extLst>
              <a:ext uri="{FF2B5EF4-FFF2-40B4-BE49-F238E27FC236}">
                <a16:creationId xmlns:a16="http://schemas.microsoft.com/office/drawing/2014/main" id="{45A31B3A-09F5-1789-0E54-27DC2BA8E6B7}"/>
              </a:ext>
            </a:extLst>
          </p:cNvPr>
          <p:cNvSpPr/>
          <p:nvPr/>
        </p:nvSpPr>
        <p:spPr>
          <a:xfrm>
            <a:off x="596910" y="1185306"/>
            <a:ext cx="1902982" cy="1141337"/>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C00FCF7F-C32F-59B0-04D8-0AF49A112E7D}"/>
              </a:ext>
            </a:extLst>
          </p:cNvPr>
          <p:cNvSpPr>
            <a:spLocks noGrp="1"/>
          </p:cNvSpPr>
          <p:nvPr>
            <p:ph type="body" sz="quarter" idx="50" hasCustomPrompt="1"/>
          </p:nvPr>
        </p:nvSpPr>
        <p:spPr>
          <a:xfrm>
            <a:off x="641145" y="1476531"/>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dirty="0"/>
              <a:t>Date | Meeting Type</a:t>
            </a:r>
          </a:p>
        </p:txBody>
      </p:sp>
      <p:sp>
        <p:nvSpPr>
          <p:cNvPr id="5" name="Rectangle 4">
            <a:extLst>
              <a:ext uri="{FF2B5EF4-FFF2-40B4-BE49-F238E27FC236}">
                <a16:creationId xmlns:a16="http://schemas.microsoft.com/office/drawing/2014/main" id="{912AB267-F77A-14D3-41A6-ECE338162566}"/>
              </a:ext>
            </a:extLst>
          </p:cNvPr>
          <p:cNvSpPr/>
          <p:nvPr/>
        </p:nvSpPr>
        <p:spPr>
          <a:xfrm>
            <a:off x="2602175" y="1185306"/>
            <a:ext cx="1902982" cy="1141337"/>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AEEBC799-DF30-303A-5A8D-AB93E7F91C44}"/>
              </a:ext>
            </a:extLst>
          </p:cNvPr>
          <p:cNvSpPr>
            <a:spLocks noGrp="1"/>
          </p:cNvSpPr>
          <p:nvPr>
            <p:ph type="body" sz="quarter" idx="51" hasCustomPrompt="1"/>
          </p:nvPr>
        </p:nvSpPr>
        <p:spPr>
          <a:xfrm>
            <a:off x="2646410" y="1476531"/>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dirty="0"/>
              <a:t>Date | Meeting Type</a:t>
            </a:r>
          </a:p>
        </p:txBody>
      </p:sp>
      <p:sp>
        <p:nvSpPr>
          <p:cNvPr id="8" name="Rectangle 7">
            <a:extLst>
              <a:ext uri="{FF2B5EF4-FFF2-40B4-BE49-F238E27FC236}">
                <a16:creationId xmlns:a16="http://schemas.microsoft.com/office/drawing/2014/main" id="{E8BDFA69-F875-AB55-7F29-DF02153D6D3D}"/>
              </a:ext>
            </a:extLst>
          </p:cNvPr>
          <p:cNvSpPr/>
          <p:nvPr/>
        </p:nvSpPr>
        <p:spPr>
          <a:xfrm>
            <a:off x="4608104" y="1185306"/>
            <a:ext cx="1902982" cy="1141337"/>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9" name="Text Placeholder 5">
            <a:extLst>
              <a:ext uri="{FF2B5EF4-FFF2-40B4-BE49-F238E27FC236}">
                <a16:creationId xmlns:a16="http://schemas.microsoft.com/office/drawing/2014/main" id="{80C72DC1-C41E-2468-D8F4-0BB8BABB1043}"/>
              </a:ext>
            </a:extLst>
          </p:cNvPr>
          <p:cNvSpPr>
            <a:spLocks noGrp="1"/>
          </p:cNvSpPr>
          <p:nvPr>
            <p:ph type="body" sz="quarter" idx="52" hasCustomPrompt="1"/>
          </p:nvPr>
        </p:nvSpPr>
        <p:spPr>
          <a:xfrm>
            <a:off x="4652339" y="1476531"/>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10" name="Rectangle 9">
            <a:extLst>
              <a:ext uri="{FF2B5EF4-FFF2-40B4-BE49-F238E27FC236}">
                <a16:creationId xmlns:a16="http://schemas.microsoft.com/office/drawing/2014/main" id="{C5284A4F-5132-EA59-6109-742A3964CCB4}"/>
              </a:ext>
            </a:extLst>
          </p:cNvPr>
          <p:cNvSpPr/>
          <p:nvPr/>
        </p:nvSpPr>
        <p:spPr>
          <a:xfrm>
            <a:off x="6616953" y="1185306"/>
            <a:ext cx="1902982" cy="1141337"/>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endParaRPr lang="en-US" sz="1399" b="0" i="0" cap="none" spc="0">
              <a:ln w="0">
                <a:noFill/>
              </a:ln>
              <a:solidFill>
                <a:schemeClr val="tx1"/>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11" name="Text Placeholder 5">
            <a:extLst>
              <a:ext uri="{FF2B5EF4-FFF2-40B4-BE49-F238E27FC236}">
                <a16:creationId xmlns:a16="http://schemas.microsoft.com/office/drawing/2014/main" id="{607ADB9F-9006-6F6E-4780-BD126C6F045D}"/>
              </a:ext>
            </a:extLst>
          </p:cNvPr>
          <p:cNvSpPr>
            <a:spLocks noGrp="1"/>
          </p:cNvSpPr>
          <p:nvPr>
            <p:ph type="body" sz="quarter" idx="53" hasCustomPrompt="1"/>
          </p:nvPr>
        </p:nvSpPr>
        <p:spPr>
          <a:xfrm>
            <a:off x="6661188" y="1476531"/>
            <a:ext cx="1814512" cy="843311"/>
          </a:xfrm>
        </p:spPr>
        <p:txBody>
          <a:bodyPr>
            <a:normAutofit/>
          </a:bodyPr>
          <a:lstStyle>
            <a:lvl1pPr marL="0" indent="0">
              <a:buNone/>
              <a:defRPr sz="1050" b="0" i="0">
                <a:solidFill>
                  <a:schemeClr val="tx1"/>
                </a:solidFill>
                <a:latin typeface="Calibri" panose="020F0502020204030204" pitchFamily="34" charset="0"/>
                <a:ea typeface="Open Sans Light" panose="020B0606030504020204" pitchFamily="34" charset="0"/>
                <a:cs typeface="Calibri" panose="020F0502020204030204" pitchFamily="34" charset="0"/>
              </a:defRPr>
            </a:lvl1pPr>
          </a:lstStyle>
          <a:p>
            <a:pPr lvl="0"/>
            <a:r>
              <a:rPr lang="en-US"/>
              <a:t>Date | Meeting Type</a:t>
            </a:r>
          </a:p>
        </p:txBody>
      </p:sp>
      <p:sp>
        <p:nvSpPr>
          <p:cNvPr id="12" name="Rectangle 11">
            <a:extLst>
              <a:ext uri="{FF2B5EF4-FFF2-40B4-BE49-F238E27FC236}">
                <a16:creationId xmlns:a16="http://schemas.microsoft.com/office/drawing/2014/main" id="{D8A102AB-3093-A1D3-9BFF-38527D85B679}"/>
              </a:ext>
            </a:extLst>
          </p:cNvPr>
          <p:cNvSpPr/>
          <p:nvPr/>
        </p:nvSpPr>
        <p:spPr>
          <a:xfrm>
            <a:off x="596910" y="1185307"/>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16" name="Text Placeholder 15">
            <a:extLst>
              <a:ext uri="{FF2B5EF4-FFF2-40B4-BE49-F238E27FC236}">
                <a16:creationId xmlns:a16="http://schemas.microsoft.com/office/drawing/2014/main" id="{D7071830-942E-089B-62FD-108A46C0A78B}"/>
              </a:ext>
            </a:extLst>
          </p:cNvPr>
          <p:cNvSpPr>
            <a:spLocks noGrp="1"/>
          </p:cNvSpPr>
          <p:nvPr>
            <p:ph type="body" sz="quarter" idx="54" hasCustomPrompt="1"/>
          </p:nvPr>
        </p:nvSpPr>
        <p:spPr>
          <a:xfrm>
            <a:off x="641145" y="1185306"/>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17" name="Rectangle 16">
            <a:extLst>
              <a:ext uri="{FF2B5EF4-FFF2-40B4-BE49-F238E27FC236}">
                <a16:creationId xmlns:a16="http://schemas.microsoft.com/office/drawing/2014/main" id="{EBF0F643-36EB-2092-13D5-5AA7715745A8}"/>
              </a:ext>
            </a:extLst>
          </p:cNvPr>
          <p:cNvSpPr/>
          <p:nvPr/>
        </p:nvSpPr>
        <p:spPr>
          <a:xfrm>
            <a:off x="2602175" y="1185307"/>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18" name="Text Placeholder 15">
            <a:extLst>
              <a:ext uri="{FF2B5EF4-FFF2-40B4-BE49-F238E27FC236}">
                <a16:creationId xmlns:a16="http://schemas.microsoft.com/office/drawing/2014/main" id="{EC167B68-3C9B-77EC-7A03-9EFA5DDF7BD0}"/>
              </a:ext>
            </a:extLst>
          </p:cNvPr>
          <p:cNvSpPr>
            <a:spLocks noGrp="1"/>
          </p:cNvSpPr>
          <p:nvPr>
            <p:ph type="body" sz="quarter" idx="55" hasCustomPrompt="1"/>
          </p:nvPr>
        </p:nvSpPr>
        <p:spPr>
          <a:xfrm>
            <a:off x="2646412" y="1185306"/>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27" name="Rectangle 26">
            <a:extLst>
              <a:ext uri="{FF2B5EF4-FFF2-40B4-BE49-F238E27FC236}">
                <a16:creationId xmlns:a16="http://schemas.microsoft.com/office/drawing/2014/main" id="{902BF06E-4698-4F1E-DFC8-9317AECE66E1}"/>
              </a:ext>
            </a:extLst>
          </p:cNvPr>
          <p:cNvSpPr/>
          <p:nvPr/>
        </p:nvSpPr>
        <p:spPr>
          <a:xfrm>
            <a:off x="4608104" y="1185307"/>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28" name="Text Placeholder 15">
            <a:extLst>
              <a:ext uri="{FF2B5EF4-FFF2-40B4-BE49-F238E27FC236}">
                <a16:creationId xmlns:a16="http://schemas.microsoft.com/office/drawing/2014/main" id="{84549E7F-0B3A-46BD-CC6D-E375D1779B1A}"/>
              </a:ext>
            </a:extLst>
          </p:cNvPr>
          <p:cNvSpPr>
            <a:spLocks noGrp="1"/>
          </p:cNvSpPr>
          <p:nvPr>
            <p:ph type="body" sz="quarter" idx="57" hasCustomPrompt="1"/>
          </p:nvPr>
        </p:nvSpPr>
        <p:spPr>
          <a:xfrm>
            <a:off x="4652339" y="1185306"/>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30" name="Rectangle 29">
            <a:extLst>
              <a:ext uri="{FF2B5EF4-FFF2-40B4-BE49-F238E27FC236}">
                <a16:creationId xmlns:a16="http://schemas.microsoft.com/office/drawing/2014/main" id="{36BE43B5-F335-60CA-D7BB-36F042D86E38}"/>
              </a:ext>
            </a:extLst>
          </p:cNvPr>
          <p:cNvSpPr/>
          <p:nvPr/>
        </p:nvSpPr>
        <p:spPr>
          <a:xfrm>
            <a:off x="6616953" y="1185307"/>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31" name="Text Placeholder 15">
            <a:extLst>
              <a:ext uri="{FF2B5EF4-FFF2-40B4-BE49-F238E27FC236}">
                <a16:creationId xmlns:a16="http://schemas.microsoft.com/office/drawing/2014/main" id="{E7C127E3-E670-620D-F32A-61821E2911E0}"/>
              </a:ext>
            </a:extLst>
          </p:cNvPr>
          <p:cNvSpPr>
            <a:spLocks noGrp="1"/>
          </p:cNvSpPr>
          <p:nvPr>
            <p:ph type="body" sz="quarter" idx="58" hasCustomPrompt="1"/>
          </p:nvPr>
        </p:nvSpPr>
        <p:spPr>
          <a:xfrm>
            <a:off x="6661190" y="1185306"/>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34" name="Rectangle 33">
            <a:extLst>
              <a:ext uri="{FF2B5EF4-FFF2-40B4-BE49-F238E27FC236}">
                <a16:creationId xmlns:a16="http://schemas.microsoft.com/office/drawing/2014/main" id="{B1FBF0E1-FC92-A594-3E27-5AE71F9F3C2D}"/>
              </a:ext>
            </a:extLst>
          </p:cNvPr>
          <p:cNvSpPr/>
          <p:nvPr/>
        </p:nvSpPr>
        <p:spPr>
          <a:xfrm>
            <a:off x="596910" y="3548225"/>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35" name="Text Placeholder 15">
            <a:extLst>
              <a:ext uri="{FF2B5EF4-FFF2-40B4-BE49-F238E27FC236}">
                <a16:creationId xmlns:a16="http://schemas.microsoft.com/office/drawing/2014/main" id="{705F27B8-20AD-78F6-4953-F00A82418191}"/>
              </a:ext>
            </a:extLst>
          </p:cNvPr>
          <p:cNvSpPr>
            <a:spLocks noGrp="1"/>
          </p:cNvSpPr>
          <p:nvPr>
            <p:ph type="body" sz="quarter" idx="59" hasCustomPrompt="1"/>
          </p:nvPr>
        </p:nvSpPr>
        <p:spPr>
          <a:xfrm>
            <a:off x="641145" y="3548224"/>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36" name="Rectangle 35">
            <a:extLst>
              <a:ext uri="{FF2B5EF4-FFF2-40B4-BE49-F238E27FC236}">
                <a16:creationId xmlns:a16="http://schemas.microsoft.com/office/drawing/2014/main" id="{34D6C521-427A-FBF4-EFAD-764AF2F881B9}"/>
              </a:ext>
            </a:extLst>
          </p:cNvPr>
          <p:cNvSpPr/>
          <p:nvPr/>
        </p:nvSpPr>
        <p:spPr>
          <a:xfrm>
            <a:off x="2602175" y="3548225"/>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37" name="Text Placeholder 15">
            <a:extLst>
              <a:ext uri="{FF2B5EF4-FFF2-40B4-BE49-F238E27FC236}">
                <a16:creationId xmlns:a16="http://schemas.microsoft.com/office/drawing/2014/main" id="{422C5294-D0EC-4718-F62B-6CB497130F7E}"/>
              </a:ext>
            </a:extLst>
          </p:cNvPr>
          <p:cNvSpPr>
            <a:spLocks noGrp="1"/>
          </p:cNvSpPr>
          <p:nvPr>
            <p:ph type="body" sz="quarter" idx="60" hasCustomPrompt="1"/>
          </p:nvPr>
        </p:nvSpPr>
        <p:spPr>
          <a:xfrm>
            <a:off x="2646412" y="3548224"/>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38" name="Rectangle 37">
            <a:extLst>
              <a:ext uri="{FF2B5EF4-FFF2-40B4-BE49-F238E27FC236}">
                <a16:creationId xmlns:a16="http://schemas.microsoft.com/office/drawing/2014/main" id="{34AB7E3A-1A34-F125-917E-522D6A7F0D6F}"/>
              </a:ext>
            </a:extLst>
          </p:cNvPr>
          <p:cNvSpPr/>
          <p:nvPr/>
        </p:nvSpPr>
        <p:spPr>
          <a:xfrm>
            <a:off x="4608104" y="3548225"/>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44" name="Text Placeholder 15">
            <a:extLst>
              <a:ext uri="{FF2B5EF4-FFF2-40B4-BE49-F238E27FC236}">
                <a16:creationId xmlns:a16="http://schemas.microsoft.com/office/drawing/2014/main" id="{83DFCD0C-FC2C-C9ED-DA07-A9EE6F2A22E8}"/>
              </a:ext>
            </a:extLst>
          </p:cNvPr>
          <p:cNvSpPr>
            <a:spLocks noGrp="1"/>
          </p:cNvSpPr>
          <p:nvPr>
            <p:ph type="body" sz="quarter" idx="61" hasCustomPrompt="1"/>
          </p:nvPr>
        </p:nvSpPr>
        <p:spPr>
          <a:xfrm>
            <a:off x="4652339" y="3548224"/>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45" name="Rectangle 44">
            <a:extLst>
              <a:ext uri="{FF2B5EF4-FFF2-40B4-BE49-F238E27FC236}">
                <a16:creationId xmlns:a16="http://schemas.microsoft.com/office/drawing/2014/main" id="{80321104-0794-9FC8-395D-C75069517032}"/>
              </a:ext>
            </a:extLst>
          </p:cNvPr>
          <p:cNvSpPr/>
          <p:nvPr/>
        </p:nvSpPr>
        <p:spPr>
          <a:xfrm>
            <a:off x="6616953" y="3548225"/>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49" name="Text Placeholder 15">
            <a:extLst>
              <a:ext uri="{FF2B5EF4-FFF2-40B4-BE49-F238E27FC236}">
                <a16:creationId xmlns:a16="http://schemas.microsoft.com/office/drawing/2014/main" id="{2989298C-8A46-1E97-CD61-1DDBD0368227}"/>
              </a:ext>
            </a:extLst>
          </p:cNvPr>
          <p:cNvSpPr>
            <a:spLocks noGrp="1"/>
          </p:cNvSpPr>
          <p:nvPr>
            <p:ph type="body" sz="quarter" idx="62" hasCustomPrompt="1"/>
          </p:nvPr>
        </p:nvSpPr>
        <p:spPr>
          <a:xfrm>
            <a:off x="6661190" y="3548224"/>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63" name="Rectangle 62">
            <a:extLst>
              <a:ext uri="{FF2B5EF4-FFF2-40B4-BE49-F238E27FC236}">
                <a16:creationId xmlns:a16="http://schemas.microsoft.com/office/drawing/2014/main" id="{F7D7118E-A519-3324-19EC-9862439532D6}"/>
              </a:ext>
            </a:extLst>
          </p:cNvPr>
          <p:cNvSpPr/>
          <p:nvPr/>
        </p:nvSpPr>
        <p:spPr>
          <a:xfrm>
            <a:off x="596910" y="2375097"/>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64" name="Text Placeholder 15">
            <a:extLst>
              <a:ext uri="{FF2B5EF4-FFF2-40B4-BE49-F238E27FC236}">
                <a16:creationId xmlns:a16="http://schemas.microsoft.com/office/drawing/2014/main" id="{A3BE266D-BDFB-30D7-427F-75EFF8109A89}"/>
              </a:ext>
            </a:extLst>
          </p:cNvPr>
          <p:cNvSpPr>
            <a:spLocks noGrp="1"/>
          </p:cNvSpPr>
          <p:nvPr>
            <p:ph type="body" sz="quarter" idx="63" hasCustomPrompt="1"/>
          </p:nvPr>
        </p:nvSpPr>
        <p:spPr>
          <a:xfrm>
            <a:off x="641145" y="2375096"/>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66" name="Rectangle 65">
            <a:extLst>
              <a:ext uri="{FF2B5EF4-FFF2-40B4-BE49-F238E27FC236}">
                <a16:creationId xmlns:a16="http://schemas.microsoft.com/office/drawing/2014/main" id="{36DBEA93-0557-F88C-A4A3-B71672BEE31C}"/>
              </a:ext>
            </a:extLst>
          </p:cNvPr>
          <p:cNvSpPr/>
          <p:nvPr/>
        </p:nvSpPr>
        <p:spPr>
          <a:xfrm>
            <a:off x="2602175" y="2375097"/>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68" name="Text Placeholder 15">
            <a:extLst>
              <a:ext uri="{FF2B5EF4-FFF2-40B4-BE49-F238E27FC236}">
                <a16:creationId xmlns:a16="http://schemas.microsoft.com/office/drawing/2014/main" id="{3BC2329F-22D5-CF5C-2058-0B44CE7B4EF2}"/>
              </a:ext>
            </a:extLst>
          </p:cNvPr>
          <p:cNvSpPr>
            <a:spLocks noGrp="1"/>
          </p:cNvSpPr>
          <p:nvPr>
            <p:ph type="body" sz="quarter" idx="64" hasCustomPrompt="1"/>
          </p:nvPr>
        </p:nvSpPr>
        <p:spPr>
          <a:xfrm>
            <a:off x="2646412" y="2375096"/>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70" name="Rectangle 69">
            <a:extLst>
              <a:ext uri="{FF2B5EF4-FFF2-40B4-BE49-F238E27FC236}">
                <a16:creationId xmlns:a16="http://schemas.microsoft.com/office/drawing/2014/main" id="{7B99C59E-CBA7-7AED-75CE-A4856D8A13ED}"/>
              </a:ext>
            </a:extLst>
          </p:cNvPr>
          <p:cNvSpPr/>
          <p:nvPr/>
        </p:nvSpPr>
        <p:spPr>
          <a:xfrm>
            <a:off x="4608104" y="2375097"/>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72" name="Text Placeholder 15">
            <a:extLst>
              <a:ext uri="{FF2B5EF4-FFF2-40B4-BE49-F238E27FC236}">
                <a16:creationId xmlns:a16="http://schemas.microsoft.com/office/drawing/2014/main" id="{076CE6DC-197D-ABCE-3216-418E14466285}"/>
              </a:ext>
            </a:extLst>
          </p:cNvPr>
          <p:cNvSpPr>
            <a:spLocks noGrp="1"/>
          </p:cNvSpPr>
          <p:nvPr>
            <p:ph type="body" sz="quarter" idx="65" hasCustomPrompt="1"/>
          </p:nvPr>
        </p:nvSpPr>
        <p:spPr>
          <a:xfrm>
            <a:off x="4652339" y="2375096"/>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83" name="Rectangle 82">
            <a:extLst>
              <a:ext uri="{FF2B5EF4-FFF2-40B4-BE49-F238E27FC236}">
                <a16:creationId xmlns:a16="http://schemas.microsoft.com/office/drawing/2014/main" id="{BE0079A3-E003-51C1-79BD-CC6A7DB2B0CB}"/>
              </a:ext>
            </a:extLst>
          </p:cNvPr>
          <p:cNvSpPr/>
          <p:nvPr/>
        </p:nvSpPr>
        <p:spPr>
          <a:xfrm>
            <a:off x="6616953" y="2375097"/>
            <a:ext cx="1902982" cy="213659"/>
          </a:xfrm>
          <a:prstGeom prst="rect">
            <a:avLst/>
          </a:prstGeom>
          <a:solidFill>
            <a:schemeClr val="bg1"/>
          </a:solidFill>
          <a:ln>
            <a:noFill/>
          </a:ln>
          <a:effectLst/>
        </p:spPr>
        <p:txBody>
          <a:bodyPr wrap="square" lIns="91355" tIns="45678" rIns="91355" bIns="45678" rtlCol="0" anchor="ctr">
            <a:noAutofit/>
          </a:bodyPr>
          <a:lstStyle/>
          <a:p>
            <a:pPr algn="ctr"/>
            <a:endParaRPr lang="en-US" b="0" i="0" cap="none" spc="0">
              <a:ln w="0">
                <a:noFill/>
              </a:ln>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sp>
        <p:nvSpPr>
          <p:cNvPr id="84" name="Text Placeholder 15">
            <a:extLst>
              <a:ext uri="{FF2B5EF4-FFF2-40B4-BE49-F238E27FC236}">
                <a16:creationId xmlns:a16="http://schemas.microsoft.com/office/drawing/2014/main" id="{618F1B5C-63F9-F1BA-7238-72A06C96265E}"/>
              </a:ext>
            </a:extLst>
          </p:cNvPr>
          <p:cNvSpPr>
            <a:spLocks noGrp="1"/>
          </p:cNvSpPr>
          <p:nvPr>
            <p:ph type="body" sz="quarter" idx="66" hasCustomPrompt="1"/>
          </p:nvPr>
        </p:nvSpPr>
        <p:spPr>
          <a:xfrm>
            <a:off x="6661190" y="2375096"/>
            <a:ext cx="1814513" cy="214312"/>
          </a:xfrm>
          <a:solidFill>
            <a:schemeClr val="bg1"/>
          </a:solidFill>
          <a:ln>
            <a:solidFill>
              <a:schemeClr val="bg1">
                <a:lumMod val="75000"/>
              </a:schemeClr>
            </a:solidFill>
          </a:ln>
          <a:effectLst/>
        </p:spPr>
        <p:txBody>
          <a:bodyPr wrap="square" lIns="91186" tIns="45552" rIns="91186" bIns="45552" rtlCol="0" anchor="t" anchorCtr="0">
            <a:noAutofit/>
          </a:bodyPr>
          <a:lstStyle>
            <a:lvl1pPr>
              <a:defRPr lang="en-US" sz="800" b="1" i="0" cap="none" spc="0">
                <a:ln w="0">
                  <a:noFill/>
                </a:ln>
                <a:latin typeface="+mj-lt"/>
                <a:ea typeface="+mj-ea"/>
              </a:defRPr>
            </a:lvl1pPr>
          </a:lstStyle>
          <a:p>
            <a:pPr lvl="0"/>
            <a:r>
              <a:rPr lang="en-US"/>
              <a:t>MONTH, YEAR</a:t>
            </a:r>
          </a:p>
        </p:txBody>
      </p:sp>
      <p:sp>
        <p:nvSpPr>
          <p:cNvPr id="19" name="TextBox 18">
            <a:extLst>
              <a:ext uri="{FF2B5EF4-FFF2-40B4-BE49-F238E27FC236}">
                <a16:creationId xmlns:a16="http://schemas.microsoft.com/office/drawing/2014/main" id="{7C50BF5F-75AB-1223-4D31-7592F87730EC}"/>
              </a:ext>
            </a:extLst>
          </p:cNvPr>
          <p:cNvSpPr txBox="1"/>
          <p:nvPr/>
        </p:nvSpPr>
        <p:spPr>
          <a:xfrm>
            <a:off x="384048" y="457200"/>
            <a:ext cx="4291319" cy="201066"/>
          </a:xfrm>
          <a:prstGeom prst="rect">
            <a:avLst/>
          </a:prstGeom>
          <a:noFill/>
        </p:spPr>
        <p:txBody>
          <a:bodyPr wrap="square"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20" name="Group 19">
            <a:extLst>
              <a:ext uri="{FF2B5EF4-FFF2-40B4-BE49-F238E27FC236}">
                <a16:creationId xmlns:a16="http://schemas.microsoft.com/office/drawing/2014/main" id="{E748AB96-130E-A4CE-F845-F5FF45C6601E}"/>
              </a:ext>
            </a:extLst>
          </p:cNvPr>
          <p:cNvGrpSpPr/>
          <p:nvPr/>
        </p:nvGrpSpPr>
        <p:grpSpPr>
          <a:xfrm>
            <a:off x="1026896" y="4840393"/>
            <a:ext cx="7090208" cy="200055"/>
            <a:chOff x="1234440" y="4840393"/>
            <a:chExt cx="7090208" cy="200055"/>
          </a:xfrm>
        </p:grpSpPr>
        <p:sp>
          <p:nvSpPr>
            <p:cNvPr id="25" name="TextBox 24">
              <a:extLst>
                <a:ext uri="{FF2B5EF4-FFF2-40B4-BE49-F238E27FC236}">
                  <a16:creationId xmlns:a16="http://schemas.microsoft.com/office/drawing/2014/main" id="{BD7BE5A0-D8AE-0B18-C0A4-7464031FE003}"/>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6" name="Picture 25">
              <a:extLst>
                <a:ext uri="{FF2B5EF4-FFF2-40B4-BE49-F238E27FC236}">
                  <a16:creationId xmlns:a16="http://schemas.microsoft.com/office/drawing/2014/main" id="{5AC0EEAC-0C4E-A126-460D-C59BD9439627}"/>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6" name="TextBox 5">
            <a:extLst>
              <a:ext uri="{FF2B5EF4-FFF2-40B4-BE49-F238E27FC236}">
                <a16:creationId xmlns:a16="http://schemas.microsoft.com/office/drawing/2014/main" id="{D0C635D6-AC02-BF94-CE96-408C69E2361E}"/>
              </a:ext>
            </a:extLst>
          </p:cNvPr>
          <p:cNvSpPr txBox="1"/>
          <p:nvPr/>
        </p:nvSpPr>
        <p:spPr>
          <a:xfrm>
            <a:off x="384048" y="457200"/>
            <a:ext cx="3226055" cy="201066"/>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13" name="TextBox 12">
            <a:extLst>
              <a:ext uri="{FF2B5EF4-FFF2-40B4-BE49-F238E27FC236}">
                <a16:creationId xmlns:a16="http://schemas.microsoft.com/office/drawing/2014/main" id="{7B8B03D9-E45C-850B-01EA-9F030806B698}"/>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14" name="Rectangle 13">
            <a:extLst>
              <a:ext uri="{FF2B5EF4-FFF2-40B4-BE49-F238E27FC236}">
                <a16:creationId xmlns:a16="http://schemas.microsoft.com/office/drawing/2014/main" id="{4C980A7D-275C-964E-426A-989CFDA37BBD}"/>
              </a:ext>
            </a:extLst>
          </p:cNvPr>
          <p:cNvSpPr/>
          <p:nvPr/>
        </p:nvSpPr>
        <p:spPr>
          <a:xfrm>
            <a:off x="6616953" y="69070"/>
            <a:ext cx="2469735" cy="659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Is this needed as a template?</a:t>
            </a:r>
          </a:p>
        </p:txBody>
      </p:sp>
    </p:spTree>
    <p:extLst>
      <p:ext uri="{BB962C8B-B14F-4D97-AF65-F5344CB8AC3E}">
        <p14:creationId xmlns:p14="http://schemas.microsoft.com/office/powerpoint/2010/main" val="554634227"/>
      </p:ext>
    </p:extLst>
  </p:cSld>
  <p:clrMapOvr>
    <a:masterClrMapping/>
  </p:clrMapOvr>
  <p:hf sldNum="0" hdr="0" dt="0"/>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Market Test">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84C4BE-826B-8CBA-0324-70546B4116E0}"/>
              </a:ext>
            </a:extLst>
          </p:cNvPr>
          <p:cNvSpPr/>
          <p:nvPr/>
        </p:nvSpPr>
        <p:spPr>
          <a:xfrm>
            <a:off x="621977" y="1592411"/>
            <a:ext cx="1902982" cy="2926207"/>
          </a:xfrm>
          <a:prstGeom prst="rect">
            <a:avLst/>
          </a:prstGeom>
          <a:solidFill>
            <a:schemeClr val="bg1"/>
          </a:solidFill>
          <a:ln>
            <a:solidFill>
              <a:schemeClr val="bg1">
                <a:lumMod val="75000"/>
              </a:schemeClr>
            </a:solidFill>
          </a:ln>
          <a:effectLst/>
        </p:spPr>
        <p:txBody>
          <a:bodyPr wrap="square" lIns="91440" tIns="45720" rIns="91440" bIns="45720" rtlCol="0" anchor="t" anchorCtr="0">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US" sz="800" b="1" i="0" cap="none" spc="0" dirty="0">
                <a:ln w="0">
                  <a:noFill/>
                </a:ln>
                <a:solidFill>
                  <a:schemeClr val="tx1"/>
                </a:solidFill>
                <a:latin typeface="+mj-lt"/>
                <a:ea typeface="Open Sans Light" panose="020B0606030504020204" pitchFamily="34" charset="0"/>
                <a:cs typeface="Open Sans Light" panose="020B0606030504020204" pitchFamily="34" charset="0"/>
              </a:rPr>
              <a:t>OUR HYPOTHESIS</a:t>
            </a:r>
          </a:p>
          <a:p>
            <a:pPr marL="0" marR="0" lvl="0" indent="0" algn="l" defTabSz="457189" rtl="0" eaLnBrk="1" fontAlgn="base" latinLnBrk="0" hangingPunct="1">
              <a:lnSpc>
                <a:spcPct val="100000"/>
              </a:lnSpc>
              <a:spcBef>
                <a:spcPct val="0"/>
              </a:spcBef>
              <a:spcAft>
                <a:spcPct val="0"/>
              </a:spcAft>
              <a:buClrTx/>
              <a:buSzTx/>
              <a:buFontTx/>
              <a:buNone/>
              <a:tabLst/>
              <a:defRPr/>
            </a:pPr>
            <a:r>
              <a:rPr lang="en-US" sz="800" dirty="0">
                <a:ln w="0">
                  <a:noFill/>
                </a:ln>
                <a:solidFill>
                  <a:schemeClr val="tx1"/>
                </a:solidFill>
                <a:latin typeface="+mj-lt"/>
                <a:ea typeface="Calibri" charset="0"/>
                <a:cs typeface="Calibri" charset="0"/>
              </a:rPr>
              <a:t>We believe . . .</a:t>
            </a:r>
          </a:p>
        </p:txBody>
      </p:sp>
      <p:sp>
        <p:nvSpPr>
          <p:cNvPr id="4" name="Rectangle 3">
            <a:extLst>
              <a:ext uri="{FF2B5EF4-FFF2-40B4-BE49-F238E27FC236}">
                <a16:creationId xmlns:a16="http://schemas.microsoft.com/office/drawing/2014/main" id="{A3EE49F9-7905-760A-A512-EBCDFE82A0C9}"/>
              </a:ext>
            </a:extLst>
          </p:cNvPr>
          <p:cNvSpPr/>
          <p:nvPr/>
        </p:nvSpPr>
        <p:spPr>
          <a:xfrm>
            <a:off x="2624595" y="1592411"/>
            <a:ext cx="1902982" cy="2926207"/>
          </a:xfrm>
          <a:prstGeom prst="rect">
            <a:avLst/>
          </a:prstGeom>
          <a:solidFill>
            <a:schemeClr val="bg1"/>
          </a:solidFill>
          <a:ln>
            <a:solidFill>
              <a:schemeClr val="bg1">
                <a:lumMod val="75000"/>
              </a:schemeClr>
            </a:solidFill>
          </a:ln>
          <a:effectLst/>
        </p:spPr>
        <p:txBody>
          <a:bodyPr wrap="square" lIns="91440" tIns="45720" rIns="91440" bIns="45720" rtlCol="0" anchor="t" anchorCtr="0">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US" sz="800" b="1" dirty="0">
                <a:ln w="0">
                  <a:noFill/>
                </a:ln>
                <a:latin typeface="+mj-lt"/>
                <a:ea typeface="Calibri" charset="0"/>
                <a:cs typeface="Calibri" charset="0"/>
              </a:rPr>
              <a:t>OUR TEST</a:t>
            </a:r>
          </a:p>
          <a:p>
            <a:pPr marL="0" marR="0" lvl="0" indent="0" algn="l" defTabSz="457189" rtl="0" eaLnBrk="1" fontAlgn="base" latinLnBrk="0" hangingPunct="1">
              <a:lnSpc>
                <a:spcPct val="100000"/>
              </a:lnSpc>
              <a:spcBef>
                <a:spcPct val="0"/>
              </a:spcBef>
              <a:spcAft>
                <a:spcPct val="0"/>
              </a:spcAft>
              <a:buClrTx/>
              <a:buSzTx/>
              <a:buFontTx/>
              <a:buNone/>
              <a:tabLst/>
              <a:defRPr/>
            </a:pPr>
            <a:r>
              <a:rPr lang="en-US" sz="800" dirty="0">
                <a:ln w="0">
                  <a:noFill/>
                </a:ln>
                <a:latin typeface="+mj-lt"/>
                <a:ea typeface="Calibri" charset="0"/>
                <a:cs typeface="Calibri" charset="0"/>
              </a:rPr>
              <a:t>To validate that, we will …</a:t>
            </a:r>
          </a:p>
        </p:txBody>
      </p:sp>
      <p:sp>
        <p:nvSpPr>
          <p:cNvPr id="5" name="Rectangle 4">
            <a:extLst>
              <a:ext uri="{FF2B5EF4-FFF2-40B4-BE49-F238E27FC236}">
                <a16:creationId xmlns:a16="http://schemas.microsoft.com/office/drawing/2014/main" id="{2F035569-A7F5-72CD-E169-0635B4F3E406}"/>
              </a:ext>
            </a:extLst>
          </p:cNvPr>
          <p:cNvSpPr/>
          <p:nvPr/>
        </p:nvSpPr>
        <p:spPr>
          <a:xfrm>
            <a:off x="4627213" y="1592411"/>
            <a:ext cx="1902982" cy="2926207"/>
          </a:xfrm>
          <a:prstGeom prst="rect">
            <a:avLst/>
          </a:prstGeom>
          <a:solidFill>
            <a:schemeClr val="bg1"/>
          </a:solidFill>
          <a:ln>
            <a:solidFill>
              <a:schemeClr val="bg1">
                <a:lumMod val="75000"/>
              </a:schemeClr>
            </a:solidFill>
          </a:ln>
          <a:effectLst/>
        </p:spPr>
        <p:txBody>
          <a:bodyPr wrap="square" lIns="91440" tIns="45720" rIns="91440" bIns="45720" rtlCol="0" anchor="t" anchorCtr="0">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US" sz="800" b="1" dirty="0">
                <a:ln w="0">
                  <a:noFill/>
                </a:ln>
                <a:latin typeface="+mj-lt"/>
                <a:ea typeface="Calibri" charset="0"/>
                <a:cs typeface="Calibri" charset="0"/>
              </a:rPr>
              <a:t>OUR MEASUREMENT</a:t>
            </a:r>
          </a:p>
          <a:p>
            <a:pPr marL="0" marR="0" lvl="0" indent="0" algn="l" defTabSz="457189" rtl="0" eaLnBrk="1" fontAlgn="base" latinLnBrk="0" hangingPunct="1">
              <a:lnSpc>
                <a:spcPct val="100000"/>
              </a:lnSpc>
              <a:spcBef>
                <a:spcPct val="0"/>
              </a:spcBef>
              <a:spcAft>
                <a:spcPct val="0"/>
              </a:spcAft>
              <a:buClrTx/>
              <a:buSzTx/>
              <a:buFontTx/>
              <a:buNone/>
              <a:tabLst/>
              <a:defRPr/>
            </a:pPr>
            <a:r>
              <a:rPr lang="en-US" sz="800" dirty="0">
                <a:ln w="0">
                  <a:noFill/>
                </a:ln>
                <a:latin typeface="+mj-lt"/>
                <a:ea typeface="Calibri" charset="0"/>
                <a:cs typeface="Calibri" charset="0"/>
              </a:rPr>
              <a:t>We will measure this by . . .</a:t>
            </a:r>
          </a:p>
          <a:p>
            <a:endParaRPr lang="en-US" sz="800" b="1" i="0" cap="none" spc="0" dirty="0">
              <a:ln w="0">
                <a:noFill/>
              </a:ln>
              <a:solidFill>
                <a:schemeClr val="bg1">
                  <a:lumMod val="75000"/>
                </a:schemeClr>
              </a:solidFill>
              <a:latin typeface="+mj-lt"/>
              <a:ea typeface="Open Sans Light" panose="020B0606030504020204" pitchFamily="34" charset="0"/>
              <a:cs typeface="Open Sans Light" panose="020B0606030504020204" pitchFamily="34" charset="0"/>
            </a:endParaRPr>
          </a:p>
        </p:txBody>
      </p:sp>
      <p:sp>
        <p:nvSpPr>
          <p:cNvPr id="6" name="Rectangle 5">
            <a:extLst>
              <a:ext uri="{FF2B5EF4-FFF2-40B4-BE49-F238E27FC236}">
                <a16:creationId xmlns:a16="http://schemas.microsoft.com/office/drawing/2014/main" id="{356DFF4F-2CC8-30D3-3A50-B4D86F481187}"/>
              </a:ext>
            </a:extLst>
          </p:cNvPr>
          <p:cNvSpPr/>
          <p:nvPr/>
        </p:nvSpPr>
        <p:spPr>
          <a:xfrm>
            <a:off x="6629831" y="1592411"/>
            <a:ext cx="1902982" cy="2926207"/>
          </a:xfrm>
          <a:prstGeom prst="rect">
            <a:avLst/>
          </a:prstGeom>
          <a:solidFill>
            <a:schemeClr val="bg1"/>
          </a:solidFill>
          <a:ln>
            <a:solidFill>
              <a:schemeClr val="bg1">
                <a:lumMod val="75000"/>
              </a:schemeClr>
            </a:solidFill>
          </a:ln>
          <a:effectLst/>
        </p:spPr>
        <p:txBody>
          <a:bodyPr wrap="square" lIns="91440" tIns="45720" rIns="91440" bIns="45720" rtlCol="0" anchor="t" anchorCtr="0">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US" sz="800" b="1" i="0" cap="none" spc="0" dirty="0">
                <a:ln w="0">
                  <a:noFill/>
                </a:ln>
                <a:solidFill>
                  <a:schemeClr val="tx1"/>
                </a:solidFill>
                <a:latin typeface="+mj-lt"/>
                <a:ea typeface="Open Sans Light" panose="020B0606030504020204" pitchFamily="34" charset="0"/>
                <a:cs typeface="Open Sans Light" panose="020B0606030504020204" pitchFamily="34" charset="0"/>
              </a:rPr>
              <a:t>OUR CRITERIA</a:t>
            </a:r>
          </a:p>
          <a:p>
            <a:pPr marL="0" marR="0" lvl="0" indent="0" algn="l" defTabSz="457189" rtl="0" eaLnBrk="1" fontAlgn="base" latinLnBrk="0" hangingPunct="1">
              <a:lnSpc>
                <a:spcPct val="100000"/>
              </a:lnSpc>
              <a:spcBef>
                <a:spcPct val="0"/>
              </a:spcBef>
              <a:spcAft>
                <a:spcPct val="0"/>
              </a:spcAft>
              <a:buClrTx/>
              <a:buSzTx/>
              <a:buFontTx/>
              <a:buNone/>
              <a:tabLst/>
              <a:defRPr/>
            </a:pPr>
            <a:r>
              <a:rPr lang="en-US" sz="800" dirty="0">
                <a:ln w="0">
                  <a:noFill/>
                </a:ln>
                <a:latin typeface="+mj-lt"/>
                <a:ea typeface="Calibri" charset="0"/>
                <a:cs typeface="Calibri" charset="0"/>
              </a:rPr>
              <a:t>If our hypothesis is correct . . .</a:t>
            </a:r>
          </a:p>
        </p:txBody>
      </p:sp>
      <p:sp>
        <p:nvSpPr>
          <p:cNvPr id="7" name="Rectangle 6">
            <a:extLst>
              <a:ext uri="{FF2B5EF4-FFF2-40B4-BE49-F238E27FC236}">
                <a16:creationId xmlns:a16="http://schemas.microsoft.com/office/drawing/2014/main" id="{35DF5437-3D1D-B314-1DD3-F006ED09258D}"/>
              </a:ext>
            </a:extLst>
          </p:cNvPr>
          <p:cNvSpPr/>
          <p:nvPr/>
        </p:nvSpPr>
        <p:spPr>
          <a:xfrm>
            <a:off x="621977" y="820843"/>
            <a:ext cx="7910836" cy="698518"/>
          </a:xfrm>
          <a:prstGeom prst="rect">
            <a:avLst/>
          </a:prstGeom>
          <a:solidFill>
            <a:schemeClr val="bg1"/>
          </a:solidFill>
          <a:ln>
            <a:solidFill>
              <a:schemeClr val="bg1">
                <a:lumMod val="75000"/>
              </a:schemeClr>
            </a:solidFill>
          </a:ln>
          <a:effectLst/>
        </p:spPr>
        <p:txBody>
          <a:bodyPr wrap="square" lIns="91440" tIns="45720" rIns="91440" bIns="45720" rtlCol="0" anchor="t" anchorCtr="0">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US" sz="800" b="1" dirty="0">
                <a:latin typeface="+mj-lt"/>
              </a:rPr>
              <a:t>HYPOTHESIS NAME</a:t>
            </a:r>
          </a:p>
        </p:txBody>
      </p:sp>
      <p:sp>
        <p:nvSpPr>
          <p:cNvPr id="8" name="Rectangle 7">
            <a:extLst>
              <a:ext uri="{FF2B5EF4-FFF2-40B4-BE49-F238E27FC236}">
                <a16:creationId xmlns:a16="http://schemas.microsoft.com/office/drawing/2014/main" id="{7CDE68B8-564E-A051-F3FC-3BB11F380AFA}"/>
              </a:ext>
            </a:extLst>
          </p:cNvPr>
          <p:cNvSpPr/>
          <p:nvPr/>
        </p:nvSpPr>
        <p:spPr>
          <a:xfrm>
            <a:off x="6629831" y="254194"/>
            <a:ext cx="1902982" cy="457200"/>
          </a:xfrm>
          <a:prstGeom prst="rect">
            <a:avLst/>
          </a:prstGeom>
          <a:solidFill>
            <a:schemeClr val="bg1"/>
          </a:solidFill>
          <a:ln>
            <a:solidFill>
              <a:schemeClr val="bg1">
                <a:lumMod val="75000"/>
              </a:schemeClr>
            </a:solidFill>
          </a:ln>
          <a:effectLst/>
        </p:spPr>
        <p:txBody>
          <a:bodyPr wrap="square" lIns="91440" tIns="45720" rIns="91440" bIns="45720" rtlCol="0" anchor="t" anchorCtr="0">
            <a:noAutofit/>
          </a:bodyPr>
          <a:lstStyle/>
          <a:p>
            <a:r>
              <a:rPr lang="en-US" sz="800" b="1" i="0" cap="none" spc="0" dirty="0">
                <a:ln w="0">
                  <a:noFill/>
                </a:ln>
                <a:solidFill>
                  <a:schemeClr val="tx1"/>
                </a:solidFill>
                <a:latin typeface="+mj-lt"/>
                <a:ea typeface="Open Sans Light" panose="020B0606030504020204" pitchFamily="34" charset="0"/>
                <a:cs typeface="Open Sans Light" panose="020B0606030504020204" pitchFamily="34" charset="0"/>
              </a:rPr>
              <a:t>DUE DATE</a:t>
            </a:r>
          </a:p>
        </p:txBody>
      </p:sp>
      <p:sp>
        <p:nvSpPr>
          <p:cNvPr id="13" name="Rectangle 12">
            <a:extLst>
              <a:ext uri="{FF2B5EF4-FFF2-40B4-BE49-F238E27FC236}">
                <a16:creationId xmlns:a16="http://schemas.microsoft.com/office/drawing/2014/main" id="{9DE08440-7BF0-AA92-835B-CF4B91915A00}"/>
              </a:ext>
            </a:extLst>
          </p:cNvPr>
          <p:cNvSpPr/>
          <p:nvPr/>
        </p:nvSpPr>
        <p:spPr>
          <a:xfrm>
            <a:off x="4627212" y="254194"/>
            <a:ext cx="1902983" cy="457200"/>
          </a:xfrm>
          <a:prstGeom prst="rect">
            <a:avLst/>
          </a:prstGeom>
          <a:solidFill>
            <a:schemeClr val="bg1"/>
          </a:solidFill>
          <a:ln>
            <a:solidFill>
              <a:schemeClr val="bg1">
                <a:lumMod val="75000"/>
              </a:schemeClr>
            </a:solidFill>
          </a:ln>
          <a:effectLst/>
        </p:spPr>
        <p:txBody>
          <a:bodyPr wrap="square" lIns="91440" tIns="45720" rIns="91440" bIns="45720" rtlCol="0" anchor="t" anchorCtr="0">
            <a:noAutofit/>
          </a:bodyPr>
          <a:lstStyle/>
          <a:p>
            <a:r>
              <a:rPr lang="en-US" sz="800" b="1" i="0" cap="none" spc="0" dirty="0">
                <a:ln w="0">
                  <a:noFill/>
                </a:ln>
                <a:latin typeface="+mj-lt"/>
                <a:ea typeface="Open Sans Light" panose="020B0606030504020204" pitchFamily="34" charset="0"/>
                <a:cs typeface="Open Sans Light" panose="020B0606030504020204" pitchFamily="34" charset="0"/>
              </a:rPr>
              <a:t>ASSIGNED TO</a:t>
            </a:r>
          </a:p>
        </p:txBody>
      </p:sp>
      <p:sp>
        <p:nvSpPr>
          <p:cNvPr id="19" name="Text Placeholder 10">
            <a:extLst>
              <a:ext uri="{FF2B5EF4-FFF2-40B4-BE49-F238E27FC236}">
                <a16:creationId xmlns:a16="http://schemas.microsoft.com/office/drawing/2014/main" id="{D31DF281-11A7-AC2A-53CA-777CD60E969A}"/>
              </a:ext>
            </a:extLst>
          </p:cNvPr>
          <p:cNvSpPr>
            <a:spLocks noGrp="1"/>
          </p:cNvSpPr>
          <p:nvPr>
            <p:ph type="body" sz="quarter" idx="13"/>
          </p:nvPr>
        </p:nvSpPr>
        <p:spPr>
          <a:xfrm>
            <a:off x="621977" y="1911849"/>
            <a:ext cx="1873534" cy="2606769"/>
          </a:xfrm>
          <a:noFill/>
          <a:ln w="6350">
            <a:noFill/>
          </a:ln>
        </p:spPr>
        <p:txBody>
          <a:bodyPr anchor="t">
            <a:noAutofit/>
          </a:bodyPr>
          <a:lstStyle>
            <a:lvl1pPr marL="0" indent="0" algn="l">
              <a:buFont typeface="Arial" panose="020B0604020202020204" pitchFamily="34" charset="0"/>
              <a:buNone/>
              <a:defRPr sz="1050" b="0" i="0">
                <a:latin typeface="+mn-lt"/>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Click to edit Master text styles</a:t>
            </a:r>
          </a:p>
        </p:txBody>
      </p:sp>
      <p:sp>
        <p:nvSpPr>
          <p:cNvPr id="20" name="Text Placeholder 10">
            <a:extLst>
              <a:ext uri="{FF2B5EF4-FFF2-40B4-BE49-F238E27FC236}">
                <a16:creationId xmlns:a16="http://schemas.microsoft.com/office/drawing/2014/main" id="{2DCD3CC9-7DF6-FA59-854A-957DCF2C9657}"/>
              </a:ext>
            </a:extLst>
          </p:cNvPr>
          <p:cNvSpPr>
            <a:spLocks noGrp="1"/>
          </p:cNvSpPr>
          <p:nvPr>
            <p:ph type="body" sz="quarter" idx="14"/>
          </p:nvPr>
        </p:nvSpPr>
        <p:spPr>
          <a:xfrm>
            <a:off x="2620199" y="1911849"/>
            <a:ext cx="1893167" cy="2606769"/>
          </a:xfrm>
          <a:noFill/>
          <a:ln w="6350">
            <a:noFill/>
          </a:ln>
        </p:spPr>
        <p:txBody>
          <a:bodyPr anchor="t">
            <a:noAutofit/>
          </a:bodyPr>
          <a:lstStyle>
            <a:lvl1pPr marL="0" indent="0" algn="l">
              <a:buFont typeface="Arial" panose="020B0604020202020204" pitchFamily="34" charset="0"/>
              <a:buNone/>
              <a:defRPr sz="1050" b="0" i="0">
                <a:latin typeface="+mn-lt"/>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Click to edit Master text styles</a:t>
            </a:r>
          </a:p>
        </p:txBody>
      </p:sp>
      <p:sp>
        <p:nvSpPr>
          <p:cNvPr id="21" name="Text Placeholder 10">
            <a:extLst>
              <a:ext uri="{FF2B5EF4-FFF2-40B4-BE49-F238E27FC236}">
                <a16:creationId xmlns:a16="http://schemas.microsoft.com/office/drawing/2014/main" id="{4156762D-6E8F-463A-E46F-F268789EC7FE}"/>
              </a:ext>
            </a:extLst>
          </p:cNvPr>
          <p:cNvSpPr>
            <a:spLocks noGrp="1"/>
          </p:cNvSpPr>
          <p:nvPr>
            <p:ph type="body" sz="quarter" idx="15"/>
          </p:nvPr>
        </p:nvSpPr>
        <p:spPr>
          <a:xfrm>
            <a:off x="4622818" y="1911849"/>
            <a:ext cx="1897561" cy="2606769"/>
          </a:xfrm>
          <a:noFill/>
          <a:ln w="6350">
            <a:noFill/>
          </a:ln>
        </p:spPr>
        <p:txBody>
          <a:bodyPr anchor="t">
            <a:noAutofit/>
          </a:bodyPr>
          <a:lstStyle>
            <a:lvl1pPr marL="0" indent="0" algn="l">
              <a:buFont typeface="Arial" panose="020B0604020202020204" pitchFamily="34" charset="0"/>
              <a:buNone/>
              <a:defRPr sz="1050" b="0" i="0">
                <a:latin typeface="+mn-lt"/>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Click to edit Master text styles</a:t>
            </a:r>
          </a:p>
        </p:txBody>
      </p:sp>
      <p:sp>
        <p:nvSpPr>
          <p:cNvPr id="22" name="Text Placeholder 10">
            <a:extLst>
              <a:ext uri="{FF2B5EF4-FFF2-40B4-BE49-F238E27FC236}">
                <a16:creationId xmlns:a16="http://schemas.microsoft.com/office/drawing/2014/main" id="{D34E98F4-5FD6-C21A-0C49-6B33056F1266}"/>
              </a:ext>
            </a:extLst>
          </p:cNvPr>
          <p:cNvSpPr>
            <a:spLocks noGrp="1"/>
          </p:cNvSpPr>
          <p:nvPr>
            <p:ph type="body" sz="quarter" idx="16"/>
          </p:nvPr>
        </p:nvSpPr>
        <p:spPr>
          <a:xfrm>
            <a:off x="6625436" y="1911849"/>
            <a:ext cx="1902982" cy="2606769"/>
          </a:xfrm>
          <a:noFill/>
          <a:ln w="6350">
            <a:noFill/>
          </a:ln>
        </p:spPr>
        <p:txBody>
          <a:bodyPr anchor="t">
            <a:noAutofit/>
          </a:bodyPr>
          <a:lstStyle>
            <a:lvl1pPr marL="0" indent="0" algn="l">
              <a:buFont typeface="Arial" panose="020B0604020202020204" pitchFamily="34" charset="0"/>
              <a:buNone/>
              <a:defRPr sz="1050" b="0" i="0">
                <a:latin typeface="+mn-lt"/>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Click to edit Master text styles</a:t>
            </a:r>
          </a:p>
        </p:txBody>
      </p:sp>
      <p:sp>
        <p:nvSpPr>
          <p:cNvPr id="23" name="Text Placeholder 5">
            <a:extLst>
              <a:ext uri="{FF2B5EF4-FFF2-40B4-BE49-F238E27FC236}">
                <a16:creationId xmlns:a16="http://schemas.microsoft.com/office/drawing/2014/main" id="{6C935C8B-5007-3ADA-97D1-9F557C289E37}"/>
              </a:ext>
            </a:extLst>
          </p:cNvPr>
          <p:cNvSpPr>
            <a:spLocks noGrp="1"/>
          </p:cNvSpPr>
          <p:nvPr>
            <p:ph type="body" sz="quarter" idx="28"/>
          </p:nvPr>
        </p:nvSpPr>
        <p:spPr>
          <a:xfrm>
            <a:off x="617582" y="1062835"/>
            <a:ext cx="7910836" cy="456525"/>
          </a:xfrm>
        </p:spPr>
        <p:txBody>
          <a:bodyPr anchor="ctr">
            <a:noAutofit/>
          </a:bodyPr>
          <a:lstStyle>
            <a:lvl1pPr marL="0" indent="0" algn="l">
              <a:spcBef>
                <a:spcPts val="0"/>
              </a:spcBef>
              <a:buFont typeface="Arial" panose="020B0604020202020204" pitchFamily="34" charset="0"/>
              <a:buNone/>
              <a:defRPr sz="105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Click to edit Master text styles</a:t>
            </a:r>
          </a:p>
        </p:txBody>
      </p:sp>
      <p:sp>
        <p:nvSpPr>
          <p:cNvPr id="24" name="Text Placeholder 5">
            <a:extLst>
              <a:ext uri="{FF2B5EF4-FFF2-40B4-BE49-F238E27FC236}">
                <a16:creationId xmlns:a16="http://schemas.microsoft.com/office/drawing/2014/main" id="{800E5BD7-065A-FB0F-0B55-88F8EA451F6C}"/>
              </a:ext>
            </a:extLst>
          </p:cNvPr>
          <p:cNvSpPr>
            <a:spLocks noGrp="1"/>
          </p:cNvSpPr>
          <p:nvPr>
            <p:ph type="body" sz="quarter" idx="29" hasCustomPrompt="1"/>
          </p:nvPr>
        </p:nvSpPr>
        <p:spPr>
          <a:xfrm>
            <a:off x="6629831" y="435432"/>
            <a:ext cx="1898587" cy="257563"/>
          </a:xfrm>
        </p:spPr>
        <p:txBody>
          <a:bodyPr anchor="ctr">
            <a:noAutofit/>
          </a:bodyPr>
          <a:lstStyle>
            <a:lvl1pPr marL="0" indent="0" algn="l">
              <a:spcBef>
                <a:spcPts val="0"/>
              </a:spcBef>
              <a:buFont typeface="Arial" panose="020B0604020202020204" pitchFamily="34" charset="0"/>
              <a:buNone/>
              <a:defRPr sz="105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dirty="0"/>
              <a:t>Due date</a:t>
            </a:r>
          </a:p>
        </p:txBody>
      </p:sp>
      <p:sp>
        <p:nvSpPr>
          <p:cNvPr id="25" name="Text Placeholder 5">
            <a:extLst>
              <a:ext uri="{FF2B5EF4-FFF2-40B4-BE49-F238E27FC236}">
                <a16:creationId xmlns:a16="http://schemas.microsoft.com/office/drawing/2014/main" id="{5B1A0FE5-D1E9-E27D-38E4-CE49B9D89432}"/>
              </a:ext>
            </a:extLst>
          </p:cNvPr>
          <p:cNvSpPr>
            <a:spLocks noGrp="1"/>
          </p:cNvSpPr>
          <p:nvPr>
            <p:ph type="body" sz="quarter" idx="30" hasCustomPrompt="1"/>
          </p:nvPr>
        </p:nvSpPr>
        <p:spPr>
          <a:xfrm>
            <a:off x="4617398" y="435432"/>
            <a:ext cx="1901262" cy="257563"/>
          </a:xfrm>
        </p:spPr>
        <p:txBody>
          <a:bodyPr anchor="ctr">
            <a:noAutofit/>
          </a:bodyPr>
          <a:lstStyle>
            <a:lvl1pPr marL="0" indent="0" algn="l">
              <a:spcBef>
                <a:spcPts val="0"/>
              </a:spcBef>
              <a:buFont typeface="Arial" panose="020B0604020202020204" pitchFamily="34" charset="0"/>
              <a:buNone/>
              <a:defRPr sz="105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dirty="0"/>
              <a:t>Assigned to</a:t>
            </a:r>
          </a:p>
        </p:txBody>
      </p:sp>
      <p:sp>
        <p:nvSpPr>
          <p:cNvPr id="26" name="Title 1">
            <a:extLst>
              <a:ext uri="{FF2B5EF4-FFF2-40B4-BE49-F238E27FC236}">
                <a16:creationId xmlns:a16="http://schemas.microsoft.com/office/drawing/2014/main" id="{C4310B41-3F7A-74B5-DB1B-FB242ACBF1C3}"/>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dirty="0">
                <a:latin typeface="Calibri" panose="020F0502020204030204" pitchFamily="34" charset="0"/>
                <a:ea typeface="Open Sans Light" panose="020B0606030504020204" pitchFamily="34" charset="0"/>
                <a:cs typeface="Calibri" panose="020F0502020204030204" pitchFamily="34" charset="0"/>
              </a:rPr>
              <a:t>Market Test</a:t>
            </a:r>
          </a:p>
        </p:txBody>
      </p:sp>
      <p:sp>
        <p:nvSpPr>
          <p:cNvPr id="27" name="TextBox 26">
            <a:extLst>
              <a:ext uri="{FF2B5EF4-FFF2-40B4-BE49-F238E27FC236}">
                <a16:creationId xmlns:a16="http://schemas.microsoft.com/office/drawing/2014/main" id="{31786B61-E454-98A1-C492-4F3907B316E9}"/>
              </a:ext>
            </a:extLst>
          </p:cNvPr>
          <p:cNvSpPr txBox="1"/>
          <p:nvPr/>
        </p:nvSpPr>
        <p:spPr>
          <a:xfrm>
            <a:off x="384048" y="457200"/>
            <a:ext cx="4129318" cy="201066"/>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28" name="TextBox 27">
            <a:extLst>
              <a:ext uri="{FF2B5EF4-FFF2-40B4-BE49-F238E27FC236}">
                <a16:creationId xmlns:a16="http://schemas.microsoft.com/office/drawing/2014/main" id="{243C315A-0D9F-AC4E-39DA-D1E068139263}"/>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grpSp>
        <p:nvGrpSpPr>
          <p:cNvPr id="2" name="Group 1">
            <a:extLst>
              <a:ext uri="{FF2B5EF4-FFF2-40B4-BE49-F238E27FC236}">
                <a16:creationId xmlns:a16="http://schemas.microsoft.com/office/drawing/2014/main" id="{376E1437-2036-A3DE-2A46-3CE292082E94}"/>
              </a:ext>
            </a:extLst>
          </p:cNvPr>
          <p:cNvGrpSpPr/>
          <p:nvPr/>
        </p:nvGrpSpPr>
        <p:grpSpPr>
          <a:xfrm>
            <a:off x="1026896" y="4840393"/>
            <a:ext cx="7090208" cy="200055"/>
            <a:chOff x="1234440" y="4840393"/>
            <a:chExt cx="7090208" cy="200055"/>
          </a:xfrm>
        </p:grpSpPr>
        <p:sp>
          <p:nvSpPr>
            <p:cNvPr id="9" name="TextBox 8">
              <a:extLst>
                <a:ext uri="{FF2B5EF4-FFF2-40B4-BE49-F238E27FC236}">
                  <a16:creationId xmlns:a16="http://schemas.microsoft.com/office/drawing/2014/main" id="{4856DB5D-F903-6AEC-8E53-B92E8C54DF14}"/>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0" name="Picture 9">
              <a:extLst>
                <a:ext uri="{FF2B5EF4-FFF2-40B4-BE49-F238E27FC236}">
                  <a16:creationId xmlns:a16="http://schemas.microsoft.com/office/drawing/2014/main" id="{A9210AE7-9266-2DF7-EBF1-8EDD424CED87}"/>
                </a:ext>
              </a:extLst>
            </p:cNvPr>
            <p:cNvPicPr>
              <a:picLocks noChangeAspect="1"/>
            </p:cNvPicPr>
            <p:nvPr/>
          </p:nvPicPr>
          <p:blipFill>
            <a:blip r:embed="rId2"/>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2567160356"/>
      </p:ext>
    </p:extLst>
  </p:cSld>
  <p:clrMapOvr>
    <a:masterClrMapping/>
  </p:clrMapOvr>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POSITIONING TEMPLATE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BFB17-5D38-3541-945A-FA84B59EC612}"/>
              </a:ext>
            </a:extLst>
          </p:cNvPr>
          <p:cNvSpPr txBox="1"/>
          <p:nvPr/>
        </p:nvSpPr>
        <p:spPr>
          <a:xfrm>
            <a:off x="4114800" y="1828800"/>
            <a:ext cx="914400" cy="914400"/>
          </a:xfrm>
          <a:prstGeom prst="rect">
            <a:avLst/>
          </a:prstGeom>
          <a:noFill/>
        </p:spPr>
        <p:txBody>
          <a:bodyPr wrap="none" rtlCol="0" anchor="ctr">
            <a:noAutofit/>
          </a:bodyPr>
          <a:lstStyle/>
          <a:p>
            <a:pPr algn="ctr"/>
            <a:r>
              <a:rPr lang="en-US" sz="6000">
                <a:solidFill>
                  <a:schemeClr val="tx2"/>
                </a:solidFill>
                <a:latin typeface="+mj-lt"/>
                <a:ea typeface="Century Gothic" charset="0"/>
                <a:cs typeface="Century Gothic" charset="0"/>
              </a:rPr>
              <a:t>POSITIONING</a:t>
            </a:r>
            <a:endParaRPr lang="en-US" sz="5980">
              <a:solidFill>
                <a:schemeClr val="tx2"/>
              </a:solidFill>
              <a:latin typeface="+mj-lt"/>
              <a:ea typeface="Century Gothic" charset="0"/>
              <a:cs typeface="Century Gothic" charset="0"/>
            </a:endParaRPr>
          </a:p>
        </p:txBody>
      </p:sp>
    </p:spTree>
    <p:extLst>
      <p:ext uri="{BB962C8B-B14F-4D97-AF65-F5344CB8AC3E}">
        <p14:creationId xmlns:p14="http://schemas.microsoft.com/office/powerpoint/2010/main" val="1544650632"/>
      </p:ext>
    </p:extLst>
  </p:cSld>
  <p:clrMapOvr>
    <a:masterClrMapping/>
  </p:clrMapOvr>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problem themes">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F9A257-A0FF-E71A-C38C-31F06E066232}"/>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latin typeface="+mj-lt"/>
                <a:ea typeface="+mj-ea"/>
                <a:cs typeface="Calibri" panose="020F0502020204030204" pitchFamily="34" charset="0"/>
              </a:rPr>
              <a:t>Problem Themes worksheet</a:t>
            </a:r>
          </a:p>
        </p:txBody>
      </p:sp>
      <p:sp>
        <p:nvSpPr>
          <p:cNvPr id="16" name="Rectangle 15">
            <a:extLst>
              <a:ext uri="{FF2B5EF4-FFF2-40B4-BE49-F238E27FC236}">
                <a16:creationId xmlns:a16="http://schemas.microsoft.com/office/drawing/2014/main" id="{E72C6F1D-0A93-519B-8AED-70048B423E1B}"/>
              </a:ext>
            </a:extLst>
          </p:cNvPr>
          <p:cNvSpPr/>
          <p:nvPr/>
        </p:nvSpPr>
        <p:spPr>
          <a:xfrm>
            <a:off x="462212" y="1266815"/>
            <a:ext cx="8237390" cy="457200"/>
          </a:xfrm>
          <a:prstGeom prst="rect">
            <a:avLst/>
          </a:prstGeom>
          <a:solidFill>
            <a:schemeClr val="bg1"/>
          </a:solidFill>
          <a:ln>
            <a:solidFill>
              <a:schemeClr val="bg1">
                <a:lumMod val="75000"/>
              </a:schemeClr>
            </a:solidFill>
          </a:ln>
          <a:effectLst/>
        </p:spPr>
        <p:txBody>
          <a:bodyPr wrap="square" lIns="91270" tIns="45636" rIns="91270" bIns="45636" rtlCol="0" anchor="t">
            <a:noAutofit/>
          </a:bodyPr>
          <a:lstStyle/>
          <a:p>
            <a:pPr algn="l"/>
            <a:r>
              <a:rPr lang="en-US" sz="800" b="1" cap="none" spc="0" dirty="0">
                <a:ln w="0">
                  <a:noFill/>
                </a:ln>
                <a:solidFill>
                  <a:schemeClr val="tx1"/>
                </a:solidFill>
                <a:latin typeface="+mj-lt"/>
                <a:ea typeface="+mj-ea"/>
              </a:rPr>
              <a:t>PROBLEM</a:t>
            </a:r>
          </a:p>
        </p:txBody>
      </p:sp>
      <p:sp>
        <p:nvSpPr>
          <p:cNvPr id="30" name="Rectangle 29">
            <a:extLst>
              <a:ext uri="{FF2B5EF4-FFF2-40B4-BE49-F238E27FC236}">
                <a16:creationId xmlns:a16="http://schemas.microsoft.com/office/drawing/2014/main" id="{8FCC7C85-2E43-6434-9057-4136018F53DB}"/>
              </a:ext>
            </a:extLst>
          </p:cNvPr>
          <p:cNvSpPr/>
          <p:nvPr/>
        </p:nvSpPr>
        <p:spPr>
          <a:xfrm>
            <a:off x="5827545" y="147461"/>
            <a:ext cx="2872056" cy="457199"/>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dirty="0">
                <a:ln w="0">
                  <a:noFill/>
                </a:ln>
                <a:latin typeface="+mj-lt"/>
                <a:ea typeface="+mj-ea"/>
                <a:cs typeface="Calibri" panose="020F0502020204030204" pitchFamily="34" charset="0"/>
              </a:rPr>
              <a:t>WRITTEN BY</a:t>
            </a:r>
          </a:p>
        </p:txBody>
      </p:sp>
      <p:sp>
        <p:nvSpPr>
          <p:cNvPr id="31" name="Text Placeholder 5">
            <a:extLst>
              <a:ext uri="{FF2B5EF4-FFF2-40B4-BE49-F238E27FC236}">
                <a16:creationId xmlns:a16="http://schemas.microsoft.com/office/drawing/2014/main" id="{95307202-9F05-87FC-13FF-9BE40FC29458}"/>
              </a:ext>
            </a:extLst>
          </p:cNvPr>
          <p:cNvSpPr>
            <a:spLocks noGrp="1"/>
          </p:cNvSpPr>
          <p:nvPr>
            <p:ph type="body" sz="quarter" idx="26" hasCustomPrompt="1"/>
          </p:nvPr>
        </p:nvSpPr>
        <p:spPr>
          <a:xfrm>
            <a:off x="5827547" y="372713"/>
            <a:ext cx="2872054" cy="231942"/>
          </a:xfrm>
        </p:spPr>
        <p:txBody>
          <a:bodyPr>
            <a:noAutofit/>
          </a:bodyPr>
          <a:lstStyle>
            <a:lvl1pPr marL="0" indent="0">
              <a:spcBef>
                <a:spcPts val="0"/>
              </a:spcBef>
              <a:buFont typeface="Arial" panose="020B0604020202020204" pitchFamily="34" charset="0"/>
              <a:buNone/>
              <a:defRPr sz="1047"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34" name="Rectangle 33">
            <a:extLst>
              <a:ext uri="{FF2B5EF4-FFF2-40B4-BE49-F238E27FC236}">
                <a16:creationId xmlns:a16="http://schemas.microsoft.com/office/drawing/2014/main" id="{ED85038F-AA92-1AAD-F3B3-02CBB7940F76}"/>
              </a:ext>
            </a:extLst>
          </p:cNvPr>
          <p:cNvSpPr/>
          <p:nvPr/>
        </p:nvSpPr>
        <p:spPr>
          <a:xfrm>
            <a:off x="457200" y="1807885"/>
            <a:ext cx="4717004" cy="2987371"/>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dirty="0">
                <a:ln w="0">
                  <a:noFill/>
                </a:ln>
                <a:latin typeface="+mj-lt"/>
                <a:ea typeface="+mj-ea"/>
                <a:cs typeface="Calibri" panose="020F0502020204030204" pitchFamily="34" charset="0"/>
              </a:rPr>
              <a:t>MARKET PROBLEMS TO SOLVE (core problems or scenarios)</a:t>
            </a:r>
            <a:endParaRPr lang="en-US" sz="800" b="1" i="0" cap="none" spc="0" dirty="0">
              <a:ln w="0">
                <a:noFill/>
              </a:ln>
              <a:latin typeface="+mj-lt"/>
              <a:ea typeface="+mn-ea"/>
              <a:cs typeface="Calibri" panose="020F0502020204030204" pitchFamily="34" charset="0"/>
            </a:endParaRPr>
          </a:p>
        </p:txBody>
      </p:sp>
      <p:sp>
        <p:nvSpPr>
          <p:cNvPr id="39" name="Rectangle 38">
            <a:extLst>
              <a:ext uri="{FF2B5EF4-FFF2-40B4-BE49-F238E27FC236}">
                <a16:creationId xmlns:a16="http://schemas.microsoft.com/office/drawing/2014/main" id="{48975A12-FC5C-B037-0EBE-73ACEE631BE8}"/>
              </a:ext>
            </a:extLst>
          </p:cNvPr>
          <p:cNvSpPr/>
          <p:nvPr/>
        </p:nvSpPr>
        <p:spPr>
          <a:xfrm>
            <a:off x="5277086" y="1805168"/>
            <a:ext cx="3409714" cy="2990088"/>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a:ln w="0">
                  <a:noFill/>
                </a:ln>
                <a:latin typeface="+mj-lt"/>
                <a:ea typeface="+mj-ea"/>
                <a:cs typeface="Calibri" panose="020F0502020204030204" pitchFamily="34" charset="0"/>
              </a:rPr>
              <a:t>PROBLEM THEMES (group into themes)</a:t>
            </a:r>
            <a:endParaRPr lang="en-US" sz="800" b="1" i="0" cap="none" spc="0">
              <a:ln w="0">
                <a:noFill/>
              </a:ln>
              <a:latin typeface="+mj-lt"/>
              <a:ea typeface="+mn-ea"/>
              <a:cs typeface="Calibri" panose="020F0502020204030204" pitchFamily="34" charset="0"/>
            </a:endParaRPr>
          </a:p>
        </p:txBody>
      </p:sp>
      <p:sp>
        <p:nvSpPr>
          <p:cNvPr id="68" name="Rectangle 67">
            <a:extLst>
              <a:ext uri="{FF2B5EF4-FFF2-40B4-BE49-F238E27FC236}">
                <a16:creationId xmlns:a16="http://schemas.microsoft.com/office/drawing/2014/main" id="{DC29EC9B-1EE1-A105-E5C4-C7FEE9BF2EA3}"/>
              </a:ext>
            </a:extLst>
          </p:cNvPr>
          <p:cNvSpPr/>
          <p:nvPr/>
        </p:nvSpPr>
        <p:spPr>
          <a:xfrm>
            <a:off x="465937" y="725745"/>
            <a:ext cx="2864545" cy="457199"/>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dirty="0">
                <a:ln w="0">
                  <a:noFill/>
                </a:ln>
                <a:latin typeface="+mj-lt"/>
                <a:ea typeface="+mj-ea"/>
                <a:cs typeface="Calibri" panose="020F0502020204030204" pitchFamily="34" charset="0"/>
              </a:rPr>
              <a:t>OUR OFFERING</a:t>
            </a:r>
          </a:p>
        </p:txBody>
      </p:sp>
      <p:sp>
        <p:nvSpPr>
          <p:cNvPr id="69" name="Rectangle 68">
            <a:extLst>
              <a:ext uri="{FF2B5EF4-FFF2-40B4-BE49-F238E27FC236}">
                <a16:creationId xmlns:a16="http://schemas.microsoft.com/office/drawing/2014/main" id="{9193CEE0-3D9D-20A2-6DF2-03B355D55860}"/>
              </a:ext>
            </a:extLst>
          </p:cNvPr>
          <p:cNvSpPr/>
          <p:nvPr/>
        </p:nvSpPr>
        <p:spPr>
          <a:xfrm>
            <a:off x="3440822" y="725745"/>
            <a:ext cx="2868262" cy="457199"/>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dirty="0">
                <a:ln w="0">
                  <a:noFill/>
                </a:ln>
                <a:latin typeface="+mj-lt"/>
                <a:ea typeface="+mj-ea"/>
                <a:cs typeface="Calibri" panose="020F0502020204030204" pitchFamily="34" charset="0"/>
              </a:rPr>
              <a:t>PERSONA / SEGMENT</a:t>
            </a:r>
          </a:p>
        </p:txBody>
      </p:sp>
      <p:sp>
        <p:nvSpPr>
          <p:cNvPr id="80" name="Text Placeholder 5">
            <a:extLst>
              <a:ext uri="{FF2B5EF4-FFF2-40B4-BE49-F238E27FC236}">
                <a16:creationId xmlns:a16="http://schemas.microsoft.com/office/drawing/2014/main" id="{730306CE-475C-4E20-3CC9-733C81B16B2F}"/>
              </a:ext>
            </a:extLst>
          </p:cNvPr>
          <p:cNvSpPr>
            <a:spLocks noGrp="1"/>
          </p:cNvSpPr>
          <p:nvPr>
            <p:ph type="body" sz="quarter" idx="47" hasCustomPrompt="1"/>
          </p:nvPr>
        </p:nvSpPr>
        <p:spPr>
          <a:xfrm>
            <a:off x="457192" y="2002996"/>
            <a:ext cx="4717004" cy="2709084"/>
          </a:xfrm>
        </p:spPr>
        <p:txBody>
          <a:bodyPr numCol="3" spcCol="182880"/>
          <a:lstStyle>
            <a:lvl1pPr>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a:t>Core problems or scenarios</a:t>
            </a:r>
          </a:p>
        </p:txBody>
      </p:sp>
      <p:sp>
        <p:nvSpPr>
          <p:cNvPr id="7" name="Text Placeholder 5">
            <a:extLst>
              <a:ext uri="{FF2B5EF4-FFF2-40B4-BE49-F238E27FC236}">
                <a16:creationId xmlns:a16="http://schemas.microsoft.com/office/drawing/2014/main" id="{119D17B2-B991-E70A-ECBA-945D2B978EF8}"/>
              </a:ext>
            </a:extLst>
          </p:cNvPr>
          <p:cNvSpPr>
            <a:spLocks noGrp="1"/>
          </p:cNvSpPr>
          <p:nvPr>
            <p:ph type="body" sz="quarter" idx="27" hasCustomPrompt="1"/>
          </p:nvPr>
        </p:nvSpPr>
        <p:spPr>
          <a:xfrm>
            <a:off x="3432014" y="914400"/>
            <a:ext cx="2868262" cy="237507"/>
          </a:xfrm>
        </p:spPr>
        <p:txBody>
          <a:bodyPr>
            <a:noAutofit/>
          </a:bodyPr>
          <a:lstStyle>
            <a:lvl1pPr marL="0" indent="0">
              <a:spcBef>
                <a:spcPts val="0"/>
              </a:spcBef>
              <a:buFont typeface="Arial" panose="020B0604020202020204" pitchFamily="34" charset="0"/>
              <a:buNone/>
              <a:defRPr sz="1047"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Buyer persona and/or market segment</a:t>
            </a:r>
          </a:p>
        </p:txBody>
      </p:sp>
      <p:sp>
        <p:nvSpPr>
          <p:cNvPr id="8" name="Text Placeholder 5">
            <a:extLst>
              <a:ext uri="{FF2B5EF4-FFF2-40B4-BE49-F238E27FC236}">
                <a16:creationId xmlns:a16="http://schemas.microsoft.com/office/drawing/2014/main" id="{C73F7053-9387-71F4-AF5D-9613C72B68DB}"/>
              </a:ext>
            </a:extLst>
          </p:cNvPr>
          <p:cNvSpPr>
            <a:spLocks noGrp="1"/>
          </p:cNvSpPr>
          <p:nvPr>
            <p:ph type="body" sz="quarter" idx="28" hasCustomPrompt="1"/>
          </p:nvPr>
        </p:nvSpPr>
        <p:spPr>
          <a:xfrm>
            <a:off x="462212" y="914400"/>
            <a:ext cx="2868262" cy="237506"/>
          </a:xfrm>
        </p:spPr>
        <p:txBody>
          <a:bodyPr>
            <a:noAutofit/>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dirty="0"/>
              <a:t>Product, service, release, model </a:t>
            </a:r>
          </a:p>
        </p:txBody>
      </p:sp>
      <p:sp>
        <p:nvSpPr>
          <p:cNvPr id="11" name="Text Placeholder 5">
            <a:extLst>
              <a:ext uri="{FF2B5EF4-FFF2-40B4-BE49-F238E27FC236}">
                <a16:creationId xmlns:a16="http://schemas.microsoft.com/office/drawing/2014/main" id="{69AF9473-36EA-CFC0-5FEA-375391481B19}"/>
              </a:ext>
            </a:extLst>
          </p:cNvPr>
          <p:cNvSpPr>
            <a:spLocks noGrp="1"/>
          </p:cNvSpPr>
          <p:nvPr>
            <p:ph type="body" sz="quarter" idx="52" hasCustomPrompt="1"/>
          </p:nvPr>
        </p:nvSpPr>
        <p:spPr>
          <a:xfrm>
            <a:off x="5272075" y="2026137"/>
            <a:ext cx="3409713" cy="457200"/>
          </a:xfrm>
          <a:prstGeom prst="rect">
            <a:avLst/>
          </a:prstGeom>
        </p:spPr>
        <p:txBody>
          <a:bodyPr>
            <a:normAutofit/>
          </a:bodyPr>
          <a:lstStyle>
            <a:lvl1pPr>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dirty="0"/>
              <a:t>”I struggle…”</a:t>
            </a:r>
          </a:p>
        </p:txBody>
      </p:sp>
      <p:sp>
        <p:nvSpPr>
          <p:cNvPr id="12" name="Text Placeholder 5">
            <a:extLst>
              <a:ext uri="{FF2B5EF4-FFF2-40B4-BE49-F238E27FC236}">
                <a16:creationId xmlns:a16="http://schemas.microsoft.com/office/drawing/2014/main" id="{8175D41D-1F16-35AD-0C64-AD77CDB2AFC8}"/>
              </a:ext>
            </a:extLst>
          </p:cNvPr>
          <p:cNvSpPr>
            <a:spLocks noGrp="1"/>
          </p:cNvSpPr>
          <p:nvPr>
            <p:ph type="body" sz="quarter" idx="53" hasCustomPrompt="1"/>
          </p:nvPr>
        </p:nvSpPr>
        <p:spPr>
          <a:xfrm>
            <a:off x="5272075" y="2616784"/>
            <a:ext cx="3409713" cy="420624"/>
          </a:xfrm>
          <a:prstGeom prst="rect">
            <a:avLst/>
          </a:prstGeom>
        </p:spPr>
        <p:txBody>
          <a:bodyPr>
            <a:normAutofit/>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a:t>”I struggle…”</a:t>
            </a:r>
          </a:p>
        </p:txBody>
      </p:sp>
      <p:sp>
        <p:nvSpPr>
          <p:cNvPr id="13" name="Text Placeholder 5">
            <a:extLst>
              <a:ext uri="{FF2B5EF4-FFF2-40B4-BE49-F238E27FC236}">
                <a16:creationId xmlns:a16="http://schemas.microsoft.com/office/drawing/2014/main" id="{C6E6894E-64E4-EEE6-B61C-471EECE5594F}"/>
              </a:ext>
            </a:extLst>
          </p:cNvPr>
          <p:cNvSpPr>
            <a:spLocks noGrp="1"/>
          </p:cNvSpPr>
          <p:nvPr>
            <p:ph type="body" sz="quarter" idx="54" hasCustomPrompt="1"/>
          </p:nvPr>
        </p:nvSpPr>
        <p:spPr>
          <a:xfrm>
            <a:off x="5272075" y="3170855"/>
            <a:ext cx="3409713" cy="420535"/>
          </a:xfrm>
          <a:prstGeom prst="rect">
            <a:avLst/>
          </a:prstGeom>
        </p:spPr>
        <p:txBody>
          <a:bodyPr>
            <a:normAutofit/>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a:t>”I struggle…”</a:t>
            </a:r>
          </a:p>
        </p:txBody>
      </p:sp>
      <p:sp>
        <p:nvSpPr>
          <p:cNvPr id="14" name="Text Placeholder 5">
            <a:extLst>
              <a:ext uri="{FF2B5EF4-FFF2-40B4-BE49-F238E27FC236}">
                <a16:creationId xmlns:a16="http://schemas.microsoft.com/office/drawing/2014/main" id="{57D0923B-8011-3AD3-65C9-B5FF077B8E2A}"/>
              </a:ext>
            </a:extLst>
          </p:cNvPr>
          <p:cNvSpPr>
            <a:spLocks noGrp="1"/>
          </p:cNvSpPr>
          <p:nvPr>
            <p:ph type="body" sz="quarter" idx="55" hasCustomPrompt="1"/>
          </p:nvPr>
        </p:nvSpPr>
        <p:spPr>
          <a:xfrm>
            <a:off x="5272075" y="3724837"/>
            <a:ext cx="3409713" cy="428220"/>
          </a:xfrm>
          <a:prstGeom prst="rect">
            <a:avLst/>
          </a:prstGeom>
        </p:spPr>
        <p:txBody>
          <a:bodyPr>
            <a:normAutofit/>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a:t>”I struggle…”</a:t>
            </a:r>
          </a:p>
        </p:txBody>
      </p:sp>
      <p:sp>
        <p:nvSpPr>
          <p:cNvPr id="15" name="Text Placeholder 5">
            <a:extLst>
              <a:ext uri="{FF2B5EF4-FFF2-40B4-BE49-F238E27FC236}">
                <a16:creationId xmlns:a16="http://schemas.microsoft.com/office/drawing/2014/main" id="{EBE93A35-B071-86A7-0E2C-923A9E8A7144}"/>
              </a:ext>
            </a:extLst>
          </p:cNvPr>
          <p:cNvSpPr>
            <a:spLocks noGrp="1"/>
          </p:cNvSpPr>
          <p:nvPr>
            <p:ph type="body" sz="quarter" idx="56" hasCustomPrompt="1"/>
          </p:nvPr>
        </p:nvSpPr>
        <p:spPr>
          <a:xfrm>
            <a:off x="5272075" y="4286504"/>
            <a:ext cx="3409713" cy="425576"/>
          </a:xfrm>
          <a:prstGeom prst="rect">
            <a:avLst/>
          </a:prstGeom>
        </p:spPr>
        <p:txBody>
          <a:bodyPr>
            <a:normAutofit/>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a:t>”I struggle…”</a:t>
            </a:r>
          </a:p>
        </p:txBody>
      </p:sp>
      <p:sp>
        <p:nvSpPr>
          <p:cNvPr id="21" name="Text Placeholder 41">
            <a:extLst>
              <a:ext uri="{FF2B5EF4-FFF2-40B4-BE49-F238E27FC236}">
                <a16:creationId xmlns:a16="http://schemas.microsoft.com/office/drawing/2014/main" id="{F9E37B07-4A3C-D4F4-EDC3-91494E0EC997}"/>
              </a:ext>
            </a:extLst>
          </p:cNvPr>
          <p:cNvSpPr>
            <a:spLocks noGrp="1"/>
          </p:cNvSpPr>
          <p:nvPr>
            <p:ph type="body" sz="quarter" idx="35" hasCustomPrompt="1"/>
          </p:nvPr>
        </p:nvSpPr>
        <p:spPr>
          <a:xfrm>
            <a:off x="1026896" y="1263852"/>
            <a:ext cx="7654892" cy="432982"/>
          </a:xfrm>
        </p:spPr>
        <p:txBody>
          <a:bodyPr>
            <a:normAutofit/>
          </a:bodyPr>
          <a:lstStyle>
            <a:lvl1pPr marL="0" indent="0">
              <a:buFontTx/>
              <a:buNone/>
              <a:defRPr sz="1050" b="0" i="0">
                <a:latin typeface="+mj-lt"/>
              </a:defRPr>
            </a:lvl1pPr>
          </a:lstStyle>
          <a:p>
            <a:pPr lvl="0"/>
            <a:r>
              <a:rPr lang="en-US" dirty="0"/>
              <a:t>Craft a high-level statement which connects the problem themes after grouping and naming them. Include why this is important for the persona.</a:t>
            </a:r>
          </a:p>
        </p:txBody>
      </p:sp>
      <p:grpSp>
        <p:nvGrpSpPr>
          <p:cNvPr id="10" name="Group 9">
            <a:extLst>
              <a:ext uri="{FF2B5EF4-FFF2-40B4-BE49-F238E27FC236}">
                <a16:creationId xmlns:a16="http://schemas.microsoft.com/office/drawing/2014/main" id="{148F8910-2498-D5C2-CDE8-E97D6C424766}"/>
              </a:ext>
            </a:extLst>
          </p:cNvPr>
          <p:cNvGrpSpPr/>
          <p:nvPr/>
        </p:nvGrpSpPr>
        <p:grpSpPr>
          <a:xfrm>
            <a:off x="1026896" y="4840393"/>
            <a:ext cx="7090208" cy="200055"/>
            <a:chOff x="1234440" y="4840393"/>
            <a:chExt cx="7090208" cy="200055"/>
          </a:xfrm>
        </p:grpSpPr>
        <p:sp>
          <p:nvSpPr>
            <p:cNvPr id="17" name="TextBox 16">
              <a:extLst>
                <a:ext uri="{FF2B5EF4-FFF2-40B4-BE49-F238E27FC236}">
                  <a16:creationId xmlns:a16="http://schemas.microsoft.com/office/drawing/2014/main" id="{669F550C-104E-D60D-C367-6F839AC30718}"/>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18" name="Picture 17">
              <a:extLst>
                <a:ext uri="{FF2B5EF4-FFF2-40B4-BE49-F238E27FC236}">
                  <a16:creationId xmlns:a16="http://schemas.microsoft.com/office/drawing/2014/main" id="{D3601534-FA73-F419-B0B5-F38874CB3723}"/>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4" name="TextBox 3">
            <a:extLst>
              <a:ext uri="{FF2B5EF4-FFF2-40B4-BE49-F238E27FC236}">
                <a16:creationId xmlns:a16="http://schemas.microsoft.com/office/drawing/2014/main" id="{477F8948-CDE0-2F4A-42F0-1E62560C1C43}"/>
              </a:ext>
            </a:extLst>
          </p:cNvPr>
          <p:cNvSpPr txBox="1"/>
          <p:nvPr/>
        </p:nvSpPr>
        <p:spPr>
          <a:xfrm>
            <a:off x="384048" y="457200"/>
            <a:ext cx="5330952" cy="211886"/>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5" name="TextBox 4">
            <a:extLst>
              <a:ext uri="{FF2B5EF4-FFF2-40B4-BE49-F238E27FC236}">
                <a16:creationId xmlns:a16="http://schemas.microsoft.com/office/drawing/2014/main" id="{FD3E9180-40A0-C517-B1EC-4281BCDE30C4}"/>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4129964718"/>
      </p:ext>
    </p:extLst>
  </p:cSld>
  <p:clrMapOvr>
    <a:masterClrMapping/>
  </p:clrMapOvr>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value themes">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ADA34F-F38B-0899-8C28-8F5F422BD422}"/>
              </a:ext>
            </a:extLst>
          </p:cNvPr>
          <p:cNvSpPr/>
          <p:nvPr/>
        </p:nvSpPr>
        <p:spPr>
          <a:xfrm>
            <a:off x="3440822" y="725745"/>
            <a:ext cx="2868262" cy="457199"/>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dirty="0">
                <a:ln w="0">
                  <a:noFill/>
                </a:ln>
                <a:latin typeface="+mj-lt"/>
                <a:ea typeface="+mj-ea"/>
                <a:cs typeface="Calibri" panose="020F0502020204030204" pitchFamily="34" charset="0"/>
              </a:rPr>
              <a:t>PERSONA / SEGMENT</a:t>
            </a:r>
          </a:p>
        </p:txBody>
      </p:sp>
      <p:sp>
        <p:nvSpPr>
          <p:cNvPr id="17" name="TextBox 16">
            <a:extLst>
              <a:ext uri="{FF2B5EF4-FFF2-40B4-BE49-F238E27FC236}">
                <a16:creationId xmlns:a16="http://schemas.microsoft.com/office/drawing/2014/main" id="{8CCFB3C7-334B-4E9D-9903-4F813C18EFC6}"/>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latin typeface="+mj-lt"/>
                <a:ea typeface="+mj-ea"/>
                <a:cs typeface="Calibri" panose="020F0502020204030204" pitchFamily="34" charset="0"/>
              </a:rPr>
              <a:t>Value Themes worksheet</a:t>
            </a:r>
          </a:p>
        </p:txBody>
      </p:sp>
      <p:sp>
        <p:nvSpPr>
          <p:cNvPr id="34" name="Rectangle 33">
            <a:extLst>
              <a:ext uri="{FF2B5EF4-FFF2-40B4-BE49-F238E27FC236}">
                <a16:creationId xmlns:a16="http://schemas.microsoft.com/office/drawing/2014/main" id="{ED85038F-AA92-1AAD-F3B3-02CBB7940F76}"/>
              </a:ext>
            </a:extLst>
          </p:cNvPr>
          <p:cNvSpPr/>
          <p:nvPr/>
        </p:nvSpPr>
        <p:spPr>
          <a:xfrm>
            <a:off x="464835" y="1783260"/>
            <a:ext cx="4702623" cy="300837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dirty="0">
                <a:ln w="0">
                  <a:noFill/>
                </a:ln>
                <a:latin typeface="+mn-lt"/>
                <a:ea typeface="+mj-ea"/>
                <a:cs typeface="Calibri" panose="020F0502020204030204" pitchFamily="34" charset="0"/>
              </a:rPr>
              <a:t>VALUE CREATED (value created by solving the problems)</a:t>
            </a:r>
          </a:p>
        </p:txBody>
      </p:sp>
      <p:sp>
        <p:nvSpPr>
          <p:cNvPr id="68" name="Rectangle 67">
            <a:extLst>
              <a:ext uri="{FF2B5EF4-FFF2-40B4-BE49-F238E27FC236}">
                <a16:creationId xmlns:a16="http://schemas.microsoft.com/office/drawing/2014/main" id="{DC29EC9B-1EE1-A105-E5C4-C7FEE9BF2EA3}"/>
              </a:ext>
            </a:extLst>
          </p:cNvPr>
          <p:cNvSpPr/>
          <p:nvPr/>
        </p:nvSpPr>
        <p:spPr>
          <a:xfrm>
            <a:off x="464837" y="722376"/>
            <a:ext cx="2864545"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marL="0" marR="0" lvl="0" indent="0" algn="l" defTabSz="455511" rtl="0" eaLnBrk="1" fontAlgn="base" latinLnBrk="0" hangingPunct="1">
              <a:lnSpc>
                <a:spcPct val="100000"/>
              </a:lnSpc>
              <a:spcBef>
                <a:spcPct val="0"/>
              </a:spcBef>
              <a:spcAft>
                <a:spcPct val="0"/>
              </a:spcAft>
              <a:buClrTx/>
              <a:buSzTx/>
              <a:buFontTx/>
              <a:buNone/>
              <a:tabLst/>
              <a:defRPr/>
            </a:pPr>
            <a:r>
              <a:rPr lang="en-US" sz="800" b="1" i="0" dirty="0">
                <a:latin typeface="+mn-lt"/>
                <a:ea typeface="+mj-ea"/>
              </a:rPr>
              <a:t>OUR OFFERING</a:t>
            </a:r>
          </a:p>
        </p:txBody>
      </p:sp>
      <p:sp>
        <p:nvSpPr>
          <p:cNvPr id="2" name="Rectangle 1">
            <a:extLst>
              <a:ext uri="{FF2B5EF4-FFF2-40B4-BE49-F238E27FC236}">
                <a16:creationId xmlns:a16="http://schemas.microsoft.com/office/drawing/2014/main" id="{4710FB5D-7D8F-E8DB-9AC0-F2EC01CA67D5}"/>
              </a:ext>
            </a:extLst>
          </p:cNvPr>
          <p:cNvSpPr/>
          <p:nvPr/>
        </p:nvSpPr>
        <p:spPr>
          <a:xfrm>
            <a:off x="457199" y="1938939"/>
            <a:ext cx="2063365" cy="253274"/>
          </a:xfrm>
          <a:prstGeom prst="rect">
            <a:avLst/>
          </a:prstGeom>
        </p:spPr>
        <p:txBody>
          <a:bodyPr wrap="square">
            <a:spAutoFit/>
          </a:bodyPr>
          <a:lstStyle/>
          <a:p>
            <a:r>
              <a:rPr lang="en-US" sz="1046" b="0" i="0" dirty="0">
                <a:ln w="0">
                  <a:noFill/>
                </a:ln>
                <a:latin typeface="+mj-lt"/>
                <a:ea typeface="+mj-ea"/>
                <a:cs typeface="Calibri" panose="020F0502020204030204" pitchFamily="34" charset="0"/>
              </a:rPr>
              <a:t>TANGIBLE VALUE </a:t>
            </a:r>
          </a:p>
        </p:txBody>
      </p:sp>
      <p:sp>
        <p:nvSpPr>
          <p:cNvPr id="6" name="Text Placeholder 5">
            <a:extLst>
              <a:ext uri="{FF2B5EF4-FFF2-40B4-BE49-F238E27FC236}">
                <a16:creationId xmlns:a16="http://schemas.microsoft.com/office/drawing/2014/main" id="{6ACD7092-197A-8E0A-46D8-61010DDA29DC}"/>
              </a:ext>
            </a:extLst>
          </p:cNvPr>
          <p:cNvSpPr>
            <a:spLocks noGrp="1"/>
          </p:cNvSpPr>
          <p:nvPr>
            <p:ph type="body" sz="quarter" idx="58" hasCustomPrompt="1"/>
          </p:nvPr>
        </p:nvSpPr>
        <p:spPr>
          <a:xfrm>
            <a:off x="464834" y="2173748"/>
            <a:ext cx="4702623" cy="1136993"/>
          </a:xfrm>
        </p:spPr>
        <p:txBody>
          <a:bodyPr numCol="2" spcCol="182880"/>
          <a:lstStyle>
            <a:lvl1pPr>
              <a:defRPr sz="104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dirty="0"/>
              <a:t>Increased: Revenue, leads, productivity, efficacy</a:t>
            </a:r>
            <a:br>
              <a:rPr lang="en-US" dirty="0"/>
            </a:br>
            <a:r>
              <a:rPr lang="en-US" dirty="0"/>
              <a:t>Decreased: Time, cost, churn, pain</a:t>
            </a:r>
          </a:p>
        </p:txBody>
      </p:sp>
      <p:sp>
        <p:nvSpPr>
          <p:cNvPr id="7" name="Text Placeholder 5">
            <a:extLst>
              <a:ext uri="{FF2B5EF4-FFF2-40B4-BE49-F238E27FC236}">
                <a16:creationId xmlns:a16="http://schemas.microsoft.com/office/drawing/2014/main" id="{E8E3DD11-8B13-FD03-824D-3D6ED4FE5440}"/>
              </a:ext>
            </a:extLst>
          </p:cNvPr>
          <p:cNvSpPr>
            <a:spLocks noGrp="1"/>
          </p:cNvSpPr>
          <p:nvPr>
            <p:ph type="body" sz="quarter" idx="59" hasCustomPrompt="1"/>
          </p:nvPr>
        </p:nvSpPr>
        <p:spPr>
          <a:xfrm>
            <a:off x="464504" y="3614953"/>
            <a:ext cx="4702623" cy="1176683"/>
          </a:xfrm>
        </p:spPr>
        <p:txBody>
          <a:bodyPr numCol="2" spcCol="182880">
            <a:normAutofit/>
          </a:bodyPr>
          <a:lstStyle>
            <a:lvl1pPr>
              <a:defRPr sz="104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dirty="0"/>
              <a:t>Social: Status, Relationships	                                    </a:t>
            </a:r>
            <a:br>
              <a:rPr lang="en-US" dirty="0"/>
            </a:br>
            <a:r>
              <a:rPr lang="en-US" dirty="0"/>
              <a:t>Emotional: Relief, Peace of Mind, Certainty</a:t>
            </a:r>
          </a:p>
        </p:txBody>
      </p:sp>
      <p:sp>
        <p:nvSpPr>
          <p:cNvPr id="8" name="Text Placeholder 5">
            <a:extLst>
              <a:ext uri="{FF2B5EF4-FFF2-40B4-BE49-F238E27FC236}">
                <a16:creationId xmlns:a16="http://schemas.microsoft.com/office/drawing/2014/main" id="{887E76CB-BF5E-209A-9AFD-9E40625CB669}"/>
              </a:ext>
            </a:extLst>
          </p:cNvPr>
          <p:cNvSpPr>
            <a:spLocks noGrp="1"/>
          </p:cNvSpPr>
          <p:nvPr>
            <p:ph type="body" sz="quarter" idx="60" hasCustomPrompt="1"/>
          </p:nvPr>
        </p:nvSpPr>
        <p:spPr>
          <a:xfrm>
            <a:off x="465936" y="911480"/>
            <a:ext cx="2864545" cy="237632"/>
          </a:xfr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dirty="0"/>
              <a:t>Product, service, release, model </a:t>
            </a:r>
          </a:p>
        </p:txBody>
      </p:sp>
      <p:sp>
        <p:nvSpPr>
          <p:cNvPr id="9" name="Text Placeholder 5">
            <a:extLst>
              <a:ext uri="{FF2B5EF4-FFF2-40B4-BE49-F238E27FC236}">
                <a16:creationId xmlns:a16="http://schemas.microsoft.com/office/drawing/2014/main" id="{838A6717-B6B0-0A40-ED43-208EEDA02DDB}"/>
              </a:ext>
            </a:extLst>
          </p:cNvPr>
          <p:cNvSpPr>
            <a:spLocks noGrp="1"/>
          </p:cNvSpPr>
          <p:nvPr>
            <p:ph type="body" sz="quarter" idx="61" hasCustomPrompt="1"/>
          </p:nvPr>
        </p:nvSpPr>
        <p:spPr>
          <a:xfrm>
            <a:off x="3444546" y="911480"/>
            <a:ext cx="2864545" cy="237632"/>
          </a:xfrm>
        </p:spPr>
        <p:txBody>
          <a:bodyPr/>
          <a:lstStyle>
            <a:lvl1pPr>
              <a:defRPr sz="104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dirty="0"/>
              <a:t>Buyer persona and/or market segment</a:t>
            </a:r>
          </a:p>
        </p:txBody>
      </p:sp>
      <p:sp>
        <p:nvSpPr>
          <p:cNvPr id="11" name="Rectangle 10">
            <a:extLst>
              <a:ext uri="{FF2B5EF4-FFF2-40B4-BE49-F238E27FC236}">
                <a16:creationId xmlns:a16="http://schemas.microsoft.com/office/drawing/2014/main" id="{D6B7A3FC-6CD4-0C5D-2E77-0C18806389A8}"/>
              </a:ext>
            </a:extLst>
          </p:cNvPr>
          <p:cNvSpPr/>
          <p:nvPr/>
        </p:nvSpPr>
        <p:spPr>
          <a:xfrm>
            <a:off x="5818117" y="147461"/>
            <a:ext cx="2872056" cy="457199"/>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dirty="0">
                <a:ln w="0">
                  <a:noFill/>
                </a:ln>
                <a:latin typeface="+mn-lt"/>
                <a:ea typeface="+mj-ea"/>
                <a:cs typeface="Calibri" panose="020F0502020204030204" pitchFamily="34" charset="0"/>
              </a:rPr>
              <a:t>WRITTEN BY</a:t>
            </a:r>
          </a:p>
        </p:txBody>
      </p:sp>
      <p:sp>
        <p:nvSpPr>
          <p:cNvPr id="12" name="Text Placeholder 5">
            <a:extLst>
              <a:ext uri="{FF2B5EF4-FFF2-40B4-BE49-F238E27FC236}">
                <a16:creationId xmlns:a16="http://schemas.microsoft.com/office/drawing/2014/main" id="{02AC04F2-664B-D664-1523-880D47702AEF}"/>
              </a:ext>
            </a:extLst>
          </p:cNvPr>
          <p:cNvSpPr>
            <a:spLocks noGrp="1"/>
          </p:cNvSpPr>
          <p:nvPr>
            <p:ph type="body" sz="quarter" idx="26" hasCustomPrompt="1"/>
          </p:nvPr>
        </p:nvSpPr>
        <p:spPr>
          <a:xfrm>
            <a:off x="5818119" y="372713"/>
            <a:ext cx="2872054" cy="231942"/>
          </a:xfrm>
        </p:spPr>
        <p:txBody>
          <a:bodyPr>
            <a:noAutofit/>
          </a:bodyPr>
          <a:lstStyle>
            <a:lvl1pPr marL="0" indent="0">
              <a:spcBef>
                <a:spcPts val="0"/>
              </a:spcBef>
              <a:buFont typeface="Arial" panose="020B0604020202020204" pitchFamily="34" charset="0"/>
              <a:buNone/>
              <a:defRPr sz="1046"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13" name="Rectangle 12">
            <a:extLst>
              <a:ext uri="{FF2B5EF4-FFF2-40B4-BE49-F238E27FC236}">
                <a16:creationId xmlns:a16="http://schemas.microsoft.com/office/drawing/2014/main" id="{E3E6D901-A32D-B4F6-9481-68E18DAF0796}"/>
              </a:ext>
            </a:extLst>
          </p:cNvPr>
          <p:cNvSpPr/>
          <p:nvPr/>
        </p:nvSpPr>
        <p:spPr>
          <a:xfrm>
            <a:off x="5277087" y="1783260"/>
            <a:ext cx="3409714" cy="3008376"/>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dirty="0">
                <a:ln w="0">
                  <a:noFill/>
                </a:ln>
                <a:latin typeface="+mn-lt"/>
                <a:ea typeface="+mj-ea"/>
                <a:cs typeface="Calibri" panose="020F0502020204030204" pitchFamily="34" charset="0"/>
              </a:rPr>
              <a:t>VALUE THEMES (group into themes)</a:t>
            </a:r>
            <a:endParaRPr lang="en-US" sz="800" b="1" i="0" cap="none" spc="0" dirty="0">
              <a:ln w="0">
                <a:noFill/>
              </a:ln>
              <a:latin typeface="+mn-lt"/>
              <a:ea typeface="+mn-ea"/>
              <a:cs typeface="Calibri" panose="020F0502020204030204" pitchFamily="34" charset="0"/>
            </a:endParaRPr>
          </a:p>
        </p:txBody>
      </p:sp>
      <p:sp>
        <p:nvSpPr>
          <p:cNvPr id="19" name="Text Placeholder 5">
            <a:extLst>
              <a:ext uri="{FF2B5EF4-FFF2-40B4-BE49-F238E27FC236}">
                <a16:creationId xmlns:a16="http://schemas.microsoft.com/office/drawing/2014/main" id="{5653366B-1A76-C16E-75D4-6F3A0A7A1BB1}"/>
              </a:ext>
            </a:extLst>
          </p:cNvPr>
          <p:cNvSpPr>
            <a:spLocks noGrp="1"/>
          </p:cNvSpPr>
          <p:nvPr>
            <p:ph type="body" sz="quarter" idx="52" hasCustomPrompt="1"/>
          </p:nvPr>
        </p:nvSpPr>
        <p:spPr>
          <a:xfrm>
            <a:off x="5277087" y="2025380"/>
            <a:ext cx="3409713" cy="457153"/>
          </a:xfrm>
          <a:prstGeom prst="rect">
            <a:avLst/>
          </a:prstGeom>
        </p:spPr>
        <p:txBody>
          <a:bodyPr/>
          <a:lstStyle>
            <a:lvl1pPr>
              <a:defRPr sz="99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dirty="0"/>
              <a:t>”I value…”</a:t>
            </a:r>
          </a:p>
        </p:txBody>
      </p:sp>
      <p:sp>
        <p:nvSpPr>
          <p:cNvPr id="20" name="Text Placeholder 5">
            <a:extLst>
              <a:ext uri="{FF2B5EF4-FFF2-40B4-BE49-F238E27FC236}">
                <a16:creationId xmlns:a16="http://schemas.microsoft.com/office/drawing/2014/main" id="{AADDF179-6A7E-EDA2-81BE-CC0B607CE7E8}"/>
              </a:ext>
            </a:extLst>
          </p:cNvPr>
          <p:cNvSpPr>
            <a:spLocks noGrp="1"/>
          </p:cNvSpPr>
          <p:nvPr>
            <p:ph type="body" sz="quarter" idx="53" hasCustomPrompt="1"/>
          </p:nvPr>
        </p:nvSpPr>
        <p:spPr>
          <a:xfrm>
            <a:off x="5277087" y="2598331"/>
            <a:ext cx="3409713" cy="457153"/>
          </a:xfrm>
          <a:prstGeom prst="rect">
            <a:avLst/>
          </a:prstGeo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99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a:t>”I value…”</a:t>
            </a:r>
          </a:p>
        </p:txBody>
      </p:sp>
      <p:sp>
        <p:nvSpPr>
          <p:cNvPr id="21" name="Text Placeholder 5">
            <a:extLst>
              <a:ext uri="{FF2B5EF4-FFF2-40B4-BE49-F238E27FC236}">
                <a16:creationId xmlns:a16="http://schemas.microsoft.com/office/drawing/2014/main" id="{24D3D9ED-8C2B-5B4C-514D-C259277628FD}"/>
              </a:ext>
            </a:extLst>
          </p:cNvPr>
          <p:cNvSpPr>
            <a:spLocks noGrp="1"/>
          </p:cNvSpPr>
          <p:nvPr>
            <p:ph type="body" sz="quarter" idx="54" hasCustomPrompt="1"/>
          </p:nvPr>
        </p:nvSpPr>
        <p:spPr>
          <a:xfrm>
            <a:off x="5277087" y="3171282"/>
            <a:ext cx="3409713" cy="455015"/>
          </a:xfrm>
          <a:prstGeom prst="rect">
            <a:avLst/>
          </a:prstGeo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99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a:t>”I value…”</a:t>
            </a:r>
          </a:p>
        </p:txBody>
      </p:sp>
      <p:sp>
        <p:nvSpPr>
          <p:cNvPr id="22" name="Text Placeholder 5">
            <a:extLst>
              <a:ext uri="{FF2B5EF4-FFF2-40B4-BE49-F238E27FC236}">
                <a16:creationId xmlns:a16="http://schemas.microsoft.com/office/drawing/2014/main" id="{E6E5DBB0-BE47-079C-DF0D-C72CE2BC3F09}"/>
              </a:ext>
            </a:extLst>
          </p:cNvPr>
          <p:cNvSpPr>
            <a:spLocks noGrp="1"/>
          </p:cNvSpPr>
          <p:nvPr>
            <p:ph type="body" sz="quarter" idx="55" hasCustomPrompt="1"/>
          </p:nvPr>
        </p:nvSpPr>
        <p:spPr>
          <a:xfrm>
            <a:off x="5277087" y="3742095"/>
            <a:ext cx="3409713" cy="455014"/>
          </a:xfrm>
          <a:prstGeom prst="rect">
            <a:avLst/>
          </a:prstGeo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99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a:t>”I value…”</a:t>
            </a:r>
          </a:p>
        </p:txBody>
      </p:sp>
      <p:sp>
        <p:nvSpPr>
          <p:cNvPr id="23" name="Text Placeholder 5">
            <a:extLst>
              <a:ext uri="{FF2B5EF4-FFF2-40B4-BE49-F238E27FC236}">
                <a16:creationId xmlns:a16="http://schemas.microsoft.com/office/drawing/2014/main" id="{8722D66B-EBC0-76FD-11AA-431AC0590B1C}"/>
              </a:ext>
            </a:extLst>
          </p:cNvPr>
          <p:cNvSpPr>
            <a:spLocks noGrp="1"/>
          </p:cNvSpPr>
          <p:nvPr>
            <p:ph type="body" sz="quarter" idx="56" hasCustomPrompt="1"/>
          </p:nvPr>
        </p:nvSpPr>
        <p:spPr>
          <a:xfrm>
            <a:off x="5277087" y="4312907"/>
            <a:ext cx="3409713" cy="459518"/>
          </a:xfrm>
          <a:prstGeom prst="rect">
            <a:avLst/>
          </a:prstGeo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996">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a:t>”I value…”</a:t>
            </a:r>
          </a:p>
        </p:txBody>
      </p:sp>
      <p:sp>
        <p:nvSpPr>
          <p:cNvPr id="5" name="Rectangle 4">
            <a:extLst>
              <a:ext uri="{FF2B5EF4-FFF2-40B4-BE49-F238E27FC236}">
                <a16:creationId xmlns:a16="http://schemas.microsoft.com/office/drawing/2014/main" id="{57025D6F-17E8-0AE2-5C0E-4A0493CA35B9}"/>
              </a:ext>
            </a:extLst>
          </p:cNvPr>
          <p:cNvSpPr/>
          <p:nvPr/>
        </p:nvSpPr>
        <p:spPr>
          <a:xfrm>
            <a:off x="457199" y="3398789"/>
            <a:ext cx="2013325" cy="253274"/>
          </a:xfrm>
          <a:prstGeom prst="rect">
            <a:avLst/>
          </a:prstGeom>
        </p:spPr>
        <p:txBody>
          <a:bodyPr wrap="square">
            <a:spAutoFit/>
          </a:bodyPr>
          <a:lstStyle/>
          <a:p>
            <a:r>
              <a:rPr lang="en-US" sz="1046" b="0" dirty="0">
                <a:latin typeface="+mj-lt"/>
                <a:ea typeface="+mj-ea"/>
              </a:rPr>
              <a:t>INTANGIBLE VALUE</a:t>
            </a:r>
          </a:p>
        </p:txBody>
      </p:sp>
      <p:sp>
        <p:nvSpPr>
          <p:cNvPr id="10" name="TextBox 9">
            <a:extLst>
              <a:ext uri="{FF2B5EF4-FFF2-40B4-BE49-F238E27FC236}">
                <a16:creationId xmlns:a16="http://schemas.microsoft.com/office/drawing/2014/main" id="{BB232363-358C-279E-1B1F-FA0E1B80F391}"/>
              </a:ext>
            </a:extLst>
          </p:cNvPr>
          <p:cNvSpPr txBox="1"/>
          <p:nvPr/>
        </p:nvSpPr>
        <p:spPr>
          <a:xfrm>
            <a:off x="81643" y="3519806"/>
            <a:ext cx="0" cy="0"/>
          </a:xfrm>
          <a:prstGeom prst="rect">
            <a:avLst/>
          </a:prstGeom>
          <a:noFill/>
        </p:spPr>
        <p:txBody>
          <a:bodyPr wrap="none" rtlCol="0" anchor="ctr">
            <a:noAutofit/>
          </a:bodyPr>
          <a:lstStyle/>
          <a:p>
            <a:pPr algn="ctr"/>
            <a:endParaRPr lang="en-US" sz="2400">
              <a:latin typeface="Calibri" panose="020F0502020204030204" pitchFamily="34" charset="0"/>
              <a:ea typeface="Century Gothic" charset="0"/>
              <a:cs typeface="Calibri" panose="020F0502020204030204" pitchFamily="34" charset="0"/>
            </a:endParaRPr>
          </a:p>
        </p:txBody>
      </p:sp>
      <p:sp>
        <p:nvSpPr>
          <p:cNvPr id="30" name="Rectangle 29">
            <a:extLst>
              <a:ext uri="{FF2B5EF4-FFF2-40B4-BE49-F238E27FC236}">
                <a16:creationId xmlns:a16="http://schemas.microsoft.com/office/drawing/2014/main" id="{D0967556-07CA-6C68-04E6-DA169AA81799}"/>
              </a:ext>
            </a:extLst>
          </p:cNvPr>
          <p:cNvSpPr/>
          <p:nvPr/>
        </p:nvSpPr>
        <p:spPr>
          <a:xfrm>
            <a:off x="464836" y="1252728"/>
            <a:ext cx="8225337" cy="457200"/>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lvl="0"/>
            <a:r>
              <a:rPr lang="en-US" sz="800" b="1" i="0">
                <a:ln w="0">
                  <a:noFill/>
                </a:ln>
                <a:latin typeface="+mn-lt"/>
                <a:ea typeface="+mj-ea"/>
                <a:cs typeface="Calibri" panose="020F0502020204030204" pitchFamily="34" charset="0"/>
              </a:rPr>
              <a:t>VALUE</a:t>
            </a:r>
          </a:p>
        </p:txBody>
      </p:sp>
      <p:sp>
        <p:nvSpPr>
          <p:cNvPr id="31" name="Text Placeholder 41">
            <a:extLst>
              <a:ext uri="{FF2B5EF4-FFF2-40B4-BE49-F238E27FC236}">
                <a16:creationId xmlns:a16="http://schemas.microsoft.com/office/drawing/2014/main" id="{8C2F5F3E-8D19-CE2E-4AF3-57867F016030}"/>
              </a:ext>
            </a:extLst>
          </p:cNvPr>
          <p:cNvSpPr>
            <a:spLocks noGrp="1"/>
          </p:cNvSpPr>
          <p:nvPr>
            <p:ph type="body" sz="quarter" idx="35" hasCustomPrompt="1"/>
          </p:nvPr>
        </p:nvSpPr>
        <p:spPr>
          <a:xfrm>
            <a:off x="914400" y="1256882"/>
            <a:ext cx="7775773" cy="452017"/>
          </a:xfrm>
        </p:spPr>
        <p:txBody>
          <a:bodyPr>
            <a:normAutofit/>
          </a:bodyPr>
          <a:lstStyle>
            <a:lvl1pPr>
              <a:defRPr sz="1050" b="0" i="0">
                <a:latin typeface="+mj-lt"/>
              </a:defRPr>
            </a:lvl1pPr>
          </a:lstStyle>
          <a:p>
            <a:pPr lvl="0"/>
            <a:r>
              <a:rPr lang="en-US" dirty="0"/>
              <a:t>Craft a high-level statement which connect the themes after grouping and naming value themes.</a:t>
            </a:r>
          </a:p>
        </p:txBody>
      </p:sp>
      <p:sp>
        <p:nvSpPr>
          <p:cNvPr id="3" name="TextBox 2">
            <a:extLst>
              <a:ext uri="{FF2B5EF4-FFF2-40B4-BE49-F238E27FC236}">
                <a16:creationId xmlns:a16="http://schemas.microsoft.com/office/drawing/2014/main" id="{0FAE2990-84E4-039D-A931-F3DA7F2F5D57}"/>
              </a:ext>
            </a:extLst>
          </p:cNvPr>
          <p:cNvSpPr txBox="1"/>
          <p:nvPr/>
        </p:nvSpPr>
        <p:spPr>
          <a:xfrm>
            <a:off x="-48986" y="3270890"/>
            <a:ext cx="0" cy="0"/>
          </a:xfrm>
          <a:prstGeom prst="rect">
            <a:avLst/>
          </a:prstGeom>
          <a:noFill/>
        </p:spPr>
        <p:txBody>
          <a:bodyPr wrap="none" rtlCol="0" anchor="ctr">
            <a:noAutofit/>
          </a:bodyPr>
          <a:lstStyle/>
          <a:p>
            <a:pPr algn="ctr"/>
            <a:endParaRPr lang="en-US" sz="2400">
              <a:latin typeface="Calibri" panose="020F0502020204030204" pitchFamily="34" charset="0"/>
              <a:ea typeface="Century Gothic" charset="0"/>
              <a:cs typeface="Calibri" panose="020F0502020204030204" pitchFamily="34" charset="0"/>
            </a:endParaRPr>
          </a:p>
        </p:txBody>
      </p:sp>
      <p:sp>
        <p:nvSpPr>
          <p:cNvPr id="14" name="TextBox 13">
            <a:extLst>
              <a:ext uri="{FF2B5EF4-FFF2-40B4-BE49-F238E27FC236}">
                <a16:creationId xmlns:a16="http://schemas.microsoft.com/office/drawing/2014/main" id="{31F83A0B-30E6-6B78-60D5-BD306C09BA16}"/>
              </a:ext>
            </a:extLst>
          </p:cNvPr>
          <p:cNvSpPr txBox="1"/>
          <p:nvPr/>
        </p:nvSpPr>
        <p:spPr>
          <a:xfrm>
            <a:off x="81643" y="3519806"/>
            <a:ext cx="0" cy="0"/>
          </a:xfrm>
          <a:prstGeom prst="rect">
            <a:avLst/>
          </a:prstGeom>
          <a:noFill/>
        </p:spPr>
        <p:txBody>
          <a:bodyPr wrap="none" rtlCol="0" anchor="ctr">
            <a:noAutofit/>
          </a:bodyPr>
          <a:lstStyle/>
          <a:p>
            <a:pPr algn="ctr"/>
            <a:endParaRPr lang="en-US" sz="2400">
              <a:latin typeface="Calibri" panose="020F0502020204030204" pitchFamily="34" charset="0"/>
              <a:ea typeface="Century Gothic" charset="0"/>
              <a:cs typeface="Calibri" panose="020F0502020204030204" pitchFamily="34" charset="0"/>
            </a:endParaRPr>
          </a:p>
        </p:txBody>
      </p:sp>
      <p:sp>
        <p:nvSpPr>
          <p:cNvPr id="18" name="TextBox 17">
            <a:extLst>
              <a:ext uri="{FF2B5EF4-FFF2-40B4-BE49-F238E27FC236}">
                <a16:creationId xmlns:a16="http://schemas.microsoft.com/office/drawing/2014/main" id="{72BC311F-B32F-5E40-2CFE-0E4FBA56FC0B}"/>
              </a:ext>
            </a:extLst>
          </p:cNvPr>
          <p:cNvSpPr txBox="1"/>
          <p:nvPr/>
        </p:nvSpPr>
        <p:spPr>
          <a:xfrm>
            <a:off x="384048" y="457200"/>
            <a:ext cx="4291319" cy="201066"/>
          </a:xfrm>
          <a:prstGeom prst="rect">
            <a:avLst/>
          </a:prstGeom>
          <a:noFill/>
        </p:spPr>
        <p:txBody>
          <a:bodyPr wrap="square"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26" name="Group 25">
            <a:extLst>
              <a:ext uri="{FF2B5EF4-FFF2-40B4-BE49-F238E27FC236}">
                <a16:creationId xmlns:a16="http://schemas.microsoft.com/office/drawing/2014/main" id="{7A0CE280-CAA8-901B-2BA8-072C56858237}"/>
              </a:ext>
            </a:extLst>
          </p:cNvPr>
          <p:cNvGrpSpPr/>
          <p:nvPr/>
        </p:nvGrpSpPr>
        <p:grpSpPr>
          <a:xfrm>
            <a:off x="1026896" y="4840393"/>
            <a:ext cx="7090208" cy="200055"/>
            <a:chOff x="1234440" y="4840393"/>
            <a:chExt cx="7090208" cy="200055"/>
          </a:xfrm>
        </p:grpSpPr>
        <p:sp>
          <p:nvSpPr>
            <p:cNvPr id="28" name="TextBox 27">
              <a:extLst>
                <a:ext uri="{FF2B5EF4-FFF2-40B4-BE49-F238E27FC236}">
                  <a16:creationId xmlns:a16="http://schemas.microsoft.com/office/drawing/2014/main" id="{B8D0326F-63E4-C4CF-8127-808C3244253A}"/>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9" name="Picture 28">
              <a:extLst>
                <a:ext uri="{FF2B5EF4-FFF2-40B4-BE49-F238E27FC236}">
                  <a16:creationId xmlns:a16="http://schemas.microsoft.com/office/drawing/2014/main" id="{3CDF323D-FFA7-A19B-0D90-BC843B0E366B}"/>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32" name="TextBox 31">
            <a:extLst>
              <a:ext uri="{FF2B5EF4-FFF2-40B4-BE49-F238E27FC236}">
                <a16:creationId xmlns:a16="http://schemas.microsoft.com/office/drawing/2014/main" id="{07D75AC2-321B-A4F1-35CE-3933739F14DF}"/>
              </a:ext>
            </a:extLst>
          </p:cNvPr>
          <p:cNvSpPr txBox="1"/>
          <p:nvPr/>
        </p:nvSpPr>
        <p:spPr>
          <a:xfrm>
            <a:off x="384048" y="457200"/>
            <a:ext cx="5424925" cy="185187"/>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33" name="TextBox 32">
            <a:extLst>
              <a:ext uri="{FF2B5EF4-FFF2-40B4-BE49-F238E27FC236}">
                <a16:creationId xmlns:a16="http://schemas.microsoft.com/office/drawing/2014/main" id="{D8919DE6-5E6F-B607-62AE-B885FCBC3270}"/>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2909754956"/>
      </p:ext>
    </p:extLst>
  </p:cSld>
  <p:clrMapOvr>
    <a:masterClrMapping/>
  </p:clrMapOvr>
  <p:hf sldNum="0"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differentiation theme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1135A-8838-2EB4-4A5A-7EED88E21A79}"/>
              </a:ext>
            </a:extLst>
          </p:cNvPr>
          <p:cNvSpPr/>
          <p:nvPr/>
        </p:nvSpPr>
        <p:spPr>
          <a:xfrm>
            <a:off x="457200" y="1253211"/>
            <a:ext cx="4717004" cy="3542044"/>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dirty="0">
                <a:ln w="0">
                  <a:noFill/>
                </a:ln>
                <a:latin typeface="+mj-lt"/>
                <a:ea typeface="+mj-ea"/>
                <a:cs typeface="Calibri" panose="020F0502020204030204" pitchFamily="34" charset="0"/>
              </a:rPr>
              <a:t>OUR PRODUCT’S DIFFERENTIATION</a:t>
            </a:r>
            <a:endParaRPr lang="en-US" sz="800" b="1" i="0" dirty="0">
              <a:ln w="0">
                <a:noFill/>
              </a:ln>
              <a:latin typeface="+mj-lt"/>
              <a:ea typeface="+mn-ea"/>
              <a:cs typeface="Calibri" panose="020F0502020204030204" pitchFamily="34" charset="0"/>
            </a:endParaRPr>
          </a:p>
        </p:txBody>
      </p:sp>
      <p:sp>
        <p:nvSpPr>
          <p:cNvPr id="68" name="Rectangle 67">
            <a:extLst>
              <a:ext uri="{FF2B5EF4-FFF2-40B4-BE49-F238E27FC236}">
                <a16:creationId xmlns:a16="http://schemas.microsoft.com/office/drawing/2014/main" id="{DC29EC9B-1EE1-A105-E5C4-C7FEE9BF2EA3}"/>
              </a:ext>
            </a:extLst>
          </p:cNvPr>
          <p:cNvSpPr/>
          <p:nvPr/>
        </p:nvSpPr>
        <p:spPr>
          <a:xfrm>
            <a:off x="465934" y="725745"/>
            <a:ext cx="2864545"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marL="0" marR="0" lvl="0" indent="0" algn="l" defTabSz="455511" rtl="0" eaLnBrk="1" fontAlgn="base" latinLnBrk="0" hangingPunct="1">
              <a:lnSpc>
                <a:spcPct val="100000"/>
              </a:lnSpc>
              <a:spcBef>
                <a:spcPct val="0"/>
              </a:spcBef>
              <a:spcAft>
                <a:spcPct val="0"/>
              </a:spcAft>
              <a:buClrTx/>
              <a:buSzTx/>
              <a:buFontTx/>
              <a:buNone/>
              <a:tabLst/>
              <a:defRPr/>
            </a:pPr>
            <a:r>
              <a:rPr lang="en-US" sz="800" b="1" i="0" dirty="0">
                <a:latin typeface="+mj-lt"/>
                <a:ea typeface="+mj-ea"/>
              </a:rPr>
              <a:t>OUR OFFERING</a:t>
            </a:r>
          </a:p>
        </p:txBody>
      </p:sp>
      <p:sp>
        <p:nvSpPr>
          <p:cNvPr id="69" name="Rectangle 68">
            <a:extLst>
              <a:ext uri="{FF2B5EF4-FFF2-40B4-BE49-F238E27FC236}">
                <a16:creationId xmlns:a16="http://schemas.microsoft.com/office/drawing/2014/main" id="{9193CEE0-3D9D-20A2-6DF2-03B355D55860}"/>
              </a:ext>
            </a:extLst>
          </p:cNvPr>
          <p:cNvSpPr/>
          <p:nvPr/>
        </p:nvSpPr>
        <p:spPr>
          <a:xfrm>
            <a:off x="3440820" y="725745"/>
            <a:ext cx="2868262"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lvl="0"/>
            <a:r>
              <a:rPr lang="en-US" sz="800" b="1" i="0" cap="none" spc="0" dirty="0">
                <a:ln w="0">
                  <a:noFill/>
                </a:ln>
                <a:latin typeface="+mj-lt"/>
                <a:ea typeface="+mj-ea"/>
                <a:cs typeface="Calibri" panose="020F0502020204030204" pitchFamily="34" charset="0"/>
              </a:rPr>
              <a:t>PERSONA / SEGMENT</a:t>
            </a:r>
          </a:p>
        </p:txBody>
      </p:sp>
      <p:sp>
        <p:nvSpPr>
          <p:cNvPr id="80" name="Text Placeholder 5">
            <a:extLst>
              <a:ext uri="{FF2B5EF4-FFF2-40B4-BE49-F238E27FC236}">
                <a16:creationId xmlns:a16="http://schemas.microsoft.com/office/drawing/2014/main" id="{730306CE-475C-4E20-3CC9-733C81B16B2F}"/>
              </a:ext>
            </a:extLst>
          </p:cNvPr>
          <p:cNvSpPr>
            <a:spLocks noGrp="1"/>
          </p:cNvSpPr>
          <p:nvPr>
            <p:ph type="body" sz="quarter" idx="47" hasCustomPrompt="1"/>
          </p:nvPr>
        </p:nvSpPr>
        <p:spPr>
          <a:xfrm>
            <a:off x="457189" y="1521376"/>
            <a:ext cx="4717004" cy="3213308"/>
          </a:xfrm>
          <a:prstGeom prst="rect">
            <a:avLst/>
          </a:prstGeom>
        </p:spPr>
        <p:txBody>
          <a:bodyPr numCol="3" spcCol="182880">
            <a:normAutofit/>
          </a:bodyPr>
          <a:lstStyle>
            <a:lvl1pPr>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dirty="0"/>
              <a:t>Unique capabilities and features</a:t>
            </a:r>
          </a:p>
        </p:txBody>
      </p:sp>
      <p:sp>
        <p:nvSpPr>
          <p:cNvPr id="5" name="Text Placeholder 5">
            <a:extLst>
              <a:ext uri="{FF2B5EF4-FFF2-40B4-BE49-F238E27FC236}">
                <a16:creationId xmlns:a16="http://schemas.microsoft.com/office/drawing/2014/main" id="{E244645E-F36A-7DCB-B2BB-BBB9BDFB611F}"/>
              </a:ext>
            </a:extLst>
          </p:cNvPr>
          <p:cNvSpPr>
            <a:spLocks noGrp="1"/>
          </p:cNvSpPr>
          <p:nvPr>
            <p:ph type="body" sz="quarter" idx="60" hasCustomPrompt="1"/>
          </p:nvPr>
        </p:nvSpPr>
        <p:spPr>
          <a:xfrm>
            <a:off x="465934" y="914400"/>
            <a:ext cx="2864545" cy="237632"/>
          </a:xfr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dirty="0"/>
              <a:t>Product, service, release, model </a:t>
            </a:r>
          </a:p>
        </p:txBody>
      </p:sp>
      <p:sp>
        <p:nvSpPr>
          <p:cNvPr id="6" name="Text Placeholder 5">
            <a:extLst>
              <a:ext uri="{FF2B5EF4-FFF2-40B4-BE49-F238E27FC236}">
                <a16:creationId xmlns:a16="http://schemas.microsoft.com/office/drawing/2014/main" id="{F170916F-E538-17AF-17F6-92F32BE2C484}"/>
              </a:ext>
            </a:extLst>
          </p:cNvPr>
          <p:cNvSpPr>
            <a:spLocks noGrp="1"/>
          </p:cNvSpPr>
          <p:nvPr>
            <p:ph type="body" sz="quarter" idx="61" hasCustomPrompt="1"/>
          </p:nvPr>
        </p:nvSpPr>
        <p:spPr>
          <a:xfrm>
            <a:off x="3444544" y="914400"/>
            <a:ext cx="2864545" cy="237632"/>
          </a:xfrm>
        </p:spPr>
        <p:txBody>
          <a:bodyPr>
            <a:noAutofit/>
          </a:bodyPr>
          <a:lstStyle>
            <a:lvl1pPr>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dirty="0"/>
              <a:t>Buyer persona and/or market segment</a:t>
            </a:r>
          </a:p>
        </p:txBody>
      </p:sp>
      <p:sp>
        <p:nvSpPr>
          <p:cNvPr id="22" name="Rectangle 21">
            <a:extLst>
              <a:ext uri="{FF2B5EF4-FFF2-40B4-BE49-F238E27FC236}">
                <a16:creationId xmlns:a16="http://schemas.microsoft.com/office/drawing/2014/main" id="{D783C9B9-DB73-96DA-2D91-B7BF1F73F7B1}"/>
              </a:ext>
            </a:extLst>
          </p:cNvPr>
          <p:cNvSpPr/>
          <p:nvPr/>
        </p:nvSpPr>
        <p:spPr>
          <a:xfrm>
            <a:off x="5827545" y="147461"/>
            <a:ext cx="2872056" cy="457199"/>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a:ln w="0">
                  <a:noFill/>
                </a:ln>
                <a:latin typeface="+mj-lt"/>
                <a:ea typeface="+mj-ea"/>
                <a:cs typeface="Calibri" panose="020F0502020204030204" pitchFamily="34" charset="0"/>
              </a:rPr>
              <a:t>WRITTEN BY</a:t>
            </a:r>
          </a:p>
        </p:txBody>
      </p:sp>
      <p:sp>
        <p:nvSpPr>
          <p:cNvPr id="23" name="Text Placeholder 5">
            <a:extLst>
              <a:ext uri="{FF2B5EF4-FFF2-40B4-BE49-F238E27FC236}">
                <a16:creationId xmlns:a16="http://schemas.microsoft.com/office/drawing/2014/main" id="{7A8D0DC6-3C3F-9B32-FDAA-B74F296D9B8D}"/>
              </a:ext>
            </a:extLst>
          </p:cNvPr>
          <p:cNvSpPr>
            <a:spLocks noGrp="1"/>
          </p:cNvSpPr>
          <p:nvPr>
            <p:ph type="body" sz="quarter" idx="26" hasCustomPrompt="1"/>
          </p:nvPr>
        </p:nvSpPr>
        <p:spPr>
          <a:xfrm>
            <a:off x="5827547" y="372713"/>
            <a:ext cx="2805404" cy="231942"/>
          </a:xfrm>
        </p:spPr>
        <p:txBody>
          <a:bodyPr>
            <a:noAutofit/>
          </a:bodyPr>
          <a:lstStyle>
            <a:lvl1pPr marL="0" indent="0">
              <a:spcBef>
                <a:spcPts val="0"/>
              </a:spcBef>
              <a:buFont typeface="Arial" panose="020B0604020202020204" pitchFamily="34" charset="0"/>
              <a:buNone/>
              <a:defRPr sz="1047"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24" name="Rectangle 23">
            <a:extLst>
              <a:ext uri="{FF2B5EF4-FFF2-40B4-BE49-F238E27FC236}">
                <a16:creationId xmlns:a16="http://schemas.microsoft.com/office/drawing/2014/main" id="{89CAE0B3-511E-19DD-8B51-4872B86CBE34}"/>
              </a:ext>
            </a:extLst>
          </p:cNvPr>
          <p:cNvSpPr/>
          <p:nvPr/>
        </p:nvSpPr>
        <p:spPr>
          <a:xfrm>
            <a:off x="5277086" y="1253211"/>
            <a:ext cx="3648767" cy="3538728"/>
          </a:xfrm>
          <a:prstGeom prst="rect">
            <a:avLst/>
          </a:prstGeom>
          <a:solidFill>
            <a:schemeClr val="bg1"/>
          </a:solidFill>
          <a:ln>
            <a:solidFill>
              <a:schemeClr val="bg1">
                <a:lumMod val="75000"/>
              </a:schemeClr>
            </a:solidFill>
          </a:ln>
          <a:effectLst/>
        </p:spPr>
        <p:txBody>
          <a:bodyPr wrap="square" lIns="91440" tIns="45552" rIns="91440" bIns="45552" rtlCol="0" anchor="t" anchorCtr="0">
            <a:noAutofit/>
          </a:bodyPr>
          <a:lstStyle/>
          <a:p>
            <a:pPr lvl="0"/>
            <a:r>
              <a:rPr lang="en-US" sz="800" b="1" i="0" cap="none" spc="0" dirty="0">
                <a:ln w="0">
                  <a:noFill/>
                </a:ln>
                <a:latin typeface="+mj-lt"/>
                <a:ea typeface="+mj-ea"/>
                <a:cs typeface="Calibri" panose="020F0502020204030204" pitchFamily="34" charset="0"/>
              </a:rPr>
              <a:t>DIFFERENTIATION THEMES</a:t>
            </a:r>
            <a:endParaRPr lang="en-US" sz="800" b="1" i="0" cap="none" spc="0" dirty="0">
              <a:ln w="0">
                <a:noFill/>
              </a:ln>
              <a:latin typeface="+mj-lt"/>
              <a:ea typeface="+mn-ea"/>
              <a:cs typeface="Calibri" panose="020F0502020204030204" pitchFamily="34" charset="0"/>
            </a:endParaRPr>
          </a:p>
        </p:txBody>
      </p:sp>
      <p:sp>
        <p:nvSpPr>
          <p:cNvPr id="33" name="Text Placeholder 5">
            <a:extLst>
              <a:ext uri="{FF2B5EF4-FFF2-40B4-BE49-F238E27FC236}">
                <a16:creationId xmlns:a16="http://schemas.microsoft.com/office/drawing/2014/main" id="{7BD85D32-B6E3-3A50-288E-2C2CC13187FD}"/>
              </a:ext>
            </a:extLst>
          </p:cNvPr>
          <p:cNvSpPr>
            <a:spLocks noGrp="1"/>
          </p:cNvSpPr>
          <p:nvPr>
            <p:ph type="body" sz="quarter" idx="52" hasCustomPrompt="1"/>
          </p:nvPr>
        </p:nvSpPr>
        <p:spPr>
          <a:xfrm>
            <a:off x="5277086" y="1527386"/>
            <a:ext cx="3648767" cy="594359"/>
          </a:xfrm>
          <a:prstGeom prst="rect">
            <a:avLst/>
          </a:prstGeom>
        </p:spPr>
        <p:txBody>
          <a:bodyPr/>
          <a:lstStyle>
            <a:lvl1pPr>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lvl="0"/>
            <a:r>
              <a:rPr lang="en-US" dirty="0"/>
              <a:t>”I prefer…”</a:t>
            </a:r>
          </a:p>
        </p:txBody>
      </p:sp>
      <p:sp>
        <p:nvSpPr>
          <p:cNvPr id="35" name="Text Placeholder 5">
            <a:extLst>
              <a:ext uri="{FF2B5EF4-FFF2-40B4-BE49-F238E27FC236}">
                <a16:creationId xmlns:a16="http://schemas.microsoft.com/office/drawing/2014/main" id="{8C91D45D-1A5A-4B22-0CBB-015502A6277A}"/>
              </a:ext>
            </a:extLst>
          </p:cNvPr>
          <p:cNvSpPr>
            <a:spLocks noGrp="1"/>
          </p:cNvSpPr>
          <p:nvPr>
            <p:ph type="body" sz="quarter" idx="53" hasCustomPrompt="1"/>
          </p:nvPr>
        </p:nvSpPr>
        <p:spPr>
          <a:xfrm>
            <a:off x="5277086" y="2180452"/>
            <a:ext cx="3648767" cy="594359"/>
          </a:xfrm>
          <a:prstGeom prst="rect">
            <a:avLst/>
          </a:prstGeo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a:t>”I prefer…”</a:t>
            </a:r>
          </a:p>
        </p:txBody>
      </p:sp>
      <p:sp>
        <p:nvSpPr>
          <p:cNvPr id="36" name="Text Placeholder 5">
            <a:extLst>
              <a:ext uri="{FF2B5EF4-FFF2-40B4-BE49-F238E27FC236}">
                <a16:creationId xmlns:a16="http://schemas.microsoft.com/office/drawing/2014/main" id="{8FDDB267-2191-99DD-7B8F-5807A39DABB7}"/>
              </a:ext>
            </a:extLst>
          </p:cNvPr>
          <p:cNvSpPr>
            <a:spLocks noGrp="1"/>
          </p:cNvSpPr>
          <p:nvPr>
            <p:ph type="body" sz="quarter" idx="54" hasCustomPrompt="1"/>
          </p:nvPr>
        </p:nvSpPr>
        <p:spPr>
          <a:xfrm>
            <a:off x="5277086" y="2833518"/>
            <a:ext cx="3648767" cy="594359"/>
          </a:xfrm>
          <a:prstGeom prst="rect">
            <a:avLst/>
          </a:prstGeo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a:t>”I prefer…”</a:t>
            </a:r>
          </a:p>
        </p:txBody>
      </p:sp>
      <p:sp>
        <p:nvSpPr>
          <p:cNvPr id="37" name="Text Placeholder 5">
            <a:extLst>
              <a:ext uri="{FF2B5EF4-FFF2-40B4-BE49-F238E27FC236}">
                <a16:creationId xmlns:a16="http://schemas.microsoft.com/office/drawing/2014/main" id="{DFE5EFA2-EC21-CC35-6B50-714A6CA1AD66}"/>
              </a:ext>
            </a:extLst>
          </p:cNvPr>
          <p:cNvSpPr>
            <a:spLocks noGrp="1"/>
          </p:cNvSpPr>
          <p:nvPr>
            <p:ph type="body" sz="quarter" idx="55" hasCustomPrompt="1"/>
          </p:nvPr>
        </p:nvSpPr>
        <p:spPr>
          <a:xfrm>
            <a:off x="5277086" y="3486584"/>
            <a:ext cx="3648767" cy="594359"/>
          </a:xfrm>
          <a:prstGeom prst="rect">
            <a:avLst/>
          </a:prstGeo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a:t>”I prefer…”</a:t>
            </a:r>
          </a:p>
        </p:txBody>
      </p:sp>
      <p:sp>
        <p:nvSpPr>
          <p:cNvPr id="38" name="Text Placeholder 5">
            <a:extLst>
              <a:ext uri="{FF2B5EF4-FFF2-40B4-BE49-F238E27FC236}">
                <a16:creationId xmlns:a16="http://schemas.microsoft.com/office/drawing/2014/main" id="{22B0AD67-41C1-DA71-B79F-7AB9C40DB6E5}"/>
              </a:ext>
            </a:extLst>
          </p:cNvPr>
          <p:cNvSpPr>
            <a:spLocks noGrp="1"/>
          </p:cNvSpPr>
          <p:nvPr>
            <p:ph type="body" sz="quarter" idx="56" hasCustomPrompt="1"/>
          </p:nvPr>
        </p:nvSpPr>
        <p:spPr>
          <a:xfrm>
            <a:off x="5277086" y="4139650"/>
            <a:ext cx="3648767" cy="594359"/>
          </a:xfrm>
          <a:prstGeom prst="rect">
            <a:avLst/>
          </a:prstGeom>
        </p:spPr>
        <p:txBody>
          <a:bodyPr/>
          <a:lstStyle>
            <a:lvl1pPr marL="0" marR="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7">
                <a:latin typeface="+mn-lt"/>
                <a:ea typeface="+mn-ea"/>
              </a:defRPr>
            </a:lvl1pPr>
            <a:lvl2pPr>
              <a:defRPr sz="996">
                <a:latin typeface="+mj-lt"/>
              </a:defRPr>
            </a:lvl2pPr>
            <a:lvl3pPr>
              <a:defRPr sz="996">
                <a:latin typeface="+mj-lt"/>
              </a:defRPr>
            </a:lvl3pPr>
            <a:lvl4pPr>
              <a:defRPr sz="996">
                <a:latin typeface="+mj-lt"/>
              </a:defRPr>
            </a:lvl4pPr>
            <a:lvl5pPr>
              <a:defRPr sz="996">
                <a:latin typeface="+mj-lt"/>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a:t>”I prefer…”</a:t>
            </a:r>
          </a:p>
        </p:txBody>
      </p:sp>
      <p:sp>
        <p:nvSpPr>
          <p:cNvPr id="4" name="TextBox 3">
            <a:extLst>
              <a:ext uri="{FF2B5EF4-FFF2-40B4-BE49-F238E27FC236}">
                <a16:creationId xmlns:a16="http://schemas.microsoft.com/office/drawing/2014/main" id="{7B2EDE0E-376F-102F-FE1F-3D31FCB6C525}"/>
              </a:ext>
            </a:extLst>
          </p:cNvPr>
          <p:cNvSpPr txBox="1"/>
          <p:nvPr/>
        </p:nvSpPr>
        <p:spPr>
          <a:xfrm>
            <a:off x="2015318" y="1254786"/>
            <a:ext cx="2630321" cy="259533"/>
          </a:xfrm>
          <a:prstGeom prst="rect">
            <a:avLst/>
          </a:prstGeom>
          <a:noFill/>
          <a:ln>
            <a:noFill/>
          </a:ln>
        </p:spPr>
        <p:txBody>
          <a:bodyPr vert="horz" wrap="square" lIns="91346" tIns="45674" rIns="91346" bIns="45674" numCol="1" anchor="t" anchorCtr="0" compatLnSpc="1">
            <a:prstTxWarp prst="textNoShape">
              <a:avLst/>
            </a:prstTxWarp>
            <a:noAutofit/>
          </a:bodyPr>
          <a:lstStyle>
            <a:lvl1pPr marL="0" lvl="0" indent="0" eaLnBrk="1" hangingPunct="1">
              <a:spcBef>
                <a:spcPts val="0"/>
              </a:spcBef>
              <a:buClr>
                <a:schemeClr val="accent1"/>
              </a:buClr>
              <a:buSzPct val="80000"/>
              <a:buFont typeface="Arial" panose="020B0604020202020204" pitchFamily="34" charset="0"/>
              <a:buNone/>
              <a:defRPr sz="1047" b="0" i="0" cap="none" spc="0">
                <a:ln w="0">
                  <a:noFill/>
                </a:ln>
                <a:latin typeface="+mn-ea"/>
                <a:ea typeface="+mn-ea"/>
                <a:cs typeface="Open Sans Light" pitchFamily="2" charset="0"/>
              </a:defRPr>
            </a:lvl1pPr>
            <a:lvl2pPr marL="364113" indent="0" eaLnBrk="1" hangingPunct="1">
              <a:spcBef>
                <a:spcPts val="550"/>
              </a:spcBef>
              <a:buClr>
                <a:schemeClr val="accent2"/>
              </a:buClr>
              <a:buSzPct val="70000"/>
              <a:buFont typeface="Arial" panose="020B0604020202020204" pitchFamily="34" charset="0"/>
              <a:buNone/>
              <a:defRPr sz="799" b="0" i="0">
                <a:latin typeface="Calibri" panose="020F0502020204030204" pitchFamily="34" charset="0"/>
                <a:ea typeface="Open Sans Light" pitchFamily="2" charset="0"/>
                <a:cs typeface="Calibri" panose="020F0502020204030204" pitchFamily="34" charset="0"/>
              </a:defRPr>
            </a:lvl2pPr>
            <a:lvl3pPr marL="910284" indent="-226383" eaLnBrk="1" hangingPunct="1">
              <a:spcBef>
                <a:spcPts val="500"/>
              </a:spcBef>
              <a:buClr>
                <a:schemeClr val="accent1"/>
              </a:buClr>
              <a:buSzPct val="75000"/>
              <a:buFont typeface="Wingdings" charset="0"/>
              <a:buChar char=""/>
              <a:defRPr sz="799">
                <a:solidFill>
                  <a:srgbClr val="595959"/>
                </a:solidFill>
                <a:latin typeface="Calibri" panose="020F0502020204030204" pitchFamily="34" charset="0"/>
                <a:ea typeface="ＭＳ Ｐゴシック" pitchFamily="-1" charset="-128"/>
                <a:cs typeface="Calibri" panose="020F0502020204030204" pitchFamily="34" charset="0"/>
              </a:defRPr>
            </a:lvl3pPr>
            <a:lvl4pPr marL="1366215" indent="-226383" eaLnBrk="1" hangingPunct="1">
              <a:spcBef>
                <a:spcPts val="400"/>
              </a:spcBef>
              <a:buClr>
                <a:srgbClr val="A5AB81"/>
              </a:buClr>
              <a:buSzPct val="75000"/>
              <a:buFont typeface="Wingdings" charset="0"/>
              <a:buChar char=""/>
              <a:defRPr sz="799">
                <a:solidFill>
                  <a:srgbClr val="595959"/>
                </a:solidFill>
                <a:latin typeface="Calibri" panose="020F0502020204030204" pitchFamily="34" charset="0"/>
                <a:ea typeface="ＭＳ Ｐゴシック" pitchFamily="-1" charset="-128"/>
                <a:cs typeface="Calibri" panose="020F0502020204030204" pitchFamily="34" charset="0"/>
              </a:defRPr>
            </a:lvl4pPr>
            <a:lvl5pPr marL="1822148" indent="-226383" eaLnBrk="1" hangingPunct="1">
              <a:spcBef>
                <a:spcPts val="400"/>
              </a:spcBef>
              <a:buClr>
                <a:srgbClr val="D8B25C"/>
              </a:buClr>
              <a:buSzPct val="65000"/>
              <a:buFont typeface="Wingdings" charset="0"/>
              <a:buChar char=""/>
              <a:defRPr sz="799">
                <a:solidFill>
                  <a:srgbClr val="595959"/>
                </a:solidFill>
                <a:latin typeface="Calibri" panose="020F0502020204030204" pitchFamily="34" charset="0"/>
                <a:ea typeface="ＭＳ Ｐゴシック" pitchFamily="-1" charset="-128"/>
                <a:cs typeface="Calibri" panose="020F0502020204030204" pitchFamily="34" charset="0"/>
              </a:defRPr>
            </a:lvl5pPr>
            <a:lvl6pPr marL="2097075" indent="-227943">
              <a:spcBef>
                <a:spcPct val="20000"/>
              </a:spcBef>
              <a:buClr>
                <a:schemeClr val="accent1"/>
              </a:buClr>
              <a:buFont typeface="Wingdings"/>
              <a:buChar char="§"/>
              <a:defRPr kumimoji="0" sz="1795" baseline="0">
                <a:latin typeface="+mn-lt"/>
                <a:ea typeface="+mn-ea"/>
                <a:cs typeface="+mn-cs"/>
              </a:defRPr>
            </a:lvl6pPr>
            <a:lvl7pPr marL="2370609" indent="-227943">
              <a:spcBef>
                <a:spcPct val="20000"/>
              </a:spcBef>
              <a:buClr>
                <a:schemeClr val="accent2"/>
              </a:buClr>
              <a:buFont typeface="Wingdings"/>
              <a:buChar char="§"/>
              <a:defRPr kumimoji="0" sz="1795" baseline="0">
                <a:latin typeface="+mn-lt"/>
                <a:ea typeface="+mn-ea"/>
                <a:cs typeface="+mn-cs"/>
              </a:defRPr>
            </a:lvl7pPr>
            <a:lvl8pPr marL="2644139" indent="-227943">
              <a:spcBef>
                <a:spcPct val="20000"/>
              </a:spcBef>
              <a:buClr>
                <a:schemeClr val="accent3"/>
              </a:buClr>
              <a:buFont typeface="Wingdings"/>
              <a:buChar char="§"/>
              <a:defRPr kumimoji="0" sz="1795" baseline="0">
                <a:latin typeface="+mn-lt"/>
                <a:ea typeface="+mn-ea"/>
                <a:cs typeface="+mn-cs"/>
              </a:defRPr>
            </a:lvl8pPr>
            <a:lvl9pPr marL="2917670" indent="-227943">
              <a:spcBef>
                <a:spcPct val="20000"/>
              </a:spcBef>
              <a:buClr>
                <a:schemeClr val="accent4"/>
              </a:buClr>
              <a:buFont typeface="Wingdings"/>
              <a:buChar char="§"/>
              <a:defRPr kumimoji="0" sz="1795" baseline="0">
                <a:latin typeface="+mn-lt"/>
                <a:ea typeface="+mn-ea"/>
                <a:cs typeface="+mn-cs"/>
              </a:defRPr>
            </a:lvl9pPr>
          </a:lstStyle>
          <a:p>
            <a:pPr lvl="0"/>
            <a:r>
              <a:rPr lang="en-US" sz="800" b="0" i="0" dirty="0">
                <a:latin typeface="+mj-lt"/>
                <a:cs typeface="Calibri" panose="020F0502020204030204" pitchFamily="34" charset="0"/>
              </a:rPr>
              <a:t>(</a:t>
            </a:r>
            <a:r>
              <a:rPr lang="en-US" sz="800" b="0" i="0" dirty="0">
                <a:ln w="0">
                  <a:noFill/>
                </a:ln>
                <a:latin typeface="+mj-lt"/>
                <a:ea typeface="+mn-ea"/>
                <a:cs typeface="Calibri" panose="020F0502020204030204" pitchFamily="34" charset="0"/>
              </a:rPr>
              <a:t>value created by solving the problems</a:t>
            </a:r>
            <a:r>
              <a:rPr lang="en-US" sz="800" b="0" i="0" dirty="0">
                <a:latin typeface="+mj-lt"/>
                <a:cs typeface="Calibri" panose="020F0502020204030204" pitchFamily="34" charset="0"/>
              </a:rPr>
              <a:t>)</a:t>
            </a:r>
          </a:p>
        </p:txBody>
      </p:sp>
      <p:sp>
        <p:nvSpPr>
          <p:cNvPr id="7" name="TextBox 6">
            <a:extLst>
              <a:ext uri="{FF2B5EF4-FFF2-40B4-BE49-F238E27FC236}">
                <a16:creationId xmlns:a16="http://schemas.microsoft.com/office/drawing/2014/main" id="{DC454A15-1D47-68D7-C99D-D5F2A13F33EE}"/>
              </a:ext>
            </a:extLst>
          </p:cNvPr>
          <p:cNvSpPr txBox="1"/>
          <p:nvPr/>
        </p:nvSpPr>
        <p:spPr>
          <a:xfrm>
            <a:off x="6459079" y="1243626"/>
            <a:ext cx="1608988" cy="259533"/>
          </a:xfrm>
          <a:prstGeom prst="rect">
            <a:avLst/>
          </a:prstGeom>
          <a:noFill/>
          <a:ln>
            <a:noFill/>
          </a:ln>
        </p:spPr>
        <p:txBody>
          <a:bodyPr vert="horz" wrap="square" lIns="91346" tIns="45674" rIns="91346" bIns="45674" numCol="1" anchor="t" anchorCtr="0" compatLnSpc="1">
            <a:prstTxWarp prst="textNoShape">
              <a:avLst/>
            </a:prstTxWarp>
            <a:noAutofit/>
          </a:bodyPr>
          <a:lstStyle>
            <a:lvl1pPr marL="0" lvl="0" indent="0" eaLnBrk="1" hangingPunct="1">
              <a:spcBef>
                <a:spcPts val="0"/>
              </a:spcBef>
              <a:buClr>
                <a:schemeClr val="accent1"/>
              </a:buClr>
              <a:buSzPct val="80000"/>
              <a:buFont typeface="Arial" panose="020B0604020202020204" pitchFamily="34" charset="0"/>
              <a:buNone/>
              <a:defRPr sz="1047" b="0" i="0" cap="none" spc="0">
                <a:ln w="0">
                  <a:noFill/>
                </a:ln>
                <a:latin typeface="+mn-ea"/>
                <a:ea typeface="+mn-ea"/>
                <a:cs typeface="Open Sans Light" pitchFamily="2" charset="0"/>
              </a:defRPr>
            </a:lvl1pPr>
            <a:lvl2pPr marL="364113" indent="0" eaLnBrk="1" hangingPunct="1">
              <a:spcBef>
                <a:spcPts val="550"/>
              </a:spcBef>
              <a:buClr>
                <a:schemeClr val="accent2"/>
              </a:buClr>
              <a:buSzPct val="70000"/>
              <a:buFont typeface="Arial" panose="020B0604020202020204" pitchFamily="34" charset="0"/>
              <a:buNone/>
              <a:defRPr sz="799" b="0" i="0">
                <a:latin typeface="Calibri" panose="020F0502020204030204" pitchFamily="34" charset="0"/>
                <a:ea typeface="Open Sans Light" pitchFamily="2" charset="0"/>
                <a:cs typeface="Calibri" panose="020F0502020204030204" pitchFamily="34" charset="0"/>
              </a:defRPr>
            </a:lvl2pPr>
            <a:lvl3pPr marL="910284" indent="-226383" eaLnBrk="1" hangingPunct="1">
              <a:spcBef>
                <a:spcPts val="500"/>
              </a:spcBef>
              <a:buClr>
                <a:schemeClr val="accent1"/>
              </a:buClr>
              <a:buSzPct val="75000"/>
              <a:buFont typeface="Wingdings" charset="0"/>
              <a:buChar char=""/>
              <a:defRPr sz="799">
                <a:solidFill>
                  <a:srgbClr val="595959"/>
                </a:solidFill>
                <a:latin typeface="Calibri" panose="020F0502020204030204" pitchFamily="34" charset="0"/>
                <a:ea typeface="ＭＳ Ｐゴシック" pitchFamily="-1" charset="-128"/>
                <a:cs typeface="Calibri" panose="020F0502020204030204" pitchFamily="34" charset="0"/>
              </a:defRPr>
            </a:lvl3pPr>
            <a:lvl4pPr marL="1366215" indent="-226383" eaLnBrk="1" hangingPunct="1">
              <a:spcBef>
                <a:spcPts val="400"/>
              </a:spcBef>
              <a:buClr>
                <a:srgbClr val="A5AB81"/>
              </a:buClr>
              <a:buSzPct val="75000"/>
              <a:buFont typeface="Wingdings" charset="0"/>
              <a:buChar char=""/>
              <a:defRPr sz="799">
                <a:solidFill>
                  <a:srgbClr val="595959"/>
                </a:solidFill>
                <a:latin typeface="Calibri" panose="020F0502020204030204" pitchFamily="34" charset="0"/>
                <a:ea typeface="ＭＳ Ｐゴシック" pitchFamily="-1" charset="-128"/>
                <a:cs typeface="Calibri" panose="020F0502020204030204" pitchFamily="34" charset="0"/>
              </a:defRPr>
            </a:lvl4pPr>
            <a:lvl5pPr marL="1822148" indent="-226383" eaLnBrk="1" hangingPunct="1">
              <a:spcBef>
                <a:spcPts val="400"/>
              </a:spcBef>
              <a:buClr>
                <a:srgbClr val="D8B25C"/>
              </a:buClr>
              <a:buSzPct val="65000"/>
              <a:buFont typeface="Wingdings" charset="0"/>
              <a:buChar char=""/>
              <a:defRPr sz="799">
                <a:solidFill>
                  <a:srgbClr val="595959"/>
                </a:solidFill>
                <a:latin typeface="Calibri" panose="020F0502020204030204" pitchFamily="34" charset="0"/>
                <a:ea typeface="ＭＳ Ｐゴシック" pitchFamily="-1" charset="-128"/>
                <a:cs typeface="Calibri" panose="020F0502020204030204" pitchFamily="34" charset="0"/>
              </a:defRPr>
            </a:lvl5pPr>
            <a:lvl6pPr marL="2097075" indent="-227943">
              <a:spcBef>
                <a:spcPct val="20000"/>
              </a:spcBef>
              <a:buClr>
                <a:schemeClr val="accent1"/>
              </a:buClr>
              <a:buFont typeface="Wingdings"/>
              <a:buChar char="§"/>
              <a:defRPr kumimoji="0" sz="1795" baseline="0">
                <a:latin typeface="+mn-lt"/>
                <a:ea typeface="+mn-ea"/>
                <a:cs typeface="+mn-cs"/>
              </a:defRPr>
            </a:lvl6pPr>
            <a:lvl7pPr marL="2370609" indent="-227943">
              <a:spcBef>
                <a:spcPct val="20000"/>
              </a:spcBef>
              <a:buClr>
                <a:schemeClr val="accent2"/>
              </a:buClr>
              <a:buFont typeface="Wingdings"/>
              <a:buChar char="§"/>
              <a:defRPr kumimoji="0" sz="1795" baseline="0">
                <a:latin typeface="+mn-lt"/>
                <a:ea typeface="+mn-ea"/>
                <a:cs typeface="+mn-cs"/>
              </a:defRPr>
            </a:lvl7pPr>
            <a:lvl8pPr marL="2644139" indent="-227943">
              <a:spcBef>
                <a:spcPct val="20000"/>
              </a:spcBef>
              <a:buClr>
                <a:schemeClr val="accent3"/>
              </a:buClr>
              <a:buFont typeface="Wingdings"/>
              <a:buChar char="§"/>
              <a:defRPr kumimoji="0" sz="1795" baseline="0">
                <a:latin typeface="+mn-lt"/>
                <a:ea typeface="+mn-ea"/>
                <a:cs typeface="+mn-cs"/>
              </a:defRPr>
            </a:lvl8pPr>
            <a:lvl9pPr marL="2917670" indent="-227943">
              <a:spcBef>
                <a:spcPct val="20000"/>
              </a:spcBef>
              <a:buClr>
                <a:schemeClr val="accent4"/>
              </a:buClr>
              <a:buFont typeface="Wingdings"/>
              <a:buChar char="§"/>
              <a:defRPr kumimoji="0" sz="1795" baseline="0">
                <a:latin typeface="+mn-lt"/>
                <a:ea typeface="+mn-ea"/>
                <a:cs typeface="+mn-cs"/>
              </a:defRPr>
            </a:lvl9pPr>
          </a:lstStyle>
          <a:p>
            <a:pPr lvl="0"/>
            <a:r>
              <a:rPr lang="en-US" sz="800" b="0" i="0" dirty="0">
                <a:latin typeface="+mj-lt"/>
                <a:cs typeface="Calibri" panose="020F0502020204030204" pitchFamily="34" charset="0"/>
              </a:rPr>
              <a:t>(</a:t>
            </a:r>
            <a:r>
              <a:rPr lang="en-US" sz="800" b="0" i="0" cap="none" spc="0" dirty="0">
                <a:ln w="0">
                  <a:noFill/>
                </a:ln>
                <a:latin typeface="+mj-lt"/>
                <a:ea typeface="+mn-ea"/>
                <a:cs typeface="Calibri" panose="020F0502020204030204" pitchFamily="34" charset="0"/>
              </a:rPr>
              <a:t>group into themes</a:t>
            </a:r>
            <a:r>
              <a:rPr lang="en-US" sz="800" b="0" i="0" dirty="0">
                <a:latin typeface="+mj-lt"/>
                <a:cs typeface="Calibri" panose="020F0502020204030204" pitchFamily="34" charset="0"/>
              </a:rPr>
              <a:t>)</a:t>
            </a:r>
          </a:p>
        </p:txBody>
      </p:sp>
      <p:sp>
        <p:nvSpPr>
          <p:cNvPr id="8" name="Title 1">
            <a:extLst>
              <a:ext uri="{FF2B5EF4-FFF2-40B4-BE49-F238E27FC236}">
                <a16:creationId xmlns:a16="http://schemas.microsoft.com/office/drawing/2014/main" id="{0E2EADD7-0E0B-5CB0-ADB5-3F0266A459D0}"/>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latin typeface="+mj-lt"/>
                <a:ea typeface="+mj-ea"/>
                <a:cs typeface="Calibri" panose="020F0502020204030204" pitchFamily="34" charset="0"/>
              </a:rPr>
              <a:t>Differentiation Themes worksheet</a:t>
            </a:r>
          </a:p>
        </p:txBody>
      </p:sp>
      <p:sp>
        <p:nvSpPr>
          <p:cNvPr id="9" name="TextBox 8">
            <a:extLst>
              <a:ext uri="{FF2B5EF4-FFF2-40B4-BE49-F238E27FC236}">
                <a16:creationId xmlns:a16="http://schemas.microsoft.com/office/drawing/2014/main" id="{A7B10553-40CA-36A1-3B39-3EA54581EE33}"/>
              </a:ext>
            </a:extLst>
          </p:cNvPr>
          <p:cNvSpPr txBox="1"/>
          <p:nvPr/>
        </p:nvSpPr>
        <p:spPr>
          <a:xfrm>
            <a:off x="384048" y="457200"/>
            <a:ext cx="4291319" cy="201066"/>
          </a:xfrm>
          <a:prstGeom prst="rect">
            <a:avLst/>
          </a:prstGeom>
          <a:noFill/>
        </p:spPr>
        <p:txBody>
          <a:bodyPr wrap="square" rtlCol="0" anchor="ctr">
            <a:noAutofit/>
          </a:bodyPr>
          <a:lstStyle/>
          <a:p>
            <a:pPr algn="l"/>
            <a:r>
              <a:rPr lang="en-US" sz="900" dirty="0">
                <a:latin typeface="Calibri" panose="020F0502020204030204" pitchFamily="34" charset="0"/>
                <a:ea typeface="Century Gothic" charset="0"/>
                <a:cs typeface="Calibri" panose="020F0502020204030204" pitchFamily="34" charset="0"/>
              </a:rPr>
              <a:t>Purpose</a:t>
            </a:r>
          </a:p>
        </p:txBody>
      </p:sp>
      <p:grpSp>
        <p:nvGrpSpPr>
          <p:cNvPr id="10" name="Group 9">
            <a:extLst>
              <a:ext uri="{FF2B5EF4-FFF2-40B4-BE49-F238E27FC236}">
                <a16:creationId xmlns:a16="http://schemas.microsoft.com/office/drawing/2014/main" id="{A03E53F4-6DC3-74DE-644E-E801FB533B60}"/>
              </a:ext>
            </a:extLst>
          </p:cNvPr>
          <p:cNvGrpSpPr/>
          <p:nvPr/>
        </p:nvGrpSpPr>
        <p:grpSpPr>
          <a:xfrm>
            <a:off x="1026896" y="4840393"/>
            <a:ext cx="7090208" cy="200055"/>
            <a:chOff x="1234440" y="4840393"/>
            <a:chExt cx="7090208" cy="200055"/>
          </a:xfrm>
        </p:grpSpPr>
        <p:sp>
          <p:nvSpPr>
            <p:cNvPr id="11" name="TextBox 10">
              <a:extLst>
                <a:ext uri="{FF2B5EF4-FFF2-40B4-BE49-F238E27FC236}">
                  <a16:creationId xmlns:a16="http://schemas.microsoft.com/office/drawing/2014/main" id="{5A2A012F-F637-B31B-8FBB-15430DB0CA6B}"/>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12" name="Picture 11">
              <a:extLst>
                <a:ext uri="{FF2B5EF4-FFF2-40B4-BE49-F238E27FC236}">
                  <a16:creationId xmlns:a16="http://schemas.microsoft.com/office/drawing/2014/main" id="{3DDC0B29-B83A-414B-A6A5-8A22414D39DD}"/>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14" name="TextBox 13">
            <a:extLst>
              <a:ext uri="{FF2B5EF4-FFF2-40B4-BE49-F238E27FC236}">
                <a16:creationId xmlns:a16="http://schemas.microsoft.com/office/drawing/2014/main" id="{3480E6DA-64A8-A103-83F4-87BFDDFB7FA7}"/>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4169055509"/>
      </p:ext>
    </p:extLst>
  </p:cSld>
  <p:clrMapOvr>
    <a:masterClrMapping/>
  </p:clrMapOvr>
  <p:hf sldNum="0"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Problem value">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E65C128-F925-94A4-55E5-94EC73A956C3}"/>
              </a:ext>
            </a:extLst>
          </p:cNvPr>
          <p:cNvSpPr/>
          <p:nvPr/>
        </p:nvSpPr>
        <p:spPr>
          <a:xfrm>
            <a:off x="457200" y="641281"/>
            <a:ext cx="2651760"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dirty="0">
                <a:latin typeface="+mj-lt"/>
                <a:ea typeface="+mj-ea"/>
              </a:rPr>
              <a:t>OUR OFFERING</a:t>
            </a:r>
          </a:p>
        </p:txBody>
      </p:sp>
      <p:sp>
        <p:nvSpPr>
          <p:cNvPr id="85" name="Rectangle 84">
            <a:extLst>
              <a:ext uri="{FF2B5EF4-FFF2-40B4-BE49-F238E27FC236}">
                <a16:creationId xmlns:a16="http://schemas.microsoft.com/office/drawing/2014/main" id="{FA5F7E5A-A72E-EB94-6A32-F2A75AA87D0C}"/>
              </a:ext>
            </a:extLst>
          </p:cNvPr>
          <p:cNvSpPr/>
          <p:nvPr/>
        </p:nvSpPr>
        <p:spPr>
          <a:xfrm>
            <a:off x="3252963" y="631455"/>
            <a:ext cx="2651760"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lvl="0"/>
            <a:r>
              <a:rPr lang="en-US" sz="800" b="1" i="0" cap="none" spc="0" dirty="0">
                <a:ln w="0">
                  <a:noFill/>
                </a:ln>
                <a:latin typeface="+mj-lt"/>
                <a:ea typeface="+mj-ea"/>
                <a:cs typeface="Calibri" panose="020F0502020204030204" pitchFamily="34" charset="0"/>
              </a:rPr>
              <a:t>PERSONA / SEGMENT</a:t>
            </a:r>
          </a:p>
        </p:txBody>
      </p:sp>
      <p:sp>
        <p:nvSpPr>
          <p:cNvPr id="88" name="Text Placeholder 5">
            <a:extLst>
              <a:ext uri="{FF2B5EF4-FFF2-40B4-BE49-F238E27FC236}">
                <a16:creationId xmlns:a16="http://schemas.microsoft.com/office/drawing/2014/main" id="{E554505A-E57C-3177-3318-D41AAE074E21}"/>
              </a:ext>
            </a:extLst>
          </p:cNvPr>
          <p:cNvSpPr>
            <a:spLocks noGrp="1"/>
          </p:cNvSpPr>
          <p:nvPr>
            <p:ph type="body" sz="quarter" idx="28" hasCustomPrompt="1"/>
          </p:nvPr>
        </p:nvSpPr>
        <p:spPr>
          <a:xfrm>
            <a:off x="469200" y="829908"/>
            <a:ext cx="2651760" cy="250890"/>
          </a:xfrm>
        </p:spPr>
        <p:txBody>
          <a:bodyPr>
            <a:normAutofit/>
          </a:bodyPr>
          <a:lstStyle>
            <a:lvl1pPr marL="0" indent="0">
              <a:spcBef>
                <a:spcPts val="0"/>
              </a:spcBef>
              <a:buFont typeface="Arial" panose="020B0604020202020204" pitchFamily="34" charset="0"/>
              <a:buNone/>
              <a:defRPr sz="1046"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911045"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dirty="0"/>
              <a:t>Product, service, release, model </a:t>
            </a:r>
          </a:p>
        </p:txBody>
      </p:sp>
      <p:sp>
        <p:nvSpPr>
          <p:cNvPr id="89" name="Text Placeholder 5">
            <a:extLst>
              <a:ext uri="{FF2B5EF4-FFF2-40B4-BE49-F238E27FC236}">
                <a16:creationId xmlns:a16="http://schemas.microsoft.com/office/drawing/2014/main" id="{6A5C1C83-13BC-F15D-90A2-854ECF4D77BD}"/>
              </a:ext>
            </a:extLst>
          </p:cNvPr>
          <p:cNvSpPr>
            <a:spLocks noGrp="1"/>
          </p:cNvSpPr>
          <p:nvPr>
            <p:ph type="body" sz="quarter" idx="50" hasCustomPrompt="1"/>
          </p:nvPr>
        </p:nvSpPr>
        <p:spPr>
          <a:xfrm>
            <a:off x="3264955" y="829908"/>
            <a:ext cx="2651760" cy="250890"/>
          </a:xfrm>
        </p:spPr>
        <p:txBody>
          <a:bodyPr>
            <a:normAutofit/>
          </a:bodyPr>
          <a:lstStyle>
            <a:lvl1pPr marL="0" indent="0">
              <a:spcBef>
                <a:spcPts val="0"/>
              </a:spcBef>
              <a:buFont typeface="Arial" panose="020B0604020202020204" pitchFamily="34" charset="0"/>
              <a:buNone/>
              <a:defRPr sz="1046"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Buyer persona and/or market segment</a:t>
            </a:r>
          </a:p>
        </p:txBody>
      </p:sp>
      <p:sp>
        <p:nvSpPr>
          <p:cNvPr id="102" name="Rectangle 101">
            <a:extLst>
              <a:ext uri="{FF2B5EF4-FFF2-40B4-BE49-F238E27FC236}">
                <a16:creationId xmlns:a16="http://schemas.microsoft.com/office/drawing/2014/main" id="{C75128C4-A289-F7E2-A599-10F94905B4C6}"/>
              </a:ext>
            </a:extLst>
          </p:cNvPr>
          <p:cNvSpPr/>
          <p:nvPr/>
        </p:nvSpPr>
        <p:spPr>
          <a:xfrm>
            <a:off x="457081" y="1152743"/>
            <a:ext cx="2651760" cy="3697673"/>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marL="0" marR="0" lvl="0" indent="0" algn="l" defTabSz="341634" rtl="0" eaLnBrk="1" fontAlgn="base" latinLnBrk="0" hangingPunct="1">
              <a:lnSpc>
                <a:spcPct val="100000"/>
              </a:lnSpc>
              <a:spcBef>
                <a:spcPct val="0"/>
              </a:spcBef>
              <a:spcAft>
                <a:spcPct val="0"/>
              </a:spcAft>
              <a:buClrTx/>
              <a:buSzTx/>
              <a:buFontTx/>
              <a:buNone/>
              <a:tabLst/>
              <a:defRPr/>
            </a:pPr>
            <a:r>
              <a:rPr lang="en-US" sz="800" b="1" i="0" dirty="0">
                <a:latin typeface="+mj-lt"/>
                <a:ea typeface="+mj-ea"/>
              </a:rPr>
              <a:t>PROBLEM THEMES</a:t>
            </a:r>
          </a:p>
        </p:txBody>
      </p:sp>
      <p:sp>
        <p:nvSpPr>
          <p:cNvPr id="50" name="Rectangle 49">
            <a:extLst>
              <a:ext uri="{FF2B5EF4-FFF2-40B4-BE49-F238E27FC236}">
                <a16:creationId xmlns:a16="http://schemas.microsoft.com/office/drawing/2014/main" id="{AABE31A3-6E53-88D2-A243-553C4B67847E}"/>
              </a:ext>
            </a:extLst>
          </p:cNvPr>
          <p:cNvSpPr/>
          <p:nvPr/>
        </p:nvSpPr>
        <p:spPr>
          <a:xfrm>
            <a:off x="6048726" y="631455"/>
            <a:ext cx="2651760"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dirty="0">
                <a:latin typeface="+mj-lt"/>
                <a:ea typeface="+mj-ea"/>
              </a:rPr>
              <a:t>COMPETITIVE OFFERING</a:t>
            </a:r>
          </a:p>
        </p:txBody>
      </p:sp>
      <p:sp>
        <p:nvSpPr>
          <p:cNvPr id="52" name="Text Placeholder 5">
            <a:extLst>
              <a:ext uri="{FF2B5EF4-FFF2-40B4-BE49-F238E27FC236}">
                <a16:creationId xmlns:a16="http://schemas.microsoft.com/office/drawing/2014/main" id="{A994A8AA-1AD5-B053-7899-91521CE87EAF}"/>
              </a:ext>
            </a:extLst>
          </p:cNvPr>
          <p:cNvSpPr>
            <a:spLocks noGrp="1"/>
          </p:cNvSpPr>
          <p:nvPr>
            <p:ph type="body" sz="quarter" idx="66" hasCustomPrompt="1"/>
          </p:nvPr>
        </p:nvSpPr>
        <p:spPr>
          <a:xfrm>
            <a:off x="6048718" y="829908"/>
            <a:ext cx="2651760" cy="250890"/>
          </a:xfrm>
        </p:spPr>
        <p:txBody>
          <a:bodyPr>
            <a:normAutofit/>
          </a:bodyPr>
          <a:lstStyle>
            <a:lvl1pPr marL="0" indent="0">
              <a:spcBef>
                <a:spcPts val="0"/>
              </a:spcBef>
              <a:buFont typeface="Arial" panose="020B0604020202020204" pitchFamily="34" charset="0"/>
              <a:buNone/>
              <a:defRPr sz="1046"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Product for this document</a:t>
            </a:r>
          </a:p>
        </p:txBody>
      </p:sp>
      <p:sp>
        <p:nvSpPr>
          <p:cNvPr id="109" name="Rectangle 108">
            <a:extLst>
              <a:ext uri="{FF2B5EF4-FFF2-40B4-BE49-F238E27FC236}">
                <a16:creationId xmlns:a16="http://schemas.microsoft.com/office/drawing/2014/main" id="{8DAA4F3A-C3C6-5A53-BF81-6BC5339E6E95}"/>
              </a:ext>
            </a:extLst>
          </p:cNvPr>
          <p:cNvSpPr/>
          <p:nvPr/>
        </p:nvSpPr>
        <p:spPr>
          <a:xfrm>
            <a:off x="538263" y="1519921"/>
            <a:ext cx="2669729" cy="505751"/>
          </a:xfrm>
          <a:prstGeom prst="rect">
            <a:avLst/>
          </a:prstGeom>
          <a:noFill/>
          <a:ln>
            <a:noFill/>
          </a:ln>
          <a:effectLst/>
        </p:spPr>
        <p:txBody>
          <a:bodyPr wrap="square" lIns="91103" tIns="45552" rIns="91103" bIns="45552" rtlCol="0" anchor="ctr">
            <a:noAutofit/>
          </a:bodyPr>
          <a:lstStyle/>
          <a:p>
            <a:pPr algn="ctr"/>
            <a:endParaRPr lang="en-US" sz="1200" b="0" cap="none" spc="0">
              <a:ln w="0">
                <a:noFill/>
              </a:ln>
              <a:solidFill>
                <a:schemeClr val="tx2"/>
              </a:solidFill>
              <a:latin typeface="+mn-lt"/>
            </a:endParaRPr>
          </a:p>
        </p:txBody>
      </p:sp>
      <p:sp>
        <p:nvSpPr>
          <p:cNvPr id="130" name="Rectangle 129">
            <a:extLst>
              <a:ext uri="{FF2B5EF4-FFF2-40B4-BE49-F238E27FC236}">
                <a16:creationId xmlns:a16="http://schemas.microsoft.com/office/drawing/2014/main" id="{A3257A8B-B23E-6703-0A6F-AF1C39213F01}"/>
              </a:ext>
            </a:extLst>
          </p:cNvPr>
          <p:cNvSpPr/>
          <p:nvPr/>
        </p:nvSpPr>
        <p:spPr>
          <a:xfrm>
            <a:off x="538263" y="2066280"/>
            <a:ext cx="2669729" cy="505751"/>
          </a:xfrm>
          <a:prstGeom prst="rect">
            <a:avLst/>
          </a:prstGeom>
          <a:noFill/>
          <a:ln>
            <a:noFill/>
          </a:ln>
          <a:effectLst/>
        </p:spPr>
        <p:txBody>
          <a:bodyPr wrap="square" lIns="91103" tIns="45552" rIns="91103" bIns="45552" rtlCol="0" anchor="ctr">
            <a:noAutofit/>
          </a:bodyPr>
          <a:lstStyle/>
          <a:p>
            <a:pPr algn="ctr"/>
            <a:endParaRPr lang="en-US" sz="1200" b="0" cap="none" spc="0">
              <a:ln w="0">
                <a:noFill/>
              </a:ln>
              <a:solidFill>
                <a:schemeClr val="tx2"/>
              </a:solidFill>
              <a:latin typeface="+mn-lt"/>
            </a:endParaRPr>
          </a:p>
        </p:txBody>
      </p:sp>
      <p:sp>
        <p:nvSpPr>
          <p:cNvPr id="136" name="Rectangle 135">
            <a:extLst>
              <a:ext uri="{FF2B5EF4-FFF2-40B4-BE49-F238E27FC236}">
                <a16:creationId xmlns:a16="http://schemas.microsoft.com/office/drawing/2014/main" id="{D269099D-931F-00A6-A85D-9B17AC8F144E}"/>
              </a:ext>
            </a:extLst>
          </p:cNvPr>
          <p:cNvSpPr/>
          <p:nvPr/>
        </p:nvSpPr>
        <p:spPr>
          <a:xfrm>
            <a:off x="538263" y="2612641"/>
            <a:ext cx="2669729" cy="505751"/>
          </a:xfrm>
          <a:prstGeom prst="rect">
            <a:avLst/>
          </a:prstGeom>
          <a:noFill/>
          <a:ln>
            <a:noFill/>
          </a:ln>
          <a:effectLst/>
        </p:spPr>
        <p:txBody>
          <a:bodyPr wrap="square" lIns="91103" tIns="45552" rIns="91103" bIns="45552" rtlCol="0" anchor="ctr">
            <a:noAutofit/>
          </a:bodyPr>
          <a:lstStyle/>
          <a:p>
            <a:pPr algn="ctr"/>
            <a:endParaRPr lang="en-US" sz="1200" b="0" cap="none" spc="0">
              <a:ln w="0">
                <a:noFill/>
              </a:ln>
              <a:solidFill>
                <a:schemeClr val="tx2"/>
              </a:solidFill>
              <a:latin typeface="+mn-lt"/>
            </a:endParaRPr>
          </a:p>
        </p:txBody>
      </p:sp>
      <p:sp>
        <p:nvSpPr>
          <p:cNvPr id="142" name="Rectangle 141">
            <a:extLst>
              <a:ext uri="{FF2B5EF4-FFF2-40B4-BE49-F238E27FC236}">
                <a16:creationId xmlns:a16="http://schemas.microsoft.com/office/drawing/2014/main" id="{CEE3433C-F930-A8D4-6D94-88A87421E6F4}"/>
              </a:ext>
            </a:extLst>
          </p:cNvPr>
          <p:cNvSpPr/>
          <p:nvPr/>
        </p:nvSpPr>
        <p:spPr>
          <a:xfrm>
            <a:off x="538263" y="3159003"/>
            <a:ext cx="2669729" cy="505751"/>
          </a:xfrm>
          <a:prstGeom prst="rect">
            <a:avLst/>
          </a:prstGeom>
          <a:noFill/>
          <a:ln>
            <a:noFill/>
          </a:ln>
          <a:effectLst/>
        </p:spPr>
        <p:txBody>
          <a:bodyPr wrap="square" lIns="91103" tIns="45552" rIns="91103" bIns="45552" rtlCol="0" anchor="ctr">
            <a:noAutofit/>
          </a:bodyPr>
          <a:lstStyle/>
          <a:p>
            <a:pPr algn="ctr"/>
            <a:endParaRPr lang="en-US" sz="1200" b="0" cap="none" spc="0">
              <a:ln w="0">
                <a:noFill/>
              </a:ln>
              <a:solidFill>
                <a:schemeClr val="tx2"/>
              </a:solidFill>
              <a:latin typeface="+mn-lt"/>
            </a:endParaRPr>
          </a:p>
        </p:txBody>
      </p:sp>
      <p:sp>
        <p:nvSpPr>
          <p:cNvPr id="148" name="Rectangle 147">
            <a:extLst>
              <a:ext uri="{FF2B5EF4-FFF2-40B4-BE49-F238E27FC236}">
                <a16:creationId xmlns:a16="http://schemas.microsoft.com/office/drawing/2014/main" id="{1EA260D7-F7EF-EE3C-0CA3-9987DB7CECA7}"/>
              </a:ext>
            </a:extLst>
          </p:cNvPr>
          <p:cNvSpPr/>
          <p:nvPr/>
        </p:nvSpPr>
        <p:spPr>
          <a:xfrm>
            <a:off x="538263" y="3705363"/>
            <a:ext cx="2669729" cy="505751"/>
          </a:xfrm>
          <a:prstGeom prst="rect">
            <a:avLst/>
          </a:prstGeom>
          <a:noFill/>
          <a:ln>
            <a:noFill/>
          </a:ln>
          <a:effectLst/>
        </p:spPr>
        <p:txBody>
          <a:bodyPr wrap="square" lIns="91103" tIns="45552" rIns="91103" bIns="45552" rtlCol="0" anchor="ctr">
            <a:noAutofit/>
          </a:bodyPr>
          <a:lstStyle/>
          <a:p>
            <a:pPr algn="ctr"/>
            <a:endParaRPr lang="en-US" sz="1200" b="0" cap="none" spc="0">
              <a:ln w="0">
                <a:noFill/>
              </a:ln>
              <a:solidFill>
                <a:schemeClr val="tx2"/>
              </a:solidFill>
              <a:latin typeface="+mn-lt"/>
            </a:endParaRPr>
          </a:p>
        </p:txBody>
      </p:sp>
      <p:sp>
        <p:nvSpPr>
          <p:cNvPr id="154" name="Rectangle 153">
            <a:extLst>
              <a:ext uri="{FF2B5EF4-FFF2-40B4-BE49-F238E27FC236}">
                <a16:creationId xmlns:a16="http://schemas.microsoft.com/office/drawing/2014/main" id="{DCAC5EA8-8F32-454F-2ABF-9A765EA5D918}"/>
              </a:ext>
            </a:extLst>
          </p:cNvPr>
          <p:cNvSpPr/>
          <p:nvPr/>
        </p:nvSpPr>
        <p:spPr>
          <a:xfrm>
            <a:off x="538263" y="4251725"/>
            <a:ext cx="2669729" cy="505751"/>
          </a:xfrm>
          <a:prstGeom prst="rect">
            <a:avLst/>
          </a:prstGeom>
          <a:noFill/>
          <a:ln>
            <a:noFill/>
          </a:ln>
          <a:effectLst/>
        </p:spPr>
        <p:txBody>
          <a:bodyPr wrap="square" lIns="91103" tIns="45552" rIns="91103" bIns="45552" rtlCol="0" anchor="ctr">
            <a:noAutofit/>
          </a:bodyPr>
          <a:lstStyle/>
          <a:p>
            <a:pPr algn="ctr"/>
            <a:endParaRPr lang="en-US" sz="1200" b="0" cap="none" spc="0">
              <a:ln w="0">
                <a:noFill/>
              </a:ln>
              <a:solidFill>
                <a:schemeClr val="tx2"/>
              </a:solidFill>
              <a:latin typeface="+mn-lt"/>
            </a:endParaRPr>
          </a:p>
        </p:txBody>
      </p:sp>
      <p:sp>
        <p:nvSpPr>
          <p:cNvPr id="159" name="Text Placeholder 5">
            <a:extLst>
              <a:ext uri="{FF2B5EF4-FFF2-40B4-BE49-F238E27FC236}">
                <a16:creationId xmlns:a16="http://schemas.microsoft.com/office/drawing/2014/main" id="{CB120F87-07CA-576A-307F-33023A79CEAA}"/>
              </a:ext>
            </a:extLst>
          </p:cNvPr>
          <p:cNvSpPr>
            <a:spLocks noGrp="1"/>
          </p:cNvSpPr>
          <p:nvPr>
            <p:ph type="body" sz="quarter" idx="67" hasCustomPrompt="1"/>
          </p:nvPr>
        </p:nvSpPr>
        <p:spPr>
          <a:xfrm>
            <a:off x="466704" y="1545376"/>
            <a:ext cx="2618473"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Theme</a:t>
            </a:r>
          </a:p>
        </p:txBody>
      </p:sp>
      <p:sp>
        <p:nvSpPr>
          <p:cNvPr id="160" name="Text Placeholder 5">
            <a:extLst>
              <a:ext uri="{FF2B5EF4-FFF2-40B4-BE49-F238E27FC236}">
                <a16:creationId xmlns:a16="http://schemas.microsoft.com/office/drawing/2014/main" id="{C3DEEA70-C6EB-BA6A-130C-5E581ED21CAB}"/>
              </a:ext>
            </a:extLst>
          </p:cNvPr>
          <p:cNvSpPr>
            <a:spLocks noGrp="1"/>
          </p:cNvSpPr>
          <p:nvPr>
            <p:ph type="body" sz="quarter" idx="68" hasCustomPrompt="1"/>
          </p:nvPr>
        </p:nvSpPr>
        <p:spPr>
          <a:xfrm>
            <a:off x="466704" y="2089568"/>
            <a:ext cx="2618473"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Theme</a:t>
            </a:r>
          </a:p>
        </p:txBody>
      </p:sp>
      <p:sp>
        <p:nvSpPr>
          <p:cNvPr id="161" name="Text Placeholder 5">
            <a:extLst>
              <a:ext uri="{FF2B5EF4-FFF2-40B4-BE49-F238E27FC236}">
                <a16:creationId xmlns:a16="http://schemas.microsoft.com/office/drawing/2014/main" id="{922E8974-BF12-CD70-769A-2BEEA82349D2}"/>
              </a:ext>
            </a:extLst>
          </p:cNvPr>
          <p:cNvSpPr>
            <a:spLocks noGrp="1"/>
          </p:cNvSpPr>
          <p:nvPr>
            <p:ph type="body" sz="quarter" idx="69" hasCustomPrompt="1"/>
          </p:nvPr>
        </p:nvSpPr>
        <p:spPr>
          <a:xfrm>
            <a:off x="466704" y="2633761"/>
            <a:ext cx="2618473"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Theme</a:t>
            </a:r>
          </a:p>
        </p:txBody>
      </p:sp>
      <p:sp>
        <p:nvSpPr>
          <p:cNvPr id="162" name="Text Placeholder 5">
            <a:extLst>
              <a:ext uri="{FF2B5EF4-FFF2-40B4-BE49-F238E27FC236}">
                <a16:creationId xmlns:a16="http://schemas.microsoft.com/office/drawing/2014/main" id="{A943391B-3C52-8718-3B06-16AC8FE510E6}"/>
              </a:ext>
            </a:extLst>
          </p:cNvPr>
          <p:cNvSpPr>
            <a:spLocks noGrp="1"/>
          </p:cNvSpPr>
          <p:nvPr>
            <p:ph type="body" sz="quarter" idx="70" hasCustomPrompt="1"/>
          </p:nvPr>
        </p:nvSpPr>
        <p:spPr>
          <a:xfrm>
            <a:off x="466704" y="3177953"/>
            <a:ext cx="2618473"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Theme</a:t>
            </a:r>
          </a:p>
        </p:txBody>
      </p:sp>
      <p:sp>
        <p:nvSpPr>
          <p:cNvPr id="163" name="Text Placeholder 5">
            <a:extLst>
              <a:ext uri="{FF2B5EF4-FFF2-40B4-BE49-F238E27FC236}">
                <a16:creationId xmlns:a16="http://schemas.microsoft.com/office/drawing/2014/main" id="{7AFDF15A-14FB-E184-6E91-96C6976A8FB2}"/>
              </a:ext>
            </a:extLst>
          </p:cNvPr>
          <p:cNvSpPr>
            <a:spLocks noGrp="1"/>
          </p:cNvSpPr>
          <p:nvPr>
            <p:ph type="body" sz="quarter" idx="71" hasCustomPrompt="1"/>
          </p:nvPr>
        </p:nvSpPr>
        <p:spPr>
          <a:xfrm>
            <a:off x="466704" y="3722147"/>
            <a:ext cx="2618473"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Theme</a:t>
            </a:r>
          </a:p>
        </p:txBody>
      </p:sp>
      <p:sp>
        <p:nvSpPr>
          <p:cNvPr id="164" name="Text Placeholder 5">
            <a:extLst>
              <a:ext uri="{FF2B5EF4-FFF2-40B4-BE49-F238E27FC236}">
                <a16:creationId xmlns:a16="http://schemas.microsoft.com/office/drawing/2014/main" id="{F78AC569-0F74-4060-862E-E891E6A8EB23}"/>
              </a:ext>
            </a:extLst>
          </p:cNvPr>
          <p:cNvSpPr>
            <a:spLocks noGrp="1"/>
          </p:cNvSpPr>
          <p:nvPr>
            <p:ph type="body" sz="quarter" idx="72" hasCustomPrompt="1"/>
          </p:nvPr>
        </p:nvSpPr>
        <p:spPr>
          <a:xfrm>
            <a:off x="466704" y="4266339"/>
            <a:ext cx="2618473"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Theme</a:t>
            </a:r>
          </a:p>
        </p:txBody>
      </p:sp>
      <p:sp>
        <p:nvSpPr>
          <p:cNvPr id="64" name="Rectangle 63">
            <a:extLst>
              <a:ext uri="{FF2B5EF4-FFF2-40B4-BE49-F238E27FC236}">
                <a16:creationId xmlns:a16="http://schemas.microsoft.com/office/drawing/2014/main" id="{1B660AAF-391D-B374-400F-A268DB21BBE1}"/>
              </a:ext>
            </a:extLst>
          </p:cNvPr>
          <p:cNvSpPr/>
          <p:nvPr/>
        </p:nvSpPr>
        <p:spPr>
          <a:xfrm>
            <a:off x="3251941" y="1152743"/>
            <a:ext cx="2651760" cy="3697673"/>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dirty="0">
                <a:latin typeface="+mj-lt"/>
                <a:ea typeface="+mj-ea"/>
              </a:rPr>
              <a:t>WHY OUR SOLUTION IS VALUED</a:t>
            </a:r>
          </a:p>
        </p:txBody>
      </p:sp>
      <p:sp>
        <p:nvSpPr>
          <p:cNvPr id="66" name="Rectangle 65">
            <a:extLst>
              <a:ext uri="{FF2B5EF4-FFF2-40B4-BE49-F238E27FC236}">
                <a16:creationId xmlns:a16="http://schemas.microsoft.com/office/drawing/2014/main" id="{8EB8BC1D-EF78-AB36-FAF8-A154DD5FB916}"/>
              </a:ext>
            </a:extLst>
          </p:cNvPr>
          <p:cNvSpPr/>
          <p:nvPr/>
        </p:nvSpPr>
        <p:spPr>
          <a:xfrm>
            <a:off x="3287971" y="1523082"/>
            <a:ext cx="2676803" cy="505751"/>
          </a:xfrm>
          <a:prstGeom prst="rect">
            <a:avLst/>
          </a:prstGeom>
          <a:noFill/>
          <a:ln>
            <a:noFill/>
          </a:ln>
          <a:effectLst/>
        </p:spPr>
        <p:txBody>
          <a:bodyPr wrap="square" lIns="91103" tIns="45552" rIns="91103" bIns="45552" rtlCol="0" anchor="ctr">
            <a:normAutofit/>
          </a:bodyPr>
          <a:lstStyle/>
          <a:p>
            <a:pPr algn="ctr"/>
            <a:endParaRPr lang="en-US" sz="1200" b="0" cap="none" spc="0">
              <a:ln w="0">
                <a:noFill/>
              </a:ln>
              <a:solidFill>
                <a:schemeClr val="tx2"/>
              </a:solidFill>
              <a:latin typeface="+mn-lt"/>
            </a:endParaRPr>
          </a:p>
        </p:txBody>
      </p:sp>
      <p:sp>
        <p:nvSpPr>
          <p:cNvPr id="67" name="Rectangle 66">
            <a:extLst>
              <a:ext uri="{FF2B5EF4-FFF2-40B4-BE49-F238E27FC236}">
                <a16:creationId xmlns:a16="http://schemas.microsoft.com/office/drawing/2014/main" id="{DF1DF7C2-675F-62CD-3451-FA09C9D1E750}"/>
              </a:ext>
            </a:extLst>
          </p:cNvPr>
          <p:cNvSpPr/>
          <p:nvPr/>
        </p:nvSpPr>
        <p:spPr>
          <a:xfrm>
            <a:off x="3287971" y="2069443"/>
            <a:ext cx="2676803" cy="505751"/>
          </a:xfrm>
          <a:prstGeom prst="rect">
            <a:avLst/>
          </a:prstGeom>
          <a:noFill/>
          <a:ln>
            <a:noFill/>
          </a:ln>
          <a:effectLst/>
        </p:spPr>
        <p:txBody>
          <a:bodyPr wrap="square" lIns="91103" tIns="45552" rIns="91103" bIns="45552" rtlCol="0" anchor="ctr">
            <a:normAutofit/>
          </a:bodyPr>
          <a:lstStyle/>
          <a:p>
            <a:pPr algn="ctr"/>
            <a:endParaRPr lang="en-US" sz="1200" b="0" cap="none" spc="0">
              <a:ln w="0">
                <a:noFill/>
              </a:ln>
              <a:solidFill>
                <a:schemeClr val="tx2"/>
              </a:solidFill>
              <a:latin typeface="+mn-lt"/>
            </a:endParaRPr>
          </a:p>
        </p:txBody>
      </p:sp>
      <p:sp>
        <p:nvSpPr>
          <p:cNvPr id="68" name="Rectangle 67">
            <a:extLst>
              <a:ext uri="{FF2B5EF4-FFF2-40B4-BE49-F238E27FC236}">
                <a16:creationId xmlns:a16="http://schemas.microsoft.com/office/drawing/2014/main" id="{D6CD7D0A-582D-7676-751B-92BF731EFF70}"/>
              </a:ext>
            </a:extLst>
          </p:cNvPr>
          <p:cNvSpPr/>
          <p:nvPr/>
        </p:nvSpPr>
        <p:spPr>
          <a:xfrm>
            <a:off x="3287971" y="2615805"/>
            <a:ext cx="2676803" cy="505751"/>
          </a:xfrm>
          <a:prstGeom prst="rect">
            <a:avLst/>
          </a:prstGeom>
          <a:noFill/>
          <a:ln>
            <a:noFill/>
          </a:ln>
          <a:effectLst/>
        </p:spPr>
        <p:txBody>
          <a:bodyPr wrap="square" lIns="91103" tIns="45552" rIns="91103" bIns="45552" rtlCol="0" anchor="ctr">
            <a:normAutofit/>
          </a:bodyPr>
          <a:lstStyle/>
          <a:p>
            <a:pPr algn="ctr"/>
            <a:endParaRPr lang="en-US" sz="1200" b="0" cap="none" spc="0">
              <a:ln w="0">
                <a:noFill/>
              </a:ln>
              <a:solidFill>
                <a:schemeClr val="tx2"/>
              </a:solidFill>
              <a:latin typeface="+mn-lt"/>
            </a:endParaRPr>
          </a:p>
        </p:txBody>
      </p:sp>
      <p:sp>
        <p:nvSpPr>
          <p:cNvPr id="69" name="Rectangle 68">
            <a:extLst>
              <a:ext uri="{FF2B5EF4-FFF2-40B4-BE49-F238E27FC236}">
                <a16:creationId xmlns:a16="http://schemas.microsoft.com/office/drawing/2014/main" id="{237DA6D9-4C3F-905A-A377-C543CED169BE}"/>
              </a:ext>
            </a:extLst>
          </p:cNvPr>
          <p:cNvSpPr/>
          <p:nvPr/>
        </p:nvSpPr>
        <p:spPr>
          <a:xfrm>
            <a:off x="3287971" y="3162165"/>
            <a:ext cx="2676803" cy="505751"/>
          </a:xfrm>
          <a:prstGeom prst="rect">
            <a:avLst/>
          </a:prstGeom>
          <a:noFill/>
          <a:ln>
            <a:noFill/>
          </a:ln>
          <a:effectLst/>
        </p:spPr>
        <p:txBody>
          <a:bodyPr wrap="square" lIns="91103" tIns="45552" rIns="91103" bIns="45552" rtlCol="0" anchor="ctr">
            <a:normAutofit/>
          </a:bodyPr>
          <a:lstStyle/>
          <a:p>
            <a:pPr algn="ctr"/>
            <a:endParaRPr lang="en-US" sz="1200" b="0" cap="none" spc="0">
              <a:ln w="0">
                <a:noFill/>
              </a:ln>
              <a:solidFill>
                <a:schemeClr val="tx2"/>
              </a:solidFill>
              <a:latin typeface="+mn-lt"/>
            </a:endParaRPr>
          </a:p>
        </p:txBody>
      </p:sp>
      <p:sp>
        <p:nvSpPr>
          <p:cNvPr id="70" name="Rectangle 69">
            <a:extLst>
              <a:ext uri="{FF2B5EF4-FFF2-40B4-BE49-F238E27FC236}">
                <a16:creationId xmlns:a16="http://schemas.microsoft.com/office/drawing/2014/main" id="{A825513C-1D37-800E-4810-F1FB61A4B22D}"/>
              </a:ext>
            </a:extLst>
          </p:cNvPr>
          <p:cNvSpPr/>
          <p:nvPr/>
        </p:nvSpPr>
        <p:spPr>
          <a:xfrm>
            <a:off x="3287971" y="3708527"/>
            <a:ext cx="2676803" cy="505751"/>
          </a:xfrm>
          <a:prstGeom prst="rect">
            <a:avLst/>
          </a:prstGeom>
          <a:noFill/>
          <a:ln>
            <a:noFill/>
          </a:ln>
          <a:effectLst/>
        </p:spPr>
        <p:txBody>
          <a:bodyPr wrap="square" lIns="91103" tIns="45552" rIns="91103" bIns="45552" rtlCol="0" anchor="ctr">
            <a:normAutofit/>
          </a:bodyPr>
          <a:lstStyle/>
          <a:p>
            <a:pPr algn="ctr"/>
            <a:endParaRPr lang="en-US" sz="1200" b="0" cap="none" spc="0">
              <a:ln w="0">
                <a:noFill/>
              </a:ln>
              <a:solidFill>
                <a:schemeClr val="tx2"/>
              </a:solidFill>
              <a:latin typeface="+mn-lt"/>
            </a:endParaRPr>
          </a:p>
        </p:txBody>
      </p:sp>
      <p:sp>
        <p:nvSpPr>
          <p:cNvPr id="71" name="Rectangle 70">
            <a:extLst>
              <a:ext uri="{FF2B5EF4-FFF2-40B4-BE49-F238E27FC236}">
                <a16:creationId xmlns:a16="http://schemas.microsoft.com/office/drawing/2014/main" id="{46D65475-685A-6A3A-442E-0FB8CBC8FE18}"/>
              </a:ext>
            </a:extLst>
          </p:cNvPr>
          <p:cNvSpPr/>
          <p:nvPr/>
        </p:nvSpPr>
        <p:spPr>
          <a:xfrm>
            <a:off x="3287971" y="4254887"/>
            <a:ext cx="2676803" cy="505751"/>
          </a:xfrm>
          <a:prstGeom prst="rect">
            <a:avLst/>
          </a:prstGeom>
          <a:noFill/>
          <a:ln>
            <a:noFill/>
          </a:ln>
          <a:effectLst/>
        </p:spPr>
        <p:txBody>
          <a:bodyPr wrap="square" lIns="91103" tIns="45552" rIns="91103" bIns="45552" rtlCol="0" anchor="ctr">
            <a:normAutofit/>
          </a:bodyPr>
          <a:lstStyle/>
          <a:p>
            <a:pPr algn="ctr"/>
            <a:endParaRPr lang="en-US" sz="1200" b="0" cap="none" spc="0">
              <a:ln w="0">
                <a:noFill/>
              </a:ln>
              <a:solidFill>
                <a:schemeClr val="tx2"/>
              </a:solidFill>
              <a:latin typeface="+mn-lt"/>
            </a:endParaRPr>
          </a:p>
        </p:txBody>
      </p:sp>
      <p:sp>
        <p:nvSpPr>
          <p:cNvPr id="72" name="Text Placeholder 5">
            <a:extLst>
              <a:ext uri="{FF2B5EF4-FFF2-40B4-BE49-F238E27FC236}">
                <a16:creationId xmlns:a16="http://schemas.microsoft.com/office/drawing/2014/main" id="{257D576C-5C45-2E01-BC7E-3830A3E00797}"/>
              </a:ext>
            </a:extLst>
          </p:cNvPr>
          <p:cNvSpPr>
            <a:spLocks noGrp="1"/>
          </p:cNvSpPr>
          <p:nvPr>
            <p:ph type="body" sz="quarter" idx="73" hasCustomPrompt="1"/>
          </p:nvPr>
        </p:nvSpPr>
        <p:spPr>
          <a:xfrm>
            <a:off x="3265952" y="1548539"/>
            <a:ext cx="2625412"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Value</a:t>
            </a:r>
          </a:p>
        </p:txBody>
      </p:sp>
      <p:sp>
        <p:nvSpPr>
          <p:cNvPr id="73" name="Text Placeholder 5">
            <a:extLst>
              <a:ext uri="{FF2B5EF4-FFF2-40B4-BE49-F238E27FC236}">
                <a16:creationId xmlns:a16="http://schemas.microsoft.com/office/drawing/2014/main" id="{76E72D89-6EBA-1E6E-4BC6-1BA3139C0BD3}"/>
              </a:ext>
            </a:extLst>
          </p:cNvPr>
          <p:cNvSpPr>
            <a:spLocks noGrp="1"/>
          </p:cNvSpPr>
          <p:nvPr>
            <p:ph type="body" sz="quarter" idx="74" hasCustomPrompt="1"/>
          </p:nvPr>
        </p:nvSpPr>
        <p:spPr>
          <a:xfrm>
            <a:off x="3265952" y="2092730"/>
            <a:ext cx="2625412" cy="494910"/>
          </a:xfrm>
          <a:noFill/>
        </p:spPr>
        <p:txBody>
          <a:bodyPr>
            <a:normAutofit/>
          </a:bodyPr>
          <a:lstStyle>
            <a:lvl1pPr marL="0" marR="0" indent="0" algn="l" defTabSz="911023"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911023"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a:t>Value</a:t>
            </a:r>
          </a:p>
        </p:txBody>
      </p:sp>
      <p:sp>
        <p:nvSpPr>
          <p:cNvPr id="74" name="Text Placeholder 5">
            <a:extLst>
              <a:ext uri="{FF2B5EF4-FFF2-40B4-BE49-F238E27FC236}">
                <a16:creationId xmlns:a16="http://schemas.microsoft.com/office/drawing/2014/main" id="{0F5A0336-5BD2-4713-8733-41ECFF70E10C}"/>
              </a:ext>
            </a:extLst>
          </p:cNvPr>
          <p:cNvSpPr>
            <a:spLocks noGrp="1"/>
          </p:cNvSpPr>
          <p:nvPr>
            <p:ph type="body" sz="quarter" idx="75" hasCustomPrompt="1"/>
          </p:nvPr>
        </p:nvSpPr>
        <p:spPr>
          <a:xfrm>
            <a:off x="3265952" y="2636924"/>
            <a:ext cx="2625412" cy="494910"/>
          </a:xfrm>
          <a:noFill/>
        </p:spPr>
        <p:txBody>
          <a:bodyPr>
            <a:normAutofit/>
          </a:bodyPr>
          <a:lstStyle>
            <a:lvl1pPr marL="0" marR="0" indent="0" algn="l" defTabSz="911023"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911023"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a:t>Value</a:t>
            </a:r>
          </a:p>
        </p:txBody>
      </p:sp>
      <p:sp>
        <p:nvSpPr>
          <p:cNvPr id="75" name="Text Placeholder 5">
            <a:extLst>
              <a:ext uri="{FF2B5EF4-FFF2-40B4-BE49-F238E27FC236}">
                <a16:creationId xmlns:a16="http://schemas.microsoft.com/office/drawing/2014/main" id="{C6C13E7C-B07E-9C79-8D50-9079CC1B5280}"/>
              </a:ext>
            </a:extLst>
          </p:cNvPr>
          <p:cNvSpPr>
            <a:spLocks noGrp="1"/>
          </p:cNvSpPr>
          <p:nvPr>
            <p:ph type="body" sz="quarter" idx="76" hasCustomPrompt="1"/>
          </p:nvPr>
        </p:nvSpPr>
        <p:spPr>
          <a:xfrm>
            <a:off x="3265952" y="3181117"/>
            <a:ext cx="2625412"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Value</a:t>
            </a:r>
          </a:p>
        </p:txBody>
      </p:sp>
      <p:sp>
        <p:nvSpPr>
          <p:cNvPr id="76" name="Text Placeholder 5">
            <a:extLst>
              <a:ext uri="{FF2B5EF4-FFF2-40B4-BE49-F238E27FC236}">
                <a16:creationId xmlns:a16="http://schemas.microsoft.com/office/drawing/2014/main" id="{1290634F-8311-518D-D095-7E470997D86E}"/>
              </a:ext>
            </a:extLst>
          </p:cNvPr>
          <p:cNvSpPr>
            <a:spLocks noGrp="1"/>
          </p:cNvSpPr>
          <p:nvPr>
            <p:ph type="body" sz="quarter" idx="77" hasCustomPrompt="1"/>
          </p:nvPr>
        </p:nvSpPr>
        <p:spPr>
          <a:xfrm>
            <a:off x="3265952" y="3725310"/>
            <a:ext cx="2625412"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Value</a:t>
            </a:r>
          </a:p>
        </p:txBody>
      </p:sp>
      <p:sp>
        <p:nvSpPr>
          <p:cNvPr id="77" name="Text Placeholder 5">
            <a:extLst>
              <a:ext uri="{FF2B5EF4-FFF2-40B4-BE49-F238E27FC236}">
                <a16:creationId xmlns:a16="http://schemas.microsoft.com/office/drawing/2014/main" id="{D82023F8-D631-4FDD-368F-1C06D549E087}"/>
              </a:ext>
            </a:extLst>
          </p:cNvPr>
          <p:cNvSpPr>
            <a:spLocks noGrp="1"/>
          </p:cNvSpPr>
          <p:nvPr>
            <p:ph type="body" sz="quarter" idx="78" hasCustomPrompt="1"/>
          </p:nvPr>
        </p:nvSpPr>
        <p:spPr>
          <a:xfrm>
            <a:off x="3265952" y="4269502"/>
            <a:ext cx="2625412" cy="494910"/>
          </a:xfrm>
          <a:noFill/>
        </p:spPr>
        <p:txBody>
          <a:bodyPr>
            <a:normAutofit/>
          </a:bodyPr>
          <a:lstStyle>
            <a:lvl1pPr marL="0" indent="0">
              <a:spcBef>
                <a:spcPts val="0"/>
              </a:spcBef>
              <a:buFont typeface="Arial" panose="020B0604020202020204" pitchFamily="34" charset="0"/>
              <a:buNone/>
              <a:defRPr sz="12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Value</a:t>
            </a:r>
          </a:p>
        </p:txBody>
      </p:sp>
      <p:sp>
        <p:nvSpPr>
          <p:cNvPr id="91" name="Rectangle 90">
            <a:extLst>
              <a:ext uri="{FF2B5EF4-FFF2-40B4-BE49-F238E27FC236}">
                <a16:creationId xmlns:a16="http://schemas.microsoft.com/office/drawing/2014/main" id="{C3B83FFE-D64D-A731-1F7C-46A4E4793B88}"/>
              </a:ext>
            </a:extLst>
          </p:cNvPr>
          <p:cNvSpPr/>
          <p:nvPr/>
        </p:nvSpPr>
        <p:spPr>
          <a:xfrm>
            <a:off x="6034863" y="1152744"/>
            <a:ext cx="2651760" cy="3697672"/>
          </a:xfrm>
          <a:prstGeom prst="rect">
            <a:avLst/>
          </a:prstGeom>
          <a:solidFill>
            <a:schemeClr val="bg1"/>
          </a:solidFill>
          <a:ln>
            <a:solidFill>
              <a:schemeClr val="bg1">
                <a:lumMod val="75000"/>
              </a:schemeClr>
            </a:solidFill>
          </a:ln>
          <a:effectLst/>
        </p:spPr>
        <p:txBody>
          <a:bodyPr wrap="square" lIns="91440" tIns="34163" rIns="91440" bIns="34163" rtlCol="0" anchor="t" anchorCtr="0">
            <a:noAutofit/>
          </a:bodyPr>
          <a:lstStyle/>
          <a:p>
            <a:pPr marL="0" marR="0" lvl="0" indent="0" algn="l" defTabSz="341634" rtl="0" eaLnBrk="1" fontAlgn="base" latinLnBrk="0" hangingPunct="1">
              <a:lnSpc>
                <a:spcPct val="100000"/>
              </a:lnSpc>
              <a:spcBef>
                <a:spcPct val="0"/>
              </a:spcBef>
              <a:spcAft>
                <a:spcPct val="0"/>
              </a:spcAft>
              <a:buClrTx/>
              <a:buSzTx/>
              <a:buFontTx/>
              <a:buNone/>
              <a:tabLst/>
              <a:defRPr/>
            </a:pPr>
            <a:r>
              <a:rPr lang="en-US" sz="800" b="1" i="0" cap="none" spc="0" dirty="0">
                <a:ln w="0">
                  <a:noFill/>
                </a:ln>
                <a:solidFill>
                  <a:schemeClr val="tx1"/>
                </a:solidFill>
                <a:latin typeface="+mj-lt"/>
                <a:ea typeface="+mj-ea"/>
                <a:cs typeface="Calibri" panose="020F0502020204030204" pitchFamily="34" charset="0"/>
              </a:rPr>
              <a:t>SCORING (1 to 5, where 1=low)</a:t>
            </a:r>
          </a:p>
        </p:txBody>
      </p:sp>
      <p:grpSp>
        <p:nvGrpSpPr>
          <p:cNvPr id="8" name="Group 7">
            <a:extLst>
              <a:ext uri="{FF2B5EF4-FFF2-40B4-BE49-F238E27FC236}">
                <a16:creationId xmlns:a16="http://schemas.microsoft.com/office/drawing/2014/main" id="{F5B6EF44-E596-66DC-75A0-6E68F2C99A02}"/>
              </a:ext>
            </a:extLst>
          </p:cNvPr>
          <p:cNvGrpSpPr/>
          <p:nvPr/>
        </p:nvGrpSpPr>
        <p:grpSpPr>
          <a:xfrm>
            <a:off x="7428699" y="1519917"/>
            <a:ext cx="566410" cy="3237556"/>
            <a:chOff x="7247327" y="1576477"/>
            <a:chExt cx="722527" cy="3237556"/>
          </a:xfrm>
          <a:noFill/>
        </p:grpSpPr>
        <p:sp>
          <p:nvSpPr>
            <p:cNvPr id="56" name="Rectangle 55">
              <a:extLst>
                <a:ext uri="{FF2B5EF4-FFF2-40B4-BE49-F238E27FC236}">
                  <a16:creationId xmlns:a16="http://schemas.microsoft.com/office/drawing/2014/main" id="{EC7C6384-93EA-3873-C52E-A8963FA8CEBA}"/>
                </a:ext>
              </a:extLst>
            </p:cNvPr>
            <p:cNvSpPr/>
            <p:nvPr/>
          </p:nvSpPr>
          <p:spPr>
            <a:xfrm>
              <a:off x="7247327" y="1576477"/>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33" name="Rectangle 132">
              <a:extLst>
                <a:ext uri="{FF2B5EF4-FFF2-40B4-BE49-F238E27FC236}">
                  <a16:creationId xmlns:a16="http://schemas.microsoft.com/office/drawing/2014/main" id="{20F6AC1F-32CB-489C-6B09-E83E2EE0B6F4}"/>
                </a:ext>
              </a:extLst>
            </p:cNvPr>
            <p:cNvSpPr/>
            <p:nvPr/>
          </p:nvSpPr>
          <p:spPr>
            <a:xfrm>
              <a:off x="7247327" y="2122838"/>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39" name="Rectangle 138">
              <a:extLst>
                <a:ext uri="{FF2B5EF4-FFF2-40B4-BE49-F238E27FC236}">
                  <a16:creationId xmlns:a16="http://schemas.microsoft.com/office/drawing/2014/main" id="{25177AB3-7809-B5E3-176A-6A0B76258437}"/>
                </a:ext>
              </a:extLst>
            </p:cNvPr>
            <p:cNvSpPr/>
            <p:nvPr/>
          </p:nvSpPr>
          <p:spPr>
            <a:xfrm>
              <a:off x="7247327" y="2669199"/>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45" name="Rectangle 144">
              <a:extLst>
                <a:ext uri="{FF2B5EF4-FFF2-40B4-BE49-F238E27FC236}">
                  <a16:creationId xmlns:a16="http://schemas.microsoft.com/office/drawing/2014/main" id="{F9E87B5F-164F-46BB-B5BA-1A2A4ED4DE23}"/>
                </a:ext>
              </a:extLst>
            </p:cNvPr>
            <p:cNvSpPr/>
            <p:nvPr/>
          </p:nvSpPr>
          <p:spPr>
            <a:xfrm>
              <a:off x="7247327" y="3215560"/>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51" name="Rectangle 150">
              <a:extLst>
                <a:ext uri="{FF2B5EF4-FFF2-40B4-BE49-F238E27FC236}">
                  <a16:creationId xmlns:a16="http://schemas.microsoft.com/office/drawing/2014/main" id="{E1EF355B-D57C-1E8B-DF04-C72D588AC4AD}"/>
                </a:ext>
              </a:extLst>
            </p:cNvPr>
            <p:cNvSpPr/>
            <p:nvPr/>
          </p:nvSpPr>
          <p:spPr>
            <a:xfrm>
              <a:off x="7247327" y="3761921"/>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57" name="Rectangle 156">
              <a:extLst>
                <a:ext uri="{FF2B5EF4-FFF2-40B4-BE49-F238E27FC236}">
                  <a16:creationId xmlns:a16="http://schemas.microsoft.com/office/drawing/2014/main" id="{2760763B-B10A-0725-E3EC-068EBD7C7BAE}"/>
                </a:ext>
              </a:extLst>
            </p:cNvPr>
            <p:cNvSpPr/>
            <p:nvPr/>
          </p:nvSpPr>
          <p:spPr>
            <a:xfrm>
              <a:off x="7247327" y="4308282"/>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grpSp>
      <p:grpSp>
        <p:nvGrpSpPr>
          <p:cNvPr id="9" name="Group 8">
            <a:extLst>
              <a:ext uri="{FF2B5EF4-FFF2-40B4-BE49-F238E27FC236}">
                <a16:creationId xmlns:a16="http://schemas.microsoft.com/office/drawing/2014/main" id="{82A9940D-4307-3643-0A60-D74218825B2C}"/>
              </a:ext>
            </a:extLst>
          </p:cNvPr>
          <p:cNvGrpSpPr/>
          <p:nvPr/>
        </p:nvGrpSpPr>
        <p:grpSpPr>
          <a:xfrm>
            <a:off x="8128056" y="1519917"/>
            <a:ext cx="566410" cy="3237556"/>
            <a:chOff x="8188609" y="1576477"/>
            <a:chExt cx="722527" cy="3237556"/>
          </a:xfrm>
          <a:noFill/>
        </p:grpSpPr>
        <p:sp>
          <p:nvSpPr>
            <p:cNvPr id="81" name="Rectangle 80">
              <a:extLst>
                <a:ext uri="{FF2B5EF4-FFF2-40B4-BE49-F238E27FC236}">
                  <a16:creationId xmlns:a16="http://schemas.microsoft.com/office/drawing/2014/main" id="{F804ED77-B7E0-56D4-3CC5-921F27A9A30B}"/>
                </a:ext>
              </a:extLst>
            </p:cNvPr>
            <p:cNvSpPr/>
            <p:nvPr/>
          </p:nvSpPr>
          <p:spPr>
            <a:xfrm>
              <a:off x="8188609" y="1576477"/>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86" name="Rectangle 85">
              <a:extLst>
                <a:ext uri="{FF2B5EF4-FFF2-40B4-BE49-F238E27FC236}">
                  <a16:creationId xmlns:a16="http://schemas.microsoft.com/office/drawing/2014/main" id="{5AC920F6-DFF9-6586-C554-DABF5C84299F}"/>
                </a:ext>
              </a:extLst>
            </p:cNvPr>
            <p:cNvSpPr/>
            <p:nvPr/>
          </p:nvSpPr>
          <p:spPr>
            <a:xfrm>
              <a:off x="8188609" y="2122838"/>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87" name="Rectangle 86">
              <a:extLst>
                <a:ext uri="{FF2B5EF4-FFF2-40B4-BE49-F238E27FC236}">
                  <a16:creationId xmlns:a16="http://schemas.microsoft.com/office/drawing/2014/main" id="{A1FD9211-8095-194B-9334-BAA4D9E5922A}"/>
                </a:ext>
              </a:extLst>
            </p:cNvPr>
            <p:cNvSpPr/>
            <p:nvPr/>
          </p:nvSpPr>
          <p:spPr>
            <a:xfrm>
              <a:off x="8188609" y="2669199"/>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90" name="Rectangle 89">
              <a:extLst>
                <a:ext uri="{FF2B5EF4-FFF2-40B4-BE49-F238E27FC236}">
                  <a16:creationId xmlns:a16="http://schemas.microsoft.com/office/drawing/2014/main" id="{186CAD19-AD10-84F0-A083-ACB57E3F4BE8}"/>
                </a:ext>
              </a:extLst>
            </p:cNvPr>
            <p:cNvSpPr/>
            <p:nvPr/>
          </p:nvSpPr>
          <p:spPr>
            <a:xfrm>
              <a:off x="8188609" y="3215560"/>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93" name="Rectangle 92">
              <a:extLst>
                <a:ext uri="{FF2B5EF4-FFF2-40B4-BE49-F238E27FC236}">
                  <a16:creationId xmlns:a16="http://schemas.microsoft.com/office/drawing/2014/main" id="{BDAC7F8A-6DF9-B2CA-F35C-3B0432D72FBE}"/>
                </a:ext>
              </a:extLst>
            </p:cNvPr>
            <p:cNvSpPr/>
            <p:nvPr/>
          </p:nvSpPr>
          <p:spPr>
            <a:xfrm>
              <a:off x="8188609" y="3761921"/>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94" name="Rectangle 93">
              <a:extLst>
                <a:ext uri="{FF2B5EF4-FFF2-40B4-BE49-F238E27FC236}">
                  <a16:creationId xmlns:a16="http://schemas.microsoft.com/office/drawing/2014/main" id="{261522E7-D4E2-AA19-D48C-A055AA2E1883}"/>
                </a:ext>
              </a:extLst>
            </p:cNvPr>
            <p:cNvSpPr/>
            <p:nvPr/>
          </p:nvSpPr>
          <p:spPr>
            <a:xfrm>
              <a:off x="8188609" y="4308282"/>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grpSp>
      <p:grpSp>
        <p:nvGrpSpPr>
          <p:cNvPr id="6" name="Group 5">
            <a:extLst>
              <a:ext uri="{FF2B5EF4-FFF2-40B4-BE49-F238E27FC236}">
                <a16:creationId xmlns:a16="http://schemas.microsoft.com/office/drawing/2014/main" id="{ADCA80B3-63DA-56B7-36CD-3DF03DAA4260}"/>
              </a:ext>
            </a:extLst>
          </p:cNvPr>
          <p:cNvGrpSpPr/>
          <p:nvPr/>
        </p:nvGrpSpPr>
        <p:grpSpPr>
          <a:xfrm>
            <a:off x="6029982" y="1519917"/>
            <a:ext cx="566410" cy="3237556"/>
            <a:chOff x="5279520" y="1581836"/>
            <a:chExt cx="722527" cy="3237556"/>
          </a:xfrm>
          <a:noFill/>
        </p:grpSpPr>
        <p:sp>
          <p:nvSpPr>
            <p:cNvPr id="96" name="Rectangle 95">
              <a:extLst>
                <a:ext uri="{FF2B5EF4-FFF2-40B4-BE49-F238E27FC236}">
                  <a16:creationId xmlns:a16="http://schemas.microsoft.com/office/drawing/2014/main" id="{5517CDEB-A5DA-F373-E911-B90060BDCD31}"/>
                </a:ext>
              </a:extLst>
            </p:cNvPr>
            <p:cNvSpPr/>
            <p:nvPr/>
          </p:nvSpPr>
          <p:spPr>
            <a:xfrm>
              <a:off x="5279520" y="1581836"/>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97" name="Rectangle 96">
              <a:extLst>
                <a:ext uri="{FF2B5EF4-FFF2-40B4-BE49-F238E27FC236}">
                  <a16:creationId xmlns:a16="http://schemas.microsoft.com/office/drawing/2014/main" id="{19981AAB-B2F6-5579-838C-C483AED5DAF7}"/>
                </a:ext>
              </a:extLst>
            </p:cNvPr>
            <p:cNvSpPr/>
            <p:nvPr/>
          </p:nvSpPr>
          <p:spPr>
            <a:xfrm>
              <a:off x="5279520" y="2128197"/>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98" name="Rectangle 97">
              <a:extLst>
                <a:ext uri="{FF2B5EF4-FFF2-40B4-BE49-F238E27FC236}">
                  <a16:creationId xmlns:a16="http://schemas.microsoft.com/office/drawing/2014/main" id="{1451398B-D5D3-6A81-2CAC-86F588336592}"/>
                </a:ext>
              </a:extLst>
            </p:cNvPr>
            <p:cNvSpPr/>
            <p:nvPr/>
          </p:nvSpPr>
          <p:spPr>
            <a:xfrm>
              <a:off x="5279520" y="2674558"/>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99" name="Rectangle 98">
              <a:extLst>
                <a:ext uri="{FF2B5EF4-FFF2-40B4-BE49-F238E27FC236}">
                  <a16:creationId xmlns:a16="http://schemas.microsoft.com/office/drawing/2014/main" id="{7CD3093B-8264-9696-A551-3E88B3F73402}"/>
                </a:ext>
              </a:extLst>
            </p:cNvPr>
            <p:cNvSpPr/>
            <p:nvPr/>
          </p:nvSpPr>
          <p:spPr>
            <a:xfrm>
              <a:off x="5279520" y="3220919"/>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04" name="Rectangle 103">
              <a:extLst>
                <a:ext uri="{FF2B5EF4-FFF2-40B4-BE49-F238E27FC236}">
                  <a16:creationId xmlns:a16="http://schemas.microsoft.com/office/drawing/2014/main" id="{22DB4EBA-C940-29FA-B22B-8D82AC4E7C2F}"/>
                </a:ext>
              </a:extLst>
            </p:cNvPr>
            <p:cNvSpPr/>
            <p:nvPr/>
          </p:nvSpPr>
          <p:spPr>
            <a:xfrm>
              <a:off x="5279520" y="3767280"/>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05" name="Rectangle 104">
              <a:extLst>
                <a:ext uri="{FF2B5EF4-FFF2-40B4-BE49-F238E27FC236}">
                  <a16:creationId xmlns:a16="http://schemas.microsoft.com/office/drawing/2014/main" id="{D67DABCB-D9F3-0D15-5B26-DD9DAB7335F2}"/>
                </a:ext>
              </a:extLst>
            </p:cNvPr>
            <p:cNvSpPr/>
            <p:nvPr/>
          </p:nvSpPr>
          <p:spPr>
            <a:xfrm>
              <a:off x="5279520" y="4313641"/>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grpSp>
      <p:grpSp>
        <p:nvGrpSpPr>
          <p:cNvPr id="7" name="Group 6">
            <a:extLst>
              <a:ext uri="{FF2B5EF4-FFF2-40B4-BE49-F238E27FC236}">
                <a16:creationId xmlns:a16="http://schemas.microsoft.com/office/drawing/2014/main" id="{7E2E192C-4FF2-91C7-220F-EEA80E5D16E7}"/>
              </a:ext>
            </a:extLst>
          </p:cNvPr>
          <p:cNvGrpSpPr/>
          <p:nvPr/>
        </p:nvGrpSpPr>
        <p:grpSpPr>
          <a:xfrm>
            <a:off x="6729342" y="1519917"/>
            <a:ext cx="566410" cy="3237556"/>
            <a:chOff x="6306045" y="1583418"/>
            <a:chExt cx="722527" cy="3237556"/>
          </a:xfrm>
          <a:noFill/>
        </p:grpSpPr>
        <p:sp>
          <p:nvSpPr>
            <p:cNvPr id="107" name="Rectangle 106">
              <a:extLst>
                <a:ext uri="{FF2B5EF4-FFF2-40B4-BE49-F238E27FC236}">
                  <a16:creationId xmlns:a16="http://schemas.microsoft.com/office/drawing/2014/main" id="{8F9D7422-770D-B95C-A961-A841254E00D7}"/>
                </a:ext>
              </a:extLst>
            </p:cNvPr>
            <p:cNvSpPr/>
            <p:nvPr/>
          </p:nvSpPr>
          <p:spPr>
            <a:xfrm>
              <a:off x="6306045" y="1583418"/>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08" name="Rectangle 107">
              <a:extLst>
                <a:ext uri="{FF2B5EF4-FFF2-40B4-BE49-F238E27FC236}">
                  <a16:creationId xmlns:a16="http://schemas.microsoft.com/office/drawing/2014/main" id="{7BD118D9-B65E-45C3-5278-30E38A527986}"/>
                </a:ext>
              </a:extLst>
            </p:cNvPr>
            <p:cNvSpPr/>
            <p:nvPr/>
          </p:nvSpPr>
          <p:spPr>
            <a:xfrm>
              <a:off x="6306045" y="2129779"/>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10" name="Rectangle 109">
              <a:extLst>
                <a:ext uri="{FF2B5EF4-FFF2-40B4-BE49-F238E27FC236}">
                  <a16:creationId xmlns:a16="http://schemas.microsoft.com/office/drawing/2014/main" id="{9B96228B-FD72-3475-20FC-A4E87CD5496D}"/>
                </a:ext>
              </a:extLst>
            </p:cNvPr>
            <p:cNvSpPr/>
            <p:nvPr/>
          </p:nvSpPr>
          <p:spPr>
            <a:xfrm>
              <a:off x="6306045" y="2676140"/>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11" name="Rectangle 110">
              <a:extLst>
                <a:ext uri="{FF2B5EF4-FFF2-40B4-BE49-F238E27FC236}">
                  <a16:creationId xmlns:a16="http://schemas.microsoft.com/office/drawing/2014/main" id="{DCD39E12-5219-0DBB-79F0-6250A8376CF6}"/>
                </a:ext>
              </a:extLst>
            </p:cNvPr>
            <p:cNvSpPr/>
            <p:nvPr/>
          </p:nvSpPr>
          <p:spPr>
            <a:xfrm>
              <a:off x="6306045" y="3222501"/>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12" name="Rectangle 111">
              <a:extLst>
                <a:ext uri="{FF2B5EF4-FFF2-40B4-BE49-F238E27FC236}">
                  <a16:creationId xmlns:a16="http://schemas.microsoft.com/office/drawing/2014/main" id="{89E1B089-AE38-4483-3FBF-98D7D4181FAC}"/>
                </a:ext>
              </a:extLst>
            </p:cNvPr>
            <p:cNvSpPr/>
            <p:nvPr/>
          </p:nvSpPr>
          <p:spPr>
            <a:xfrm>
              <a:off x="6306045" y="3768862"/>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sp>
          <p:nvSpPr>
            <p:cNvPr id="113" name="Rectangle 112">
              <a:extLst>
                <a:ext uri="{FF2B5EF4-FFF2-40B4-BE49-F238E27FC236}">
                  <a16:creationId xmlns:a16="http://schemas.microsoft.com/office/drawing/2014/main" id="{0E802A20-09D7-7768-E09D-27D32E370175}"/>
                </a:ext>
              </a:extLst>
            </p:cNvPr>
            <p:cNvSpPr/>
            <p:nvPr/>
          </p:nvSpPr>
          <p:spPr>
            <a:xfrm>
              <a:off x="6306045" y="4315223"/>
              <a:ext cx="722527" cy="505751"/>
            </a:xfrm>
            <a:prstGeom prst="rect">
              <a:avLst/>
            </a:prstGeom>
            <a:grpFill/>
            <a:ln>
              <a:noFill/>
            </a:ln>
            <a:effectLst/>
          </p:spPr>
          <p:txBody>
            <a:bodyPr wrap="square" lIns="91440" tIns="45720" rIns="91440" bIns="45720" rtlCol="0" anchor="ctr">
              <a:noAutofit/>
            </a:bodyPr>
            <a:lstStyle/>
            <a:p>
              <a:pPr algn="ctr"/>
              <a:endParaRPr lang="en-US" sz="1200" b="0" cap="none" spc="0">
                <a:ln w="0">
                  <a:noFill/>
                </a:ln>
                <a:solidFill>
                  <a:schemeClr val="tx2"/>
                </a:solidFill>
                <a:latin typeface="+mn-lt"/>
              </a:endParaRPr>
            </a:p>
          </p:txBody>
        </p:sp>
      </p:grpSp>
      <p:sp>
        <p:nvSpPr>
          <p:cNvPr id="4" name="Rectangle 3">
            <a:extLst>
              <a:ext uri="{FF2B5EF4-FFF2-40B4-BE49-F238E27FC236}">
                <a16:creationId xmlns:a16="http://schemas.microsoft.com/office/drawing/2014/main" id="{FBBBD18A-D4CA-304E-F610-43E9AF624F3E}"/>
              </a:ext>
            </a:extLst>
          </p:cNvPr>
          <p:cNvSpPr/>
          <p:nvPr/>
        </p:nvSpPr>
        <p:spPr>
          <a:xfrm>
            <a:off x="6731557" y="1310389"/>
            <a:ext cx="559760" cy="230384"/>
          </a:xfrm>
          <a:prstGeom prst="rect">
            <a:avLst/>
          </a:prstGeom>
        </p:spPr>
        <p:txBody>
          <a:bodyPr wrap="square" anchor="ctr">
            <a:spAutoFit/>
          </a:bodyPr>
          <a:lstStyle/>
          <a:p>
            <a:pPr algn="ctr"/>
            <a:r>
              <a:rPr lang="en-US" sz="897" b="0" i="0">
                <a:latin typeface="+mj-lt"/>
                <a:ea typeface="+mj-ea"/>
              </a:rPr>
              <a:t>OURS</a:t>
            </a:r>
          </a:p>
        </p:txBody>
      </p:sp>
      <p:sp>
        <p:nvSpPr>
          <p:cNvPr id="114" name="Rectangle 113">
            <a:extLst>
              <a:ext uri="{FF2B5EF4-FFF2-40B4-BE49-F238E27FC236}">
                <a16:creationId xmlns:a16="http://schemas.microsoft.com/office/drawing/2014/main" id="{B073D1C3-FF26-9689-BEFE-95DEF4338E6C}"/>
              </a:ext>
            </a:extLst>
          </p:cNvPr>
          <p:cNvSpPr/>
          <p:nvPr/>
        </p:nvSpPr>
        <p:spPr>
          <a:xfrm>
            <a:off x="7426488" y="1310389"/>
            <a:ext cx="568625" cy="230384"/>
          </a:xfrm>
          <a:prstGeom prst="rect">
            <a:avLst/>
          </a:prstGeom>
        </p:spPr>
        <p:txBody>
          <a:bodyPr wrap="square" anchor="ctr">
            <a:spAutoFit/>
          </a:bodyPr>
          <a:lstStyle/>
          <a:p>
            <a:pPr algn="ctr"/>
            <a:r>
              <a:rPr lang="en-US" sz="897" b="0" i="0">
                <a:latin typeface="+mj-lt"/>
                <a:ea typeface="+mj-ea"/>
              </a:rPr>
              <a:t>THEIRS</a:t>
            </a:r>
          </a:p>
        </p:txBody>
      </p:sp>
      <p:sp>
        <p:nvSpPr>
          <p:cNvPr id="115" name="Rectangle 114">
            <a:extLst>
              <a:ext uri="{FF2B5EF4-FFF2-40B4-BE49-F238E27FC236}">
                <a16:creationId xmlns:a16="http://schemas.microsoft.com/office/drawing/2014/main" id="{85A4C512-5CBF-C596-D05D-AD531578EB4D}"/>
              </a:ext>
            </a:extLst>
          </p:cNvPr>
          <p:cNvSpPr/>
          <p:nvPr/>
        </p:nvSpPr>
        <p:spPr>
          <a:xfrm>
            <a:off x="7278869" y="1298950"/>
            <a:ext cx="171489" cy="253274"/>
          </a:xfrm>
          <a:prstGeom prst="rect">
            <a:avLst/>
          </a:prstGeom>
        </p:spPr>
        <p:txBody>
          <a:bodyPr wrap="square" anchor="ctr">
            <a:spAutoFit/>
          </a:bodyPr>
          <a:lstStyle/>
          <a:p>
            <a:pPr algn="ctr"/>
            <a:r>
              <a:rPr lang="en-US" sz="1046" b="0" i="0">
                <a:latin typeface="+mj-ea"/>
                <a:ea typeface="+mj-ea"/>
              </a:rPr>
              <a:t>-</a:t>
            </a:r>
          </a:p>
        </p:txBody>
      </p:sp>
      <p:sp>
        <p:nvSpPr>
          <p:cNvPr id="116" name="Rectangle 115">
            <a:extLst>
              <a:ext uri="{FF2B5EF4-FFF2-40B4-BE49-F238E27FC236}">
                <a16:creationId xmlns:a16="http://schemas.microsoft.com/office/drawing/2014/main" id="{F619DF7D-5D85-00BC-5A71-A7246A2DFEB4}"/>
              </a:ext>
            </a:extLst>
          </p:cNvPr>
          <p:cNvSpPr/>
          <p:nvPr/>
        </p:nvSpPr>
        <p:spPr>
          <a:xfrm>
            <a:off x="7976032" y="1298950"/>
            <a:ext cx="171489" cy="253274"/>
          </a:xfrm>
          <a:prstGeom prst="rect">
            <a:avLst/>
          </a:prstGeom>
        </p:spPr>
        <p:txBody>
          <a:bodyPr wrap="square" anchor="ctr">
            <a:spAutoFit/>
          </a:bodyPr>
          <a:lstStyle/>
          <a:p>
            <a:pPr algn="ctr"/>
            <a:r>
              <a:rPr lang="en-US" sz="1046" b="0" i="0">
                <a:latin typeface="+mj-ea"/>
                <a:ea typeface="+mj-ea"/>
              </a:rPr>
              <a:t>=</a:t>
            </a:r>
          </a:p>
        </p:txBody>
      </p:sp>
      <p:sp>
        <p:nvSpPr>
          <p:cNvPr id="117" name="Rectangle 116">
            <a:extLst>
              <a:ext uri="{FF2B5EF4-FFF2-40B4-BE49-F238E27FC236}">
                <a16:creationId xmlns:a16="http://schemas.microsoft.com/office/drawing/2014/main" id="{6E9361F5-D7F6-5161-BE1B-1737A909792A}"/>
              </a:ext>
            </a:extLst>
          </p:cNvPr>
          <p:cNvSpPr/>
          <p:nvPr/>
        </p:nvSpPr>
        <p:spPr>
          <a:xfrm>
            <a:off x="8130277" y="1310389"/>
            <a:ext cx="566409" cy="230384"/>
          </a:xfrm>
          <a:prstGeom prst="rect">
            <a:avLst/>
          </a:prstGeom>
        </p:spPr>
        <p:txBody>
          <a:bodyPr wrap="square" anchor="ctr">
            <a:spAutoFit/>
          </a:bodyPr>
          <a:lstStyle/>
          <a:p>
            <a:pPr algn="ctr"/>
            <a:r>
              <a:rPr lang="en-US" sz="897" b="0" i="0">
                <a:latin typeface="+mj-lt"/>
                <a:ea typeface="+mj-ea"/>
              </a:rPr>
              <a:t>SCORE</a:t>
            </a:r>
          </a:p>
        </p:txBody>
      </p:sp>
      <p:sp>
        <p:nvSpPr>
          <p:cNvPr id="118" name="Rectangle 117">
            <a:extLst>
              <a:ext uri="{FF2B5EF4-FFF2-40B4-BE49-F238E27FC236}">
                <a16:creationId xmlns:a16="http://schemas.microsoft.com/office/drawing/2014/main" id="{DA9D28E7-9005-FA0D-A149-4C3C4BB3FB84}"/>
              </a:ext>
            </a:extLst>
          </p:cNvPr>
          <p:cNvSpPr/>
          <p:nvPr/>
        </p:nvSpPr>
        <p:spPr>
          <a:xfrm>
            <a:off x="6025558" y="1310389"/>
            <a:ext cx="568625" cy="230384"/>
          </a:xfrm>
          <a:prstGeom prst="rect">
            <a:avLst/>
          </a:prstGeom>
        </p:spPr>
        <p:txBody>
          <a:bodyPr wrap="square" anchor="ctr">
            <a:spAutoFit/>
          </a:bodyPr>
          <a:lstStyle/>
          <a:p>
            <a:pPr algn="ctr"/>
            <a:r>
              <a:rPr lang="en-US" sz="897" b="0" i="0">
                <a:latin typeface="+mj-lt"/>
                <a:ea typeface="+mj-ea"/>
              </a:rPr>
              <a:t>VALUE</a:t>
            </a:r>
          </a:p>
        </p:txBody>
      </p:sp>
      <p:sp>
        <p:nvSpPr>
          <p:cNvPr id="119" name="Rectangle 118">
            <a:extLst>
              <a:ext uri="{FF2B5EF4-FFF2-40B4-BE49-F238E27FC236}">
                <a16:creationId xmlns:a16="http://schemas.microsoft.com/office/drawing/2014/main" id="{9B3DF364-63FB-6C8D-27D1-73916DE477E1}"/>
              </a:ext>
            </a:extLst>
          </p:cNvPr>
          <p:cNvSpPr/>
          <p:nvPr/>
        </p:nvSpPr>
        <p:spPr>
          <a:xfrm>
            <a:off x="6580048" y="1298950"/>
            <a:ext cx="171489" cy="253274"/>
          </a:xfrm>
          <a:prstGeom prst="rect">
            <a:avLst/>
          </a:prstGeom>
        </p:spPr>
        <p:txBody>
          <a:bodyPr wrap="square" anchor="ctr">
            <a:spAutoFit/>
          </a:bodyPr>
          <a:lstStyle/>
          <a:p>
            <a:pPr algn="ctr"/>
            <a:r>
              <a:rPr lang="en-US" sz="1046" b="0" i="0">
                <a:latin typeface="+mj-ea"/>
                <a:ea typeface="+mj-ea"/>
              </a:rPr>
              <a:t>+</a:t>
            </a:r>
          </a:p>
        </p:txBody>
      </p:sp>
      <p:sp>
        <p:nvSpPr>
          <p:cNvPr id="121" name="Text Placeholder 5">
            <a:extLst>
              <a:ext uri="{FF2B5EF4-FFF2-40B4-BE49-F238E27FC236}">
                <a16:creationId xmlns:a16="http://schemas.microsoft.com/office/drawing/2014/main" id="{C409FC66-C941-73EF-2EFB-CFAC1139AA28}"/>
              </a:ext>
            </a:extLst>
          </p:cNvPr>
          <p:cNvSpPr>
            <a:spLocks noGrp="1"/>
          </p:cNvSpPr>
          <p:nvPr>
            <p:ph type="body" sz="quarter" idx="79" hasCustomPrompt="1"/>
          </p:nvPr>
        </p:nvSpPr>
        <p:spPr>
          <a:xfrm>
            <a:off x="6046142" y="15307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2" name="Text Placeholder 5">
            <a:extLst>
              <a:ext uri="{FF2B5EF4-FFF2-40B4-BE49-F238E27FC236}">
                <a16:creationId xmlns:a16="http://schemas.microsoft.com/office/drawing/2014/main" id="{A704C004-5066-9F95-5E1E-D61C0E69554D}"/>
              </a:ext>
            </a:extLst>
          </p:cNvPr>
          <p:cNvSpPr>
            <a:spLocks noGrp="1"/>
          </p:cNvSpPr>
          <p:nvPr>
            <p:ph type="body" sz="quarter" idx="80" hasCustomPrompt="1"/>
          </p:nvPr>
        </p:nvSpPr>
        <p:spPr>
          <a:xfrm>
            <a:off x="6743712" y="1530756"/>
            <a:ext cx="555610" cy="494910"/>
          </a:xfrm>
          <a:noFill/>
          <a:ln>
            <a:noFill/>
          </a:ln>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3" name="Text Placeholder 5">
            <a:extLst>
              <a:ext uri="{FF2B5EF4-FFF2-40B4-BE49-F238E27FC236}">
                <a16:creationId xmlns:a16="http://schemas.microsoft.com/office/drawing/2014/main" id="{231BE195-8ECE-27E7-E7C3-9AA66BC0A29F}"/>
              </a:ext>
            </a:extLst>
          </p:cNvPr>
          <p:cNvSpPr>
            <a:spLocks noGrp="1"/>
          </p:cNvSpPr>
          <p:nvPr>
            <p:ph type="body" sz="quarter" idx="81" hasCustomPrompt="1"/>
          </p:nvPr>
        </p:nvSpPr>
        <p:spPr>
          <a:xfrm>
            <a:off x="7441284" y="15307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4" name="Text Placeholder 5">
            <a:extLst>
              <a:ext uri="{FF2B5EF4-FFF2-40B4-BE49-F238E27FC236}">
                <a16:creationId xmlns:a16="http://schemas.microsoft.com/office/drawing/2014/main" id="{9C663936-1A85-8F7D-E63E-0262F8F831CA}"/>
              </a:ext>
            </a:extLst>
          </p:cNvPr>
          <p:cNvSpPr>
            <a:spLocks noGrp="1"/>
          </p:cNvSpPr>
          <p:nvPr>
            <p:ph type="body" sz="quarter" idx="82" hasCustomPrompt="1"/>
          </p:nvPr>
        </p:nvSpPr>
        <p:spPr>
          <a:xfrm>
            <a:off x="8138856" y="15307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5" name="Text Placeholder 5">
            <a:extLst>
              <a:ext uri="{FF2B5EF4-FFF2-40B4-BE49-F238E27FC236}">
                <a16:creationId xmlns:a16="http://schemas.microsoft.com/office/drawing/2014/main" id="{D39ABA2A-2493-4826-CD87-88CB25982C7E}"/>
              </a:ext>
            </a:extLst>
          </p:cNvPr>
          <p:cNvSpPr>
            <a:spLocks noGrp="1"/>
          </p:cNvSpPr>
          <p:nvPr>
            <p:ph type="body" sz="quarter" idx="83" hasCustomPrompt="1"/>
          </p:nvPr>
        </p:nvSpPr>
        <p:spPr>
          <a:xfrm>
            <a:off x="6046142" y="20764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6" name="Text Placeholder 5">
            <a:extLst>
              <a:ext uri="{FF2B5EF4-FFF2-40B4-BE49-F238E27FC236}">
                <a16:creationId xmlns:a16="http://schemas.microsoft.com/office/drawing/2014/main" id="{362CBF47-2DAB-75AA-7BB8-EE27ECDA31D7}"/>
              </a:ext>
            </a:extLst>
          </p:cNvPr>
          <p:cNvSpPr>
            <a:spLocks noGrp="1"/>
          </p:cNvSpPr>
          <p:nvPr>
            <p:ph type="body" sz="quarter" idx="84" hasCustomPrompt="1"/>
          </p:nvPr>
        </p:nvSpPr>
        <p:spPr>
          <a:xfrm>
            <a:off x="6743712" y="2076456"/>
            <a:ext cx="555610" cy="494910"/>
          </a:xfrm>
          <a:noFill/>
          <a:ln>
            <a:noFill/>
          </a:ln>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7" name="Text Placeholder 5">
            <a:extLst>
              <a:ext uri="{FF2B5EF4-FFF2-40B4-BE49-F238E27FC236}">
                <a16:creationId xmlns:a16="http://schemas.microsoft.com/office/drawing/2014/main" id="{7E185F61-4E21-23F8-D673-A97BDFD87F9A}"/>
              </a:ext>
            </a:extLst>
          </p:cNvPr>
          <p:cNvSpPr>
            <a:spLocks noGrp="1"/>
          </p:cNvSpPr>
          <p:nvPr>
            <p:ph type="body" sz="quarter" idx="85" hasCustomPrompt="1"/>
          </p:nvPr>
        </p:nvSpPr>
        <p:spPr>
          <a:xfrm>
            <a:off x="7441284" y="20764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8" name="Text Placeholder 5">
            <a:extLst>
              <a:ext uri="{FF2B5EF4-FFF2-40B4-BE49-F238E27FC236}">
                <a16:creationId xmlns:a16="http://schemas.microsoft.com/office/drawing/2014/main" id="{29DFDC13-E91E-DDEC-33DF-9EBFE85E32A5}"/>
              </a:ext>
            </a:extLst>
          </p:cNvPr>
          <p:cNvSpPr>
            <a:spLocks noGrp="1"/>
          </p:cNvSpPr>
          <p:nvPr>
            <p:ph type="body" sz="quarter" idx="86" hasCustomPrompt="1"/>
          </p:nvPr>
        </p:nvSpPr>
        <p:spPr>
          <a:xfrm>
            <a:off x="8138856" y="20764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29" name="Text Placeholder 5">
            <a:extLst>
              <a:ext uri="{FF2B5EF4-FFF2-40B4-BE49-F238E27FC236}">
                <a16:creationId xmlns:a16="http://schemas.microsoft.com/office/drawing/2014/main" id="{AD95DFE7-8B2A-7973-A2AC-3B728B079384}"/>
              </a:ext>
            </a:extLst>
          </p:cNvPr>
          <p:cNvSpPr>
            <a:spLocks noGrp="1"/>
          </p:cNvSpPr>
          <p:nvPr>
            <p:ph type="body" sz="quarter" idx="87" hasCustomPrompt="1"/>
          </p:nvPr>
        </p:nvSpPr>
        <p:spPr>
          <a:xfrm>
            <a:off x="6046142" y="26221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35" name="Text Placeholder 5">
            <a:extLst>
              <a:ext uri="{FF2B5EF4-FFF2-40B4-BE49-F238E27FC236}">
                <a16:creationId xmlns:a16="http://schemas.microsoft.com/office/drawing/2014/main" id="{E07A5038-5BBB-A123-3913-967C757430E2}"/>
              </a:ext>
            </a:extLst>
          </p:cNvPr>
          <p:cNvSpPr>
            <a:spLocks noGrp="1"/>
          </p:cNvSpPr>
          <p:nvPr>
            <p:ph type="body" sz="quarter" idx="88" hasCustomPrompt="1"/>
          </p:nvPr>
        </p:nvSpPr>
        <p:spPr>
          <a:xfrm>
            <a:off x="6743712" y="2622156"/>
            <a:ext cx="555610" cy="494910"/>
          </a:xfrm>
          <a:noFill/>
          <a:ln>
            <a:noFill/>
          </a:ln>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41" name="Text Placeholder 5">
            <a:extLst>
              <a:ext uri="{FF2B5EF4-FFF2-40B4-BE49-F238E27FC236}">
                <a16:creationId xmlns:a16="http://schemas.microsoft.com/office/drawing/2014/main" id="{EA837554-0620-2EF7-C5C7-33E5AE433E32}"/>
              </a:ext>
            </a:extLst>
          </p:cNvPr>
          <p:cNvSpPr>
            <a:spLocks noGrp="1"/>
          </p:cNvSpPr>
          <p:nvPr>
            <p:ph type="body" sz="quarter" idx="89" hasCustomPrompt="1"/>
          </p:nvPr>
        </p:nvSpPr>
        <p:spPr>
          <a:xfrm>
            <a:off x="7441284" y="26221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47" name="Text Placeholder 5">
            <a:extLst>
              <a:ext uri="{FF2B5EF4-FFF2-40B4-BE49-F238E27FC236}">
                <a16:creationId xmlns:a16="http://schemas.microsoft.com/office/drawing/2014/main" id="{0E6661D9-0326-5CE4-EF17-717289E25E50}"/>
              </a:ext>
            </a:extLst>
          </p:cNvPr>
          <p:cNvSpPr>
            <a:spLocks noGrp="1"/>
          </p:cNvSpPr>
          <p:nvPr>
            <p:ph type="body" sz="quarter" idx="90" hasCustomPrompt="1"/>
          </p:nvPr>
        </p:nvSpPr>
        <p:spPr>
          <a:xfrm>
            <a:off x="8138856" y="26221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53" name="Text Placeholder 5">
            <a:extLst>
              <a:ext uri="{FF2B5EF4-FFF2-40B4-BE49-F238E27FC236}">
                <a16:creationId xmlns:a16="http://schemas.microsoft.com/office/drawing/2014/main" id="{C752F481-E300-B7D4-F6DE-2ECB95BCC138}"/>
              </a:ext>
            </a:extLst>
          </p:cNvPr>
          <p:cNvSpPr>
            <a:spLocks noGrp="1"/>
          </p:cNvSpPr>
          <p:nvPr>
            <p:ph type="body" sz="quarter" idx="91" hasCustomPrompt="1"/>
          </p:nvPr>
        </p:nvSpPr>
        <p:spPr>
          <a:xfrm>
            <a:off x="6046142" y="31678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3" name="Text Placeholder 5">
            <a:extLst>
              <a:ext uri="{FF2B5EF4-FFF2-40B4-BE49-F238E27FC236}">
                <a16:creationId xmlns:a16="http://schemas.microsoft.com/office/drawing/2014/main" id="{C4804D7F-21AF-7AB8-118B-35EA9A991586}"/>
              </a:ext>
            </a:extLst>
          </p:cNvPr>
          <p:cNvSpPr>
            <a:spLocks noGrp="1"/>
          </p:cNvSpPr>
          <p:nvPr>
            <p:ph type="body" sz="quarter" idx="92" hasCustomPrompt="1"/>
          </p:nvPr>
        </p:nvSpPr>
        <p:spPr>
          <a:xfrm>
            <a:off x="6743712" y="3167856"/>
            <a:ext cx="555610" cy="494910"/>
          </a:xfrm>
          <a:noFill/>
          <a:ln>
            <a:noFill/>
          </a:ln>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4" name="Text Placeholder 5">
            <a:extLst>
              <a:ext uri="{FF2B5EF4-FFF2-40B4-BE49-F238E27FC236}">
                <a16:creationId xmlns:a16="http://schemas.microsoft.com/office/drawing/2014/main" id="{91992EFE-068A-CAB4-C2AA-020E9198CF07}"/>
              </a:ext>
            </a:extLst>
          </p:cNvPr>
          <p:cNvSpPr>
            <a:spLocks noGrp="1"/>
          </p:cNvSpPr>
          <p:nvPr>
            <p:ph type="body" sz="quarter" idx="93" hasCustomPrompt="1"/>
          </p:nvPr>
        </p:nvSpPr>
        <p:spPr>
          <a:xfrm>
            <a:off x="7441284" y="31678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5" name="Text Placeholder 5">
            <a:extLst>
              <a:ext uri="{FF2B5EF4-FFF2-40B4-BE49-F238E27FC236}">
                <a16:creationId xmlns:a16="http://schemas.microsoft.com/office/drawing/2014/main" id="{3CEFCBAC-7128-5478-76CA-7AC6AE49401D}"/>
              </a:ext>
            </a:extLst>
          </p:cNvPr>
          <p:cNvSpPr>
            <a:spLocks noGrp="1"/>
          </p:cNvSpPr>
          <p:nvPr>
            <p:ph type="body" sz="quarter" idx="94" hasCustomPrompt="1"/>
          </p:nvPr>
        </p:nvSpPr>
        <p:spPr>
          <a:xfrm>
            <a:off x="8138856" y="31678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6" name="Text Placeholder 5">
            <a:extLst>
              <a:ext uri="{FF2B5EF4-FFF2-40B4-BE49-F238E27FC236}">
                <a16:creationId xmlns:a16="http://schemas.microsoft.com/office/drawing/2014/main" id="{80064C58-CB3B-69DA-109A-B37D4A6A8B84}"/>
              </a:ext>
            </a:extLst>
          </p:cNvPr>
          <p:cNvSpPr>
            <a:spLocks noGrp="1"/>
          </p:cNvSpPr>
          <p:nvPr>
            <p:ph type="body" sz="quarter" idx="95" hasCustomPrompt="1"/>
          </p:nvPr>
        </p:nvSpPr>
        <p:spPr>
          <a:xfrm>
            <a:off x="6046142" y="37135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7" name="Text Placeholder 5">
            <a:extLst>
              <a:ext uri="{FF2B5EF4-FFF2-40B4-BE49-F238E27FC236}">
                <a16:creationId xmlns:a16="http://schemas.microsoft.com/office/drawing/2014/main" id="{995EA300-0CCC-E96A-EB77-213E73961972}"/>
              </a:ext>
            </a:extLst>
          </p:cNvPr>
          <p:cNvSpPr>
            <a:spLocks noGrp="1"/>
          </p:cNvSpPr>
          <p:nvPr>
            <p:ph type="body" sz="quarter" idx="96" hasCustomPrompt="1"/>
          </p:nvPr>
        </p:nvSpPr>
        <p:spPr>
          <a:xfrm>
            <a:off x="6743712" y="3713556"/>
            <a:ext cx="555610" cy="494910"/>
          </a:xfrm>
          <a:noFill/>
          <a:ln>
            <a:noFill/>
          </a:ln>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8" name="Text Placeholder 5">
            <a:extLst>
              <a:ext uri="{FF2B5EF4-FFF2-40B4-BE49-F238E27FC236}">
                <a16:creationId xmlns:a16="http://schemas.microsoft.com/office/drawing/2014/main" id="{79609B6F-34F9-FB18-5A2E-A0BFE01AC5A5}"/>
              </a:ext>
            </a:extLst>
          </p:cNvPr>
          <p:cNvSpPr>
            <a:spLocks noGrp="1"/>
          </p:cNvSpPr>
          <p:nvPr>
            <p:ph type="body" sz="quarter" idx="97" hasCustomPrompt="1"/>
          </p:nvPr>
        </p:nvSpPr>
        <p:spPr>
          <a:xfrm>
            <a:off x="7441284" y="37135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79" name="Text Placeholder 5">
            <a:extLst>
              <a:ext uri="{FF2B5EF4-FFF2-40B4-BE49-F238E27FC236}">
                <a16:creationId xmlns:a16="http://schemas.microsoft.com/office/drawing/2014/main" id="{1455656D-40AD-6D43-76A3-F584D50FD0B0}"/>
              </a:ext>
            </a:extLst>
          </p:cNvPr>
          <p:cNvSpPr>
            <a:spLocks noGrp="1"/>
          </p:cNvSpPr>
          <p:nvPr>
            <p:ph type="body" sz="quarter" idx="98" hasCustomPrompt="1"/>
          </p:nvPr>
        </p:nvSpPr>
        <p:spPr>
          <a:xfrm>
            <a:off x="8138856" y="37135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80" name="Text Placeholder 5">
            <a:extLst>
              <a:ext uri="{FF2B5EF4-FFF2-40B4-BE49-F238E27FC236}">
                <a16:creationId xmlns:a16="http://schemas.microsoft.com/office/drawing/2014/main" id="{06F4543B-0FD1-3D03-AA89-51B483B81995}"/>
              </a:ext>
            </a:extLst>
          </p:cNvPr>
          <p:cNvSpPr>
            <a:spLocks noGrp="1"/>
          </p:cNvSpPr>
          <p:nvPr>
            <p:ph type="body" sz="quarter" idx="99" hasCustomPrompt="1"/>
          </p:nvPr>
        </p:nvSpPr>
        <p:spPr>
          <a:xfrm>
            <a:off x="6046142" y="42592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81" name="Text Placeholder 5">
            <a:extLst>
              <a:ext uri="{FF2B5EF4-FFF2-40B4-BE49-F238E27FC236}">
                <a16:creationId xmlns:a16="http://schemas.microsoft.com/office/drawing/2014/main" id="{805C1B22-D639-F8CB-A58B-C1C702D80226}"/>
              </a:ext>
            </a:extLst>
          </p:cNvPr>
          <p:cNvSpPr>
            <a:spLocks noGrp="1"/>
          </p:cNvSpPr>
          <p:nvPr>
            <p:ph type="body" sz="quarter" idx="100" hasCustomPrompt="1"/>
          </p:nvPr>
        </p:nvSpPr>
        <p:spPr>
          <a:xfrm>
            <a:off x="6743712" y="4259256"/>
            <a:ext cx="555610" cy="494910"/>
          </a:xfrm>
          <a:noFill/>
          <a:ln>
            <a:noFill/>
          </a:ln>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82" name="Text Placeholder 5">
            <a:extLst>
              <a:ext uri="{FF2B5EF4-FFF2-40B4-BE49-F238E27FC236}">
                <a16:creationId xmlns:a16="http://schemas.microsoft.com/office/drawing/2014/main" id="{15024781-3A6F-5329-66FA-D5414BE4E32F}"/>
              </a:ext>
            </a:extLst>
          </p:cNvPr>
          <p:cNvSpPr>
            <a:spLocks noGrp="1"/>
          </p:cNvSpPr>
          <p:nvPr>
            <p:ph type="body" sz="quarter" idx="101" hasCustomPrompt="1"/>
          </p:nvPr>
        </p:nvSpPr>
        <p:spPr>
          <a:xfrm>
            <a:off x="7441284" y="42592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83" name="Text Placeholder 5">
            <a:extLst>
              <a:ext uri="{FF2B5EF4-FFF2-40B4-BE49-F238E27FC236}">
                <a16:creationId xmlns:a16="http://schemas.microsoft.com/office/drawing/2014/main" id="{63FAC5CA-50B5-8F34-2F18-47E69AF9D370}"/>
              </a:ext>
            </a:extLst>
          </p:cNvPr>
          <p:cNvSpPr>
            <a:spLocks noGrp="1"/>
          </p:cNvSpPr>
          <p:nvPr>
            <p:ph type="body" sz="quarter" idx="102" hasCustomPrompt="1"/>
          </p:nvPr>
        </p:nvSpPr>
        <p:spPr>
          <a:xfrm>
            <a:off x="8138856" y="4259256"/>
            <a:ext cx="555610" cy="494910"/>
          </a:xfrm>
          <a:noFill/>
        </p:spPr>
        <p:txBody>
          <a:bodyPr anchor="ctr">
            <a:noAutofit/>
          </a:bodyPr>
          <a:lstStyle>
            <a:lvl1pPr marL="0" indent="0" algn="ctr">
              <a:spcBef>
                <a:spcPts val="0"/>
              </a:spcBef>
              <a:buFont typeface="Arial" panose="020B0604020202020204" pitchFamily="34" charset="0"/>
              <a:buNone/>
              <a:defRPr sz="12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t>
            </a:r>
          </a:p>
        </p:txBody>
      </p:sp>
      <p:sp>
        <p:nvSpPr>
          <p:cNvPr id="106" name="Rectangle 105">
            <a:extLst>
              <a:ext uri="{FF2B5EF4-FFF2-40B4-BE49-F238E27FC236}">
                <a16:creationId xmlns:a16="http://schemas.microsoft.com/office/drawing/2014/main" id="{39C737FE-7A43-791B-A72C-348C652C479E}"/>
              </a:ext>
            </a:extLst>
          </p:cNvPr>
          <p:cNvSpPr/>
          <p:nvPr/>
        </p:nvSpPr>
        <p:spPr>
          <a:xfrm>
            <a:off x="6048716" y="110938"/>
            <a:ext cx="2651760"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cap="none" spc="0">
                <a:ln w="0">
                  <a:noFill/>
                </a:ln>
                <a:latin typeface="+mj-lt"/>
                <a:ea typeface="+mj-ea"/>
                <a:cs typeface="Calibri" panose="020F0502020204030204" pitchFamily="34" charset="0"/>
              </a:rPr>
              <a:t>WRITTEN BY</a:t>
            </a:r>
          </a:p>
        </p:txBody>
      </p:sp>
      <p:sp>
        <p:nvSpPr>
          <p:cNvPr id="120" name="Text Placeholder 5">
            <a:extLst>
              <a:ext uri="{FF2B5EF4-FFF2-40B4-BE49-F238E27FC236}">
                <a16:creationId xmlns:a16="http://schemas.microsoft.com/office/drawing/2014/main" id="{6121B481-8224-F7C8-5656-30A8DA1121C8}"/>
              </a:ext>
            </a:extLst>
          </p:cNvPr>
          <p:cNvSpPr>
            <a:spLocks noGrp="1"/>
          </p:cNvSpPr>
          <p:nvPr>
            <p:ph type="body" sz="quarter" idx="26" hasCustomPrompt="1"/>
          </p:nvPr>
        </p:nvSpPr>
        <p:spPr>
          <a:xfrm>
            <a:off x="6048718" y="308592"/>
            <a:ext cx="2651760" cy="259549"/>
          </a:xfrm>
        </p:spPr>
        <p:txBody>
          <a:bodyPr>
            <a:noAutofit/>
          </a:bodyPr>
          <a:lstStyle>
            <a:lvl1pPr marL="0" indent="0">
              <a:spcBef>
                <a:spcPts val="0"/>
              </a:spcBef>
              <a:buFont typeface="Arial" panose="020B0604020202020204" pitchFamily="34" charset="0"/>
              <a:buNone/>
              <a:defRPr sz="1046"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3" name="TextBox 2">
            <a:extLst>
              <a:ext uri="{FF2B5EF4-FFF2-40B4-BE49-F238E27FC236}">
                <a16:creationId xmlns:a16="http://schemas.microsoft.com/office/drawing/2014/main" id="{8364B774-BD90-5ACA-7D1F-2697C41C1DF4}"/>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b="0" i="0" kern="1200" dirty="0">
                <a:solidFill>
                  <a:schemeClr val="tx1"/>
                </a:solidFill>
                <a:latin typeface="+mj-lt"/>
                <a:ea typeface="+mj-ea"/>
                <a:cs typeface="Calibri" panose="020F0502020204030204" pitchFamily="34" charset="0"/>
              </a:rPr>
              <a:t>Problem Value worksheet</a:t>
            </a:r>
          </a:p>
        </p:txBody>
      </p:sp>
      <p:grpSp>
        <p:nvGrpSpPr>
          <p:cNvPr id="11" name="Group 10">
            <a:extLst>
              <a:ext uri="{FF2B5EF4-FFF2-40B4-BE49-F238E27FC236}">
                <a16:creationId xmlns:a16="http://schemas.microsoft.com/office/drawing/2014/main" id="{3A2ACF0E-ED0B-DD39-1C07-7EB53CA3D3F5}"/>
              </a:ext>
            </a:extLst>
          </p:cNvPr>
          <p:cNvGrpSpPr/>
          <p:nvPr/>
        </p:nvGrpSpPr>
        <p:grpSpPr>
          <a:xfrm>
            <a:off x="1026896" y="4840393"/>
            <a:ext cx="7090208" cy="200055"/>
            <a:chOff x="1234440" y="4840393"/>
            <a:chExt cx="7090208" cy="200055"/>
          </a:xfrm>
        </p:grpSpPr>
        <p:sp>
          <p:nvSpPr>
            <p:cNvPr id="12" name="TextBox 11">
              <a:extLst>
                <a:ext uri="{FF2B5EF4-FFF2-40B4-BE49-F238E27FC236}">
                  <a16:creationId xmlns:a16="http://schemas.microsoft.com/office/drawing/2014/main" id="{1FA16C21-EC30-9C05-1C83-6FD8D00966AC}"/>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13" name="Picture 12">
              <a:extLst>
                <a:ext uri="{FF2B5EF4-FFF2-40B4-BE49-F238E27FC236}">
                  <a16:creationId xmlns:a16="http://schemas.microsoft.com/office/drawing/2014/main" id="{78CDF4BF-5124-BE4A-F100-9D1634DF2740}"/>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5" name="TextBox 4">
            <a:extLst>
              <a:ext uri="{FF2B5EF4-FFF2-40B4-BE49-F238E27FC236}">
                <a16:creationId xmlns:a16="http://schemas.microsoft.com/office/drawing/2014/main" id="{D452FB5F-CC7B-6B74-103C-0723AFAECB50}"/>
              </a:ext>
            </a:extLst>
          </p:cNvPr>
          <p:cNvSpPr txBox="1"/>
          <p:nvPr/>
        </p:nvSpPr>
        <p:spPr>
          <a:xfrm>
            <a:off x="384048" y="457200"/>
            <a:ext cx="5519653" cy="175970"/>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14" name="TextBox 13">
            <a:extLst>
              <a:ext uri="{FF2B5EF4-FFF2-40B4-BE49-F238E27FC236}">
                <a16:creationId xmlns:a16="http://schemas.microsoft.com/office/drawing/2014/main" id="{88B02A0A-AA95-B335-700B-6B0777061F6F}"/>
              </a:ext>
            </a:extLst>
          </p:cNvPr>
          <p:cNvSpPr txBox="1"/>
          <p:nvPr/>
        </p:nvSpPr>
        <p:spPr>
          <a:xfrm>
            <a:off x="1" y="-331417"/>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Tree>
    <p:extLst>
      <p:ext uri="{BB962C8B-B14F-4D97-AF65-F5344CB8AC3E}">
        <p14:creationId xmlns:p14="http://schemas.microsoft.com/office/powerpoint/2010/main" val="2276638856"/>
      </p:ext>
    </p:extLst>
  </p:cSld>
  <p:clrMapOvr>
    <a:masterClrMapping/>
  </p:clrMapOvr>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strategic positioning">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412E2B-1B66-5EF4-3AA3-4D5877E02BCA}"/>
              </a:ext>
            </a:extLst>
          </p:cNvPr>
          <p:cNvSpPr/>
          <p:nvPr/>
        </p:nvSpPr>
        <p:spPr>
          <a:xfrm>
            <a:off x="6045329" y="2617762"/>
            <a:ext cx="2651760" cy="2217779"/>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marL="0" marR="0" lvl="0" indent="0" algn="l" defTabSz="456367" rtl="0" eaLnBrk="1" fontAlgn="base" latinLnBrk="0" hangingPunct="1">
              <a:lnSpc>
                <a:spcPct val="100000"/>
              </a:lnSpc>
              <a:spcBef>
                <a:spcPct val="0"/>
              </a:spcBef>
              <a:spcAft>
                <a:spcPct val="0"/>
              </a:spcAft>
              <a:buClrTx/>
              <a:buSzTx/>
              <a:buFontTx/>
              <a:buNone/>
              <a:tabLst/>
              <a:defRPr/>
            </a:pPr>
            <a:r>
              <a:rPr lang="en-US" sz="800" b="1" cap="none" spc="0" dirty="0">
                <a:ln w="0">
                  <a:noFill/>
                </a:ln>
                <a:cs typeface="Calibri" charset="0"/>
              </a:rPr>
              <a:t>DIFFERENTIATION THEMES </a:t>
            </a:r>
          </a:p>
          <a:p>
            <a:pPr marL="0" marR="0" lvl="0" indent="0" algn="l" defTabSz="456367" rtl="0" eaLnBrk="1" fontAlgn="base" latinLnBrk="0" hangingPunct="1">
              <a:lnSpc>
                <a:spcPct val="100000"/>
              </a:lnSpc>
              <a:spcBef>
                <a:spcPct val="0"/>
              </a:spcBef>
              <a:spcAft>
                <a:spcPct val="0"/>
              </a:spcAft>
              <a:buClrTx/>
              <a:buSzTx/>
              <a:buFontTx/>
              <a:buNone/>
              <a:tabLst/>
              <a:defRPr/>
            </a:pPr>
            <a:r>
              <a:rPr lang="en-US" sz="800" b="1" dirty="0"/>
              <a:t>(“I prefer…”)</a:t>
            </a:r>
          </a:p>
        </p:txBody>
      </p:sp>
      <p:sp>
        <p:nvSpPr>
          <p:cNvPr id="3" name="Rectangle 2">
            <a:extLst>
              <a:ext uri="{FF2B5EF4-FFF2-40B4-BE49-F238E27FC236}">
                <a16:creationId xmlns:a16="http://schemas.microsoft.com/office/drawing/2014/main" id="{97484250-0F45-A710-49C5-C2007BE7540A}"/>
              </a:ext>
            </a:extLst>
          </p:cNvPr>
          <p:cNvSpPr/>
          <p:nvPr/>
        </p:nvSpPr>
        <p:spPr>
          <a:xfrm>
            <a:off x="3251264" y="2609311"/>
            <a:ext cx="2651760" cy="2217779"/>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lvl="0"/>
            <a:r>
              <a:rPr lang="en-US" sz="800" b="1" cap="none" spc="0" dirty="0">
                <a:ln w="0">
                  <a:noFill/>
                </a:ln>
                <a:cs typeface="Calibri" charset="0"/>
              </a:rPr>
              <a:t>VALUE THEMES</a:t>
            </a:r>
          </a:p>
          <a:p>
            <a:pPr marL="0" marR="0" lvl="0" indent="0" algn="l" defTabSz="456367" rtl="0" eaLnBrk="1" fontAlgn="base" latinLnBrk="0" hangingPunct="1">
              <a:lnSpc>
                <a:spcPct val="100000"/>
              </a:lnSpc>
              <a:spcBef>
                <a:spcPct val="0"/>
              </a:spcBef>
              <a:spcAft>
                <a:spcPct val="0"/>
              </a:spcAft>
              <a:buClrTx/>
              <a:buSzTx/>
              <a:buFontTx/>
              <a:buNone/>
              <a:tabLst/>
              <a:defRPr/>
            </a:pPr>
            <a:r>
              <a:rPr lang="en-US" sz="800" b="1" dirty="0"/>
              <a:t>(“I value…”)</a:t>
            </a:r>
          </a:p>
        </p:txBody>
      </p:sp>
      <p:sp>
        <p:nvSpPr>
          <p:cNvPr id="39" name="Rectangle 38">
            <a:extLst>
              <a:ext uri="{FF2B5EF4-FFF2-40B4-BE49-F238E27FC236}">
                <a16:creationId xmlns:a16="http://schemas.microsoft.com/office/drawing/2014/main" id="{48975A12-FC5C-B037-0EBE-73ACEE631BE8}"/>
              </a:ext>
            </a:extLst>
          </p:cNvPr>
          <p:cNvSpPr/>
          <p:nvPr/>
        </p:nvSpPr>
        <p:spPr>
          <a:xfrm>
            <a:off x="456572" y="2603632"/>
            <a:ext cx="2651760" cy="2217779"/>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lvl="0"/>
            <a:r>
              <a:rPr lang="en-US" sz="800" b="1" cap="none" spc="0" dirty="0">
                <a:ln w="0">
                  <a:noFill/>
                </a:ln>
                <a:cs typeface="Calibri" charset="0"/>
              </a:rPr>
              <a:t>PROBLEM THEMES </a:t>
            </a:r>
          </a:p>
          <a:p>
            <a:pPr marL="0" marR="0" lvl="0" indent="0" algn="l" defTabSz="456367" rtl="0" eaLnBrk="1" fontAlgn="base" latinLnBrk="0" hangingPunct="1">
              <a:lnSpc>
                <a:spcPct val="100000"/>
              </a:lnSpc>
              <a:spcBef>
                <a:spcPct val="0"/>
              </a:spcBef>
              <a:spcAft>
                <a:spcPct val="0"/>
              </a:spcAft>
              <a:buClrTx/>
              <a:buSzTx/>
              <a:buFontTx/>
              <a:buNone/>
              <a:tabLst/>
              <a:defRPr/>
            </a:pPr>
            <a:r>
              <a:rPr lang="en-US" sz="800" b="1" dirty="0"/>
              <a:t>(“I struggle…”)</a:t>
            </a:r>
          </a:p>
        </p:txBody>
      </p:sp>
      <p:sp>
        <p:nvSpPr>
          <p:cNvPr id="30" name="Rectangle 29">
            <a:extLst>
              <a:ext uri="{FF2B5EF4-FFF2-40B4-BE49-F238E27FC236}">
                <a16:creationId xmlns:a16="http://schemas.microsoft.com/office/drawing/2014/main" id="{8FCC7C85-2E43-6434-9057-4136018F53DB}"/>
              </a:ext>
            </a:extLst>
          </p:cNvPr>
          <p:cNvSpPr/>
          <p:nvPr/>
        </p:nvSpPr>
        <p:spPr>
          <a:xfrm>
            <a:off x="6032511" y="124978"/>
            <a:ext cx="2664578" cy="457200"/>
          </a:xfrm>
          <a:prstGeom prst="rect">
            <a:avLst/>
          </a:prstGeom>
          <a:solidFill>
            <a:schemeClr val="bg1"/>
          </a:solidFill>
          <a:ln>
            <a:solidFill>
              <a:schemeClr val="bg1">
                <a:lumMod val="75000"/>
              </a:schemeClr>
            </a:solidFill>
          </a:ln>
          <a:effectLst/>
        </p:spPr>
        <p:txBody>
          <a:bodyPr wrap="square" lIns="91270" tIns="45636" rIns="91270" bIns="45636" rtlCol="0" anchor="t" anchorCtr="0">
            <a:noAutofit/>
          </a:bodyPr>
          <a:lstStyle/>
          <a:p>
            <a:r>
              <a:rPr lang="en-US" sz="800" b="1" cap="none" spc="0">
                <a:ln w="0">
                  <a:noFill/>
                </a:ln>
                <a:ea typeface="Calibri" charset="0"/>
                <a:cs typeface="Calibri" charset="0"/>
              </a:rPr>
              <a:t>WRITTEN BY</a:t>
            </a:r>
          </a:p>
        </p:txBody>
      </p:sp>
      <p:sp>
        <p:nvSpPr>
          <p:cNvPr id="68" name="Rectangle 67">
            <a:extLst>
              <a:ext uri="{FF2B5EF4-FFF2-40B4-BE49-F238E27FC236}">
                <a16:creationId xmlns:a16="http://schemas.microsoft.com/office/drawing/2014/main" id="{DC29EC9B-1EE1-A105-E5C4-C7FEE9BF2EA3}"/>
              </a:ext>
            </a:extLst>
          </p:cNvPr>
          <p:cNvSpPr/>
          <p:nvPr/>
        </p:nvSpPr>
        <p:spPr>
          <a:xfrm>
            <a:off x="456572" y="725742"/>
            <a:ext cx="2651760" cy="457200"/>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lvl="0"/>
            <a:r>
              <a:rPr lang="en-US" sz="800" b="1" cap="none" spc="0" dirty="0">
                <a:ln w="0">
                  <a:noFill/>
                </a:ln>
                <a:cs typeface="Calibri" charset="0"/>
              </a:rPr>
              <a:t>OUR OFFERING</a:t>
            </a:r>
          </a:p>
        </p:txBody>
      </p:sp>
      <p:sp>
        <p:nvSpPr>
          <p:cNvPr id="69" name="Rectangle 68">
            <a:extLst>
              <a:ext uri="{FF2B5EF4-FFF2-40B4-BE49-F238E27FC236}">
                <a16:creationId xmlns:a16="http://schemas.microsoft.com/office/drawing/2014/main" id="{9193CEE0-3D9D-20A2-6DF2-03B355D55860}"/>
              </a:ext>
            </a:extLst>
          </p:cNvPr>
          <p:cNvSpPr/>
          <p:nvPr/>
        </p:nvSpPr>
        <p:spPr>
          <a:xfrm>
            <a:off x="3251264" y="725742"/>
            <a:ext cx="2651760" cy="457200"/>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lvl="0"/>
            <a:r>
              <a:rPr lang="en-US" sz="800" b="1" cap="none" spc="0" dirty="0">
                <a:ln w="0">
                  <a:noFill/>
                </a:ln>
                <a:cs typeface="Calibri" charset="0"/>
              </a:rPr>
              <a:t>PERSONA / SEGMENT</a:t>
            </a:r>
          </a:p>
        </p:txBody>
      </p:sp>
      <p:sp>
        <p:nvSpPr>
          <p:cNvPr id="26" name="Rectangle 25">
            <a:extLst>
              <a:ext uri="{FF2B5EF4-FFF2-40B4-BE49-F238E27FC236}">
                <a16:creationId xmlns:a16="http://schemas.microsoft.com/office/drawing/2014/main" id="{D58A18BF-BC35-DAFD-EBDA-AE57CA5E325C}"/>
              </a:ext>
            </a:extLst>
          </p:cNvPr>
          <p:cNvSpPr/>
          <p:nvPr/>
        </p:nvSpPr>
        <p:spPr>
          <a:xfrm>
            <a:off x="456572" y="1250418"/>
            <a:ext cx="2651760" cy="1284540"/>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lvl="0"/>
            <a:r>
              <a:rPr lang="en-US" sz="800" b="1" cap="none" spc="0" dirty="0">
                <a:ln w="0">
                  <a:noFill/>
                </a:ln>
                <a:ea typeface="Calibri" charset="0"/>
                <a:cs typeface="Calibri" charset="0"/>
              </a:rPr>
              <a:t>PROBLEM</a:t>
            </a:r>
          </a:p>
        </p:txBody>
      </p:sp>
      <p:sp>
        <p:nvSpPr>
          <p:cNvPr id="27" name="Text Placeholder 5">
            <a:extLst>
              <a:ext uri="{FF2B5EF4-FFF2-40B4-BE49-F238E27FC236}">
                <a16:creationId xmlns:a16="http://schemas.microsoft.com/office/drawing/2014/main" id="{B06D5532-6812-ECF1-D440-280116FA120F}"/>
              </a:ext>
            </a:extLst>
          </p:cNvPr>
          <p:cNvSpPr>
            <a:spLocks noGrp="1"/>
          </p:cNvSpPr>
          <p:nvPr>
            <p:ph type="body" sz="quarter" idx="39" hasCustomPrompt="1"/>
          </p:nvPr>
        </p:nvSpPr>
        <p:spPr>
          <a:xfrm>
            <a:off x="438747" y="1500878"/>
            <a:ext cx="2651760" cy="1038931"/>
          </a:xfrm>
        </p:spPr>
        <p:txBody>
          <a:bodyPr>
            <a:noAutofit/>
          </a:bodyPr>
          <a:lstStyle>
            <a:lvl1pPr marL="0" indent="0">
              <a:spcBef>
                <a:spcPts val="0"/>
              </a:spcBef>
              <a:buFont typeface="Arial" panose="020B0604020202020204" pitchFamily="34" charset="0"/>
              <a:buNone/>
              <a:defRPr sz="1048"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Craft a high-level statement which connects the problem themes after grouping and naming them (from Problem Themes worksheet).</a:t>
            </a:r>
          </a:p>
        </p:txBody>
      </p:sp>
      <p:sp>
        <p:nvSpPr>
          <p:cNvPr id="33" name="Text Placeholder 5">
            <a:extLst>
              <a:ext uri="{FF2B5EF4-FFF2-40B4-BE49-F238E27FC236}">
                <a16:creationId xmlns:a16="http://schemas.microsoft.com/office/drawing/2014/main" id="{5A82DD04-D28F-7ECB-ADB6-ED7D25D8CB14}"/>
              </a:ext>
            </a:extLst>
          </p:cNvPr>
          <p:cNvSpPr>
            <a:spLocks noGrp="1"/>
          </p:cNvSpPr>
          <p:nvPr>
            <p:ph type="body" sz="quarter" idx="27" hasCustomPrompt="1"/>
          </p:nvPr>
        </p:nvSpPr>
        <p:spPr>
          <a:xfrm>
            <a:off x="3251264" y="914400"/>
            <a:ext cx="2651760" cy="237507"/>
          </a:xfrm>
        </p:spPr>
        <p:txBody>
          <a:bodyPr>
            <a:noAutofit/>
          </a:bodyPr>
          <a:lstStyle>
            <a:lvl1pPr marL="0" indent="0">
              <a:spcBef>
                <a:spcPts val="0"/>
              </a:spcBef>
              <a:buFont typeface="Arial" panose="020B0604020202020204" pitchFamily="34" charset="0"/>
              <a:buNone/>
              <a:defRPr sz="1048"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Buyer persona and/or market segment</a:t>
            </a:r>
          </a:p>
        </p:txBody>
      </p:sp>
      <p:sp>
        <p:nvSpPr>
          <p:cNvPr id="35" name="Text Placeholder 5">
            <a:extLst>
              <a:ext uri="{FF2B5EF4-FFF2-40B4-BE49-F238E27FC236}">
                <a16:creationId xmlns:a16="http://schemas.microsoft.com/office/drawing/2014/main" id="{6D800D65-4355-13F8-F0D7-4EFEAE517F22}"/>
              </a:ext>
            </a:extLst>
          </p:cNvPr>
          <p:cNvSpPr>
            <a:spLocks noGrp="1"/>
          </p:cNvSpPr>
          <p:nvPr>
            <p:ph type="body" sz="quarter" idx="28" hasCustomPrompt="1"/>
          </p:nvPr>
        </p:nvSpPr>
        <p:spPr>
          <a:xfrm>
            <a:off x="457198" y="914400"/>
            <a:ext cx="2651760" cy="237506"/>
          </a:xfrm>
        </p:spPr>
        <p:txBody>
          <a:bodyPr>
            <a:noAutofit/>
          </a:bodyPr>
          <a:lstStyle>
            <a:lvl1pPr marL="0" indent="0">
              <a:spcBef>
                <a:spcPts val="0"/>
              </a:spcBef>
              <a:buFont typeface="Arial" panose="020B0604020202020204" pitchFamily="34" charset="0"/>
              <a:buNone/>
              <a:defRPr sz="1048"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Product, service, release, model</a:t>
            </a:r>
          </a:p>
        </p:txBody>
      </p:sp>
      <p:sp>
        <p:nvSpPr>
          <p:cNvPr id="4" name="Rectangle 3">
            <a:extLst>
              <a:ext uri="{FF2B5EF4-FFF2-40B4-BE49-F238E27FC236}">
                <a16:creationId xmlns:a16="http://schemas.microsoft.com/office/drawing/2014/main" id="{74B45B38-282B-705B-FABB-05AA8BB05CA5}"/>
              </a:ext>
            </a:extLst>
          </p:cNvPr>
          <p:cNvSpPr/>
          <p:nvPr/>
        </p:nvSpPr>
        <p:spPr>
          <a:xfrm>
            <a:off x="6045329" y="1250418"/>
            <a:ext cx="2651760" cy="1284540"/>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lvl="0"/>
            <a:r>
              <a:rPr lang="en-US" sz="800" b="1" cap="none" spc="0" dirty="0">
                <a:ln w="0">
                  <a:noFill/>
                </a:ln>
                <a:cs typeface="Calibri" charset="0"/>
              </a:rPr>
              <a:t>COMPETITORS AND ALTERNATIVES</a:t>
            </a:r>
          </a:p>
        </p:txBody>
      </p:sp>
      <p:sp>
        <p:nvSpPr>
          <p:cNvPr id="5" name="Text Placeholder 5">
            <a:extLst>
              <a:ext uri="{FF2B5EF4-FFF2-40B4-BE49-F238E27FC236}">
                <a16:creationId xmlns:a16="http://schemas.microsoft.com/office/drawing/2014/main" id="{AD44E03A-D61D-564F-22EA-4DC312337E48}"/>
              </a:ext>
            </a:extLst>
          </p:cNvPr>
          <p:cNvSpPr>
            <a:spLocks noGrp="1"/>
          </p:cNvSpPr>
          <p:nvPr>
            <p:ph type="body" sz="quarter" idx="61" hasCustomPrompt="1"/>
          </p:nvPr>
        </p:nvSpPr>
        <p:spPr>
          <a:xfrm>
            <a:off x="6045327" y="1500878"/>
            <a:ext cx="2651760" cy="1056586"/>
          </a:xfrm>
        </p:spPr>
        <p:txBody>
          <a:bodyPr>
            <a:noAutofit/>
          </a:bodyPr>
          <a:lstStyle>
            <a:lvl1pPr marL="0" indent="0">
              <a:spcBef>
                <a:spcPts val="0"/>
              </a:spcBef>
              <a:buFont typeface="Arial" panose="020B0604020202020204" pitchFamily="34" charset="0"/>
              <a:buNone/>
              <a:defRPr sz="1048"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What competitive products and alternatives does the persona consider?</a:t>
            </a:r>
          </a:p>
        </p:txBody>
      </p:sp>
      <p:sp>
        <p:nvSpPr>
          <p:cNvPr id="6" name="Text Placeholder 5">
            <a:extLst>
              <a:ext uri="{FF2B5EF4-FFF2-40B4-BE49-F238E27FC236}">
                <a16:creationId xmlns:a16="http://schemas.microsoft.com/office/drawing/2014/main" id="{84F81394-BC68-361E-D6F3-6F377CD0C936}"/>
              </a:ext>
            </a:extLst>
          </p:cNvPr>
          <p:cNvSpPr>
            <a:spLocks noGrp="1"/>
          </p:cNvSpPr>
          <p:nvPr>
            <p:ph type="body" sz="quarter" idx="26" hasCustomPrompt="1"/>
          </p:nvPr>
        </p:nvSpPr>
        <p:spPr>
          <a:xfrm>
            <a:off x="6045327" y="307958"/>
            <a:ext cx="2651760" cy="294105"/>
          </a:xfrm>
        </p:spPr>
        <p:txBody>
          <a:bodyPr lIns="91440" rIns="91440">
            <a:noAutofit/>
          </a:bodyPr>
          <a:lstStyle>
            <a:lvl1pPr marL="0" indent="0">
              <a:spcBef>
                <a:spcPts val="0"/>
              </a:spcBef>
              <a:buFont typeface="Arial" panose="020B0604020202020204" pitchFamily="34" charset="0"/>
              <a:buNone/>
              <a:defRPr sz="1048" b="0" i="0">
                <a:latin typeface="Calibri" panose="020F0502020204030204" pitchFamily="34"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2" name="Text Placeholder 5">
            <a:extLst>
              <a:ext uri="{FF2B5EF4-FFF2-40B4-BE49-F238E27FC236}">
                <a16:creationId xmlns:a16="http://schemas.microsoft.com/office/drawing/2014/main" id="{84089E39-6597-B547-5A77-A92CB991C3A1}"/>
              </a:ext>
            </a:extLst>
          </p:cNvPr>
          <p:cNvSpPr>
            <a:spLocks noGrp="1"/>
          </p:cNvSpPr>
          <p:nvPr>
            <p:ph type="body" sz="quarter" idx="62" hasCustomPrompt="1"/>
          </p:nvPr>
        </p:nvSpPr>
        <p:spPr>
          <a:xfrm>
            <a:off x="447596" y="2952780"/>
            <a:ext cx="2651760" cy="1868633"/>
          </a:xfrm>
          <a:noFill/>
          <a:ln>
            <a:noFill/>
          </a:ln>
        </p:spPr>
        <p:txBody>
          <a:bodyPr vert="horz" wrap="square" lIns="91440" tIns="45716" rIns="91440" bIns="45716" numCol="1" anchor="t" anchorCtr="0" compatLnSpc="1">
            <a:prstTxWarp prst="textNoShape">
              <a:avLst/>
            </a:prstTxWarp>
            <a:normAutofit/>
          </a:bodyPr>
          <a:lstStyle>
            <a:lvl1pPr marL="0" indent="0">
              <a:buFontTx/>
              <a:buNone/>
              <a:defRPr lang="en-US" sz="1048" b="0" i="0" dirty="0"/>
            </a:lvl1pPr>
          </a:lstStyle>
          <a:p>
            <a:pPr lvl="0"/>
            <a:r>
              <a:rPr lang="en-US"/>
              <a:t>(from Problem Themes worksheet)</a:t>
            </a:r>
          </a:p>
        </p:txBody>
      </p:sp>
      <p:sp>
        <p:nvSpPr>
          <p:cNvPr id="8" name="Text Placeholder 5">
            <a:extLst>
              <a:ext uri="{FF2B5EF4-FFF2-40B4-BE49-F238E27FC236}">
                <a16:creationId xmlns:a16="http://schemas.microsoft.com/office/drawing/2014/main" id="{85FB1836-63D7-6DAF-BA27-043EBE667C16}"/>
              </a:ext>
            </a:extLst>
          </p:cNvPr>
          <p:cNvSpPr>
            <a:spLocks noGrp="1"/>
          </p:cNvSpPr>
          <p:nvPr>
            <p:ph type="body" sz="quarter" idx="63" hasCustomPrompt="1"/>
          </p:nvPr>
        </p:nvSpPr>
        <p:spPr>
          <a:xfrm>
            <a:off x="3249652" y="2954006"/>
            <a:ext cx="2651760" cy="1868633"/>
          </a:xfrm>
        </p:spPr>
        <p:txBody>
          <a:bodyPr lIns="91440" rIns="91440"/>
          <a:lstStyle>
            <a:lvl1pPr marL="0" indent="0">
              <a:buFontTx/>
              <a:buNone/>
              <a:defRPr sz="1048" b="0" i="0">
                <a:latin typeface="+mn-lt"/>
              </a:defRPr>
            </a:lvl1pPr>
            <a:lvl2pPr>
              <a:defRPr sz="998">
                <a:latin typeface="+mj-lt"/>
              </a:defRPr>
            </a:lvl2pPr>
            <a:lvl3pPr>
              <a:defRPr sz="998">
                <a:latin typeface="+mj-lt"/>
              </a:defRPr>
            </a:lvl3pPr>
            <a:lvl4pPr>
              <a:defRPr sz="998">
                <a:latin typeface="+mj-lt"/>
              </a:defRPr>
            </a:lvl4pPr>
            <a:lvl5pPr>
              <a:defRPr sz="998">
                <a:latin typeface="+mj-lt"/>
              </a:defRPr>
            </a:lvl5pPr>
          </a:lstStyle>
          <a:p>
            <a:pPr lvl="0"/>
            <a:r>
              <a:rPr lang="en-US"/>
              <a:t>(from Value Themes worksheet)</a:t>
            </a:r>
          </a:p>
        </p:txBody>
      </p:sp>
      <p:sp>
        <p:nvSpPr>
          <p:cNvPr id="13" name="Text Placeholder 5">
            <a:extLst>
              <a:ext uri="{FF2B5EF4-FFF2-40B4-BE49-F238E27FC236}">
                <a16:creationId xmlns:a16="http://schemas.microsoft.com/office/drawing/2014/main" id="{0CC97B8D-52A2-C540-8334-67A06CFDD4F1}"/>
              </a:ext>
            </a:extLst>
          </p:cNvPr>
          <p:cNvSpPr>
            <a:spLocks noGrp="1"/>
          </p:cNvSpPr>
          <p:nvPr>
            <p:ph type="body" sz="quarter" idx="64" hasCustomPrompt="1"/>
          </p:nvPr>
        </p:nvSpPr>
        <p:spPr>
          <a:xfrm>
            <a:off x="6026820" y="2966910"/>
            <a:ext cx="2651760" cy="1868632"/>
          </a:xfrm>
          <a:noFill/>
          <a:ln>
            <a:noFill/>
          </a:ln>
        </p:spPr>
        <p:txBody>
          <a:bodyPr vert="horz" wrap="square" lIns="91440" tIns="45716" rIns="91440" bIns="45716" numCol="1" anchor="t" anchorCtr="0" compatLnSpc="1">
            <a:prstTxWarp prst="textNoShape">
              <a:avLst/>
            </a:prstTxWarp>
            <a:normAutofit/>
          </a:bodyPr>
          <a:lstStyle>
            <a:lvl1pPr marL="0" indent="0">
              <a:buFontTx/>
              <a:buNone/>
              <a:defRPr lang="en-US" sz="1048" b="0" i="0" dirty="0"/>
            </a:lvl1pPr>
          </a:lstStyle>
          <a:p>
            <a:pPr lvl="0"/>
            <a:r>
              <a:rPr lang="en-US"/>
              <a:t>(from Differentiation Themes worksheet)</a:t>
            </a:r>
          </a:p>
        </p:txBody>
      </p:sp>
      <p:sp>
        <p:nvSpPr>
          <p:cNvPr id="11" name="Rectangle 10">
            <a:extLst>
              <a:ext uri="{FF2B5EF4-FFF2-40B4-BE49-F238E27FC236}">
                <a16:creationId xmlns:a16="http://schemas.microsoft.com/office/drawing/2014/main" id="{0F06475F-217F-D8B4-5C80-A193D08A4F2E}"/>
              </a:ext>
            </a:extLst>
          </p:cNvPr>
          <p:cNvSpPr/>
          <p:nvPr/>
        </p:nvSpPr>
        <p:spPr>
          <a:xfrm>
            <a:off x="3251264" y="1255270"/>
            <a:ext cx="2651760" cy="1284540"/>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lvl="0"/>
            <a:r>
              <a:rPr lang="en-US" sz="800" b="1" cap="none" spc="0" dirty="0">
                <a:ln w="0">
                  <a:noFill/>
                </a:ln>
                <a:ea typeface="Calibri" charset="0"/>
                <a:cs typeface="Calibri" charset="0"/>
              </a:rPr>
              <a:t>VALUE</a:t>
            </a:r>
          </a:p>
        </p:txBody>
      </p:sp>
      <p:sp>
        <p:nvSpPr>
          <p:cNvPr id="12" name="Text Placeholder 5">
            <a:extLst>
              <a:ext uri="{FF2B5EF4-FFF2-40B4-BE49-F238E27FC236}">
                <a16:creationId xmlns:a16="http://schemas.microsoft.com/office/drawing/2014/main" id="{48529ADE-A9FF-68BC-AAAC-8860FF533637}"/>
              </a:ext>
            </a:extLst>
          </p:cNvPr>
          <p:cNvSpPr>
            <a:spLocks noGrp="1"/>
          </p:cNvSpPr>
          <p:nvPr>
            <p:ph type="body" sz="quarter" idx="65" hasCustomPrompt="1"/>
          </p:nvPr>
        </p:nvSpPr>
        <p:spPr>
          <a:xfrm>
            <a:off x="3258628" y="1505729"/>
            <a:ext cx="2651760" cy="1101069"/>
          </a:xfrm>
        </p:spPr>
        <p:txBody>
          <a:bodyPr>
            <a:noAutofit/>
          </a:bodyPr>
          <a:lstStyle>
            <a:lvl1pPr marL="0" indent="0">
              <a:spcBef>
                <a:spcPts val="0"/>
              </a:spcBef>
              <a:buFont typeface="Arial" panose="020B0604020202020204" pitchFamily="34" charset="0"/>
              <a:buNone/>
              <a:defRPr sz="1048"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Craft a high-level statement which connect the themes after grouping and naming value themes (from the Value Themes worksheet).</a:t>
            </a:r>
          </a:p>
        </p:txBody>
      </p:sp>
      <p:sp>
        <p:nvSpPr>
          <p:cNvPr id="17" name="TextBox 16">
            <a:extLst>
              <a:ext uri="{FF2B5EF4-FFF2-40B4-BE49-F238E27FC236}">
                <a16:creationId xmlns:a16="http://schemas.microsoft.com/office/drawing/2014/main" id="{0219D153-378D-BF75-4421-19A5053213C9}"/>
              </a:ext>
            </a:extLst>
          </p:cNvPr>
          <p:cNvSpPr txBox="1"/>
          <p:nvPr/>
        </p:nvSpPr>
        <p:spPr>
          <a:xfrm>
            <a:off x="374905" y="128016"/>
            <a:ext cx="4291318"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r>
              <a:rPr lang="en-US" sz="1800" dirty="0">
                <a:latin typeface="+mj-lt"/>
              </a:rPr>
              <a:t>Product Positioning</a:t>
            </a:r>
          </a:p>
        </p:txBody>
      </p:sp>
      <p:sp>
        <p:nvSpPr>
          <p:cNvPr id="18" name="TextBox 17">
            <a:extLst>
              <a:ext uri="{FF2B5EF4-FFF2-40B4-BE49-F238E27FC236}">
                <a16:creationId xmlns:a16="http://schemas.microsoft.com/office/drawing/2014/main" id="{A3C908B7-CD4E-CFC5-D3F3-0D69BA22ADF6}"/>
              </a:ext>
            </a:extLst>
          </p:cNvPr>
          <p:cNvSpPr txBox="1"/>
          <p:nvPr/>
        </p:nvSpPr>
        <p:spPr>
          <a:xfrm>
            <a:off x="384048" y="457200"/>
            <a:ext cx="4291319" cy="201066"/>
          </a:xfrm>
          <a:prstGeom prst="rect">
            <a:avLst/>
          </a:prstGeom>
          <a:noFill/>
        </p:spPr>
        <p:txBody>
          <a:bodyPr wrap="square" rtlCol="0" anchor="ctr">
            <a:noAutofit/>
          </a:bodyPr>
          <a:lstStyle/>
          <a:p>
            <a:pPr algn="l"/>
            <a:endParaRPr lang="en-US" sz="900" dirty="0">
              <a:latin typeface="Calibri" panose="020F0502020204030204" pitchFamily="34" charset="0"/>
              <a:ea typeface="Century Gothic" charset="0"/>
              <a:cs typeface="Calibri" panose="020F0502020204030204" pitchFamily="34" charset="0"/>
            </a:endParaRPr>
          </a:p>
        </p:txBody>
      </p:sp>
      <p:grpSp>
        <p:nvGrpSpPr>
          <p:cNvPr id="19" name="Group 18">
            <a:extLst>
              <a:ext uri="{FF2B5EF4-FFF2-40B4-BE49-F238E27FC236}">
                <a16:creationId xmlns:a16="http://schemas.microsoft.com/office/drawing/2014/main" id="{96434C1A-45FE-D046-17FC-5A1611525310}"/>
              </a:ext>
            </a:extLst>
          </p:cNvPr>
          <p:cNvGrpSpPr/>
          <p:nvPr/>
        </p:nvGrpSpPr>
        <p:grpSpPr>
          <a:xfrm>
            <a:off x="1026896" y="4840393"/>
            <a:ext cx="7090208" cy="200055"/>
            <a:chOff x="1234440" y="4840393"/>
            <a:chExt cx="7090208" cy="200055"/>
          </a:xfrm>
        </p:grpSpPr>
        <p:sp>
          <p:nvSpPr>
            <p:cNvPr id="20" name="TextBox 19">
              <a:extLst>
                <a:ext uri="{FF2B5EF4-FFF2-40B4-BE49-F238E27FC236}">
                  <a16:creationId xmlns:a16="http://schemas.microsoft.com/office/drawing/2014/main" id="{A7632C7F-456A-37D4-B634-5476D749E384}"/>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1" name="Picture 20">
              <a:extLst>
                <a:ext uri="{FF2B5EF4-FFF2-40B4-BE49-F238E27FC236}">
                  <a16:creationId xmlns:a16="http://schemas.microsoft.com/office/drawing/2014/main" id="{91059D9E-1D67-AFA5-C80A-DBB689C25A33}"/>
                </a:ext>
              </a:extLst>
            </p:cNvPr>
            <p:cNvPicPr>
              <a:picLocks noChangeAspect="1"/>
            </p:cNvPicPr>
            <p:nvPr/>
          </p:nvPicPr>
          <p:blipFill>
            <a:blip r:embed="rId2"/>
            <a:stretch>
              <a:fillRect/>
            </a:stretch>
          </p:blipFill>
          <p:spPr>
            <a:xfrm>
              <a:off x="7867448" y="4859890"/>
              <a:ext cx="457200" cy="161059"/>
            </a:xfrm>
            <a:prstGeom prst="rect">
              <a:avLst/>
            </a:prstGeom>
          </p:spPr>
        </p:pic>
      </p:grpSp>
      <p:sp>
        <p:nvSpPr>
          <p:cNvPr id="9" name="TextBox 8">
            <a:extLst>
              <a:ext uri="{FF2B5EF4-FFF2-40B4-BE49-F238E27FC236}">
                <a16:creationId xmlns:a16="http://schemas.microsoft.com/office/drawing/2014/main" id="{1DDE10FA-0534-198A-B6E7-DE536DB4FF83}"/>
              </a:ext>
            </a:extLst>
          </p:cNvPr>
          <p:cNvSpPr txBox="1"/>
          <p:nvPr/>
        </p:nvSpPr>
        <p:spPr>
          <a:xfrm>
            <a:off x="384048" y="457200"/>
            <a:ext cx="3226055" cy="201066"/>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Purpose</a:t>
            </a:r>
          </a:p>
        </p:txBody>
      </p:sp>
      <p:sp>
        <p:nvSpPr>
          <p:cNvPr id="10" name="TextBox 9">
            <a:extLst>
              <a:ext uri="{FF2B5EF4-FFF2-40B4-BE49-F238E27FC236}">
                <a16:creationId xmlns:a16="http://schemas.microsoft.com/office/drawing/2014/main" id="{E7E8DB8B-DB8E-14C7-4A87-30840DC81C56}"/>
              </a:ext>
            </a:extLst>
          </p:cNvPr>
          <p:cNvSpPr txBox="1"/>
          <p:nvPr/>
        </p:nvSpPr>
        <p:spPr>
          <a:xfrm>
            <a:off x="0" y="-327675"/>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Definition</a:t>
            </a:r>
          </a:p>
        </p:txBody>
      </p:sp>
      <p:sp>
        <p:nvSpPr>
          <p:cNvPr id="14" name="Rectangle 13">
            <a:extLst>
              <a:ext uri="{FF2B5EF4-FFF2-40B4-BE49-F238E27FC236}">
                <a16:creationId xmlns:a16="http://schemas.microsoft.com/office/drawing/2014/main" id="{ACAD5D86-38D3-B820-4FD8-308A0757B99B}"/>
              </a:ext>
            </a:extLst>
          </p:cNvPr>
          <p:cNvSpPr/>
          <p:nvPr/>
        </p:nvSpPr>
        <p:spPr>
          <a:xfrm>
            <a:off x="6045329" y="716836"/>
            <a:ext cx="2651760" cy="457200"/>
          </a:xfrm>
          <a:prstGeom prst="rect">
            <a:avLst/>
          </a:prstGeom>
          <a:solidFill>
            <a:schemeClr val="bg1"/>
          </a:solidFill>
          <a:ln>
            <a:solidFill>
              <a:schemeClr val="bg1">
                <a:lumMod val="75000"/>
              </a:schemeClr>
            </a:solidFill>
          </a:ln>
          <a:effectLst/>
        </p:spPr>
        <p:txBody>
          <a:bodyPr wrap="square" lIns="91440" tIns="45636" rIns="91440" bIns="45636" rtlCol="0" anchor="t" anchorCtr="0">
            <a:noAutofit/>
          </a:bodyPr>
          <a:lstStyle/>
          <a:p>
            <a:pPr lvl="0"/>
            <a:r>
              <a:rPr lang="en-US" sz="800" b="1" cap="none" spc="0" dirty="0">
                <a:ln w="0">
                  <a:noFill/>
                </a:ln>
                <a:cs typeface="Calibri" charset="0"/>
              </a:rPr>
              <a:t>PRODUCT CATEGORY</a:t>
            </a:r>
          </a:p>
        </p:txBody>
      </p:sp>
      <p:sp>
        <p:nvSpPr>
          <p:cNvPr id="15" name="Text Placeholder 5">
            <a:extLst>
              <a:ext uri="{FF2B5EF4-FFF2-40B4-BE49-F238E27FC236}">
                <a16:creationId xmlns:a16="http://schemas.microsoft.com/office/drawing/2014/main" id="{446862CC-2F8E-EBEE-ED4F-64443831D1B6}"/>
              </a:ext>
            </a:extLst>
          </p:cNvPr>
          <p:cNvSpPr>
            <a:spLocks noGrp="1"/>
          </p:cNvSpPr>
          <p:nvPr>
            <p:ph type="body" sz="quarter" idx="66" hasCustomPrompt="1"/>
          </p:nvPr>
        </p:nvSpPr>
        <p:spPr>
          <a:xfrm>
            <a:off x="6045327" y="914400"/>
            <a:ext cx="2651760" cy="237507"/>
          </a:xfrm>
        </p:spPr>
        <p:txBody>
          <a:bodyPr>
            <a:noAutofit/>
          </a:bodyPr>
          <a:lstStyle>
            <a:lvl1pPr marL="0" indent="0">
              <a:spcBef>
                <a:spcPts val="0"/>
              </a:spcBef>
              <a:buFont typeface="Arial" panose="020B0604020202020204" pitchFamily="34" charset="0"/>
              <a:buNone/>
              <a:defRPr sz="1048"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Define the type of product</a:t>
            </a:r>
          </a:p>
        </p:txBody>
      </p:sp>
    </p:spTree>
    <p:extLst>
      <p:ext uri="{BB962C8B-B14F-4D97-AF65-F5344CB8AC3E}">
        <p14:creationId xmlns:p14="http://schemas.microsoft.com/office/powerpoint/2010/main" val="3108458831"/>
      </p:ext>
    </p:extLst>
  </p:cSld>
  <p:clrMapOvr>
    <a:masterClrMapping/>
  </p:clrMapOvr>
  <p:hf sldNum="0"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QuartzArtwork">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39061-0B66-CA31-AA57-D8F6FBA9A525}"/>
              </a:ext>
            </a:extLst>
          </p:cNvPr>
          <p:cNvSpPr txBox="1"/>
          <p:nvPr/>
        </p:nvSpPr>
        <p:spPr>
          <a:xfrm>
            <a:off x="2362200" y="1828800"/>
            <a:ext cx="4419600" cy="914400"/>
          </a:xfrm>
          <a:prstGeom prst="rect">
            <a:avLst/>
          </a:prstGeom>
          <a:noFill/>
        </p:spPr>
        <p:txBody>
          <a:bodyPr wrap="none" rtlCol="0" anchor="ctr">
            <a:noAutofit/>
          </a:bodyPr>
          <a:lstStyle/>
          <a:p>
            <a:pPr algn="ctr"/>
            <a:r>
              <a:rPr lang="en-US" sz="6000" b="0" i="0">
                <a:solidFill>
                  <a:schemeClr val="tx2"/>
                </a:solidFill>
                <a:latin typeface="+mj-lt"/>
                <a:ea typeface="Century Gothic" charset="0"/>
                <a:cs typeface="Calibri" panose="020F0502020204030204" pitchFamily="34" charset="0"/>
              </a:rPr>
              <a:t>QUARTZ ARTWORK</a:t>
            </a:r>
          </a:p>
        </p:txBody>
      </p:sp>
    </p:spTree>
    <p:extLst>
      <p:ext uri="{BB962C8B-B14F-4D97-AF65-F5344CB8AC3E}">
        <p14:creationId xmlns:p14="http://schemas.microsoft.com/office/powerpoint/2010/main" val="401063036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_bullet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B9C0B5E-7283-4110-4AE6-69A929C43ECF}"/>
              </a:ext>
            </a:extLst>
          </p:cNvPr>
          <p:cNvSpPr>
            <a:spLocks noGrp="1"/>
          </p:cNvSpPr>
          <p:nvPr>
            <p:ph sz="quarter" idx="1"/>
          </p:nvPr>
        </p:nvSpPr>
        <p:spPr>
          <a:xfrm>
            <a:off x="638176" y="977901"/>
            <a:ext cx="3752090" cy="3536950"/>
          </a:xfrm>
        </p:spPr>
        <p:txBody>
          <a:bodyPr>
            <a:normAutofit/>
          </a:bodyPr>
          <a:lstStyle>
            <a:lvl1pPr marL="341959" indent="-341959">
              <a:buClr>
                <a:schemeClr val="accent1"/>
              </a:buClr>
              <a:buSzPct val="100000"/>
              <a:buFontTx/>
              <a:buBlip>
                <a:blip r:embed="rId2"/>
              </a:buBlip>
              <a:defRPr sz="1994" b="0" i="0"/>
            </a:lvl1pPr>
            <a:lvl2pPr marL="705734" indent="-341959">
              <a:buClr>
                <a:schemeClr val="tx2"/>
              </a:buClr>
              <a:buSzPct val="80000"/>
              <a:buFontTx/>
              <a:buBlip>
                <a:blip r:embed="rId2"/>
              </a:buBlip>
              <a:defRPr sz="1795" b="0" i="0"/>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999B4A39-BB21-AD3C-93EE-16A8CB82B1D2}"/>
              </a:ext>
            </a:extLst>
          </p:cNvPr>
          <p:cNvSpPr>
            <a:spLocks noGrp="1"/>
          </p:cNvSpPr>
          <p:nvPr>
            <p:ph type="title"/>
          </p:nvPr>
        </p:nvSpPr>
        <p:spPr/>
        <p:txBody>
          <a:bodyPr/>
          <a:lstStyle/>
          <a:p>
            <a:r>
              <a:rPr lang="en-US"/>
              <a:t>Click to edit Master title style</a:t>
            </a:r>
          </a:p>
        </p:txBody>
      </p:sp>
      <p:sp>
        <p:nvSpPr>
          <p:cNvPr id="2" name="Content Placeholder 7">
            <a:extLst>
              <a:ext uri="{FF2B5EF4-FFF2-40B4-BE49-F238E27FC236}">
                <a16:creationId xmlns:a16="http://schemas.microsoft.com/office/drawing/2014/main" id="{C5005927-975C-3344-296E-50EA948E2AA4}"/>
              </a:ext>
            </a:extLst>
          </p:cNvPr>
          <p:cNvSpPr>
            <a:spLocks noGrp="1"/>
          </p:cNvSpPr>
          <p:nvPr>
            <p:ph sz="quarter" idx="10"/>
          </p:nvPr>
        </p:nvSpPr>
        <p:spPr>
          <a:xfrm>
            <a:off x="4785360" y="977901"/>
            <a:ext cx="3749040" cy="3536950"/>
          </a:xfrm>
        </p:spPr>
        <p:txBody>
          <a:bodyPr>
            <a:normAutofit/>
          </a:bodyPr>
          <a:lstStyle>
            <a:lvl1pPr marL="341959" indent="-341959">
              <a:buClr>
                <a:schemeClr val="accent1"/>
              </a:buClr>
              <a:buSzPct val="100000"/>
              <a:buFontTx/>
              <a:buBlip>
                <a:blip r:embed="rId2"/>
              </a:buBlip>
              <a:defRPr sz="1994" b="0" i="0"/>
            </a:lvl1pPr>
            <a:lvl2pPr marL="705734" indent="-341959">
              <a:buClr>
                <a:schemeClr val="tx2"/>
              </a:buClr>
              <a:buSzPct val="80000"/>
              <a:buFontTx/>
              <a:buBlip>
                <a:blip r:embed="rId2"/>
              </a:buBlip>
              <a:defRPr sz="1795" b="0" i="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21117102"/>
      </p:ext>
    </p:extLst>
  </p:cSld>
  <p:clrMapOvr>
    <a:masterClrMapping/>
  </p:clrMapOvr>
  <p:hf sldNum="0"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Key_Quartz_Template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52DC81-44CC-F6D7-72DD-4FB4B89A56DA}"/>
              </a:ext>
            </a:extLst>
          </p:cNvPr>
          <p:cNvSpPr>
            <a:spLocks noGrp="1"/>
          </p:cNvSpPr>
          <p:nvPr>
            <p:ph type="body" sz="quarter" idx="10" hasCustomPrompt="1"/>
          </p:nvPr>
        </p:nvSpPr>
        <p:spPr>
          <a:xfrm>
            <a:off x="6685808" y="869156"/>
            <a:ext cx="2037648" cy="3405187"/>
          </a:xfrm>
          <a:prstGeom prst="rect">
            <a:avLst/>
          </a:prstGeom>
        </p:spPr>
        <p:txBody>
          <a:bodyPr anchor="ctr"/>
          <a:lstStyle>
            <a:lvl1pPr marL="0" indent="0">
              <a:buNone/>
              <a:defRPr sz="2000"/>
            </a:lvl1pPr>
          </a:lstStyle>
          <a:p>
            <a:pPr lvl="0"/>
            <a:r>
              <a:rPr lang="en-US"/>
              <a:t>text</a:t>
            </a:r>
          </a:p>
        </p:txBody>
      </p:sp>
      <p:grpSp>
        <p:nvGrpSpPr>
          <p:cNvPr id="2" name="Group 1">
            <a:extLst>
              <a:ext uri="{FF2B5EF4-FFF2-40B4-BE49-F238E27FC236}">
                <a16:creationId xmlns:a16="http://schemas.microsoft.com/office/drawing/2014/main" id="{74106F2D-B477-EE1F-8011-A402277C30AB}"/>
              </a:ext>
            </a:extLst>
          </p:cNvPr>
          <p:cNvGrpSpPr>
            <a:grpSpLocks noChangeAspect="1"/>
          </p:cNvGrpSpPr>
          <p:nvPr/>
        </p:nvGrpSpPr>
        <p:grpSpPr>
          <a:xfrm>
            <a:off x="420545" y="443173"/>
            <a:ext cx="5669279" cy="4257155"/>
            <a:chOff x="464246" y="614798"/>
            <a:chExt cx="5928105" cy="4451514"/>
          </a:xfrm>
        </p:grpSpPr>
        <p:pic>
          <p:nvPicPr>
            <p:cNvPr id="12" name="Picture 11">
              <a:extLst>
                <a:ext uri="{FF2B5EF4-FFF2-40B4-BE49-F238E27FC236}">
                  <a16:creationId xmlns:a16="http://schemas.microsoft.com/office/drawing/2014/main" id="{AA0E3CDF-F071-FC81-E1BD-81CDB057A6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246" y="614798"/>
              <a:ext cx="4571997" cy="2571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98B2F667-44DA-BA8F-402D-E13FF10752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7974" y="883336"/>
              <a:ext cx="4571999" cy="2571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0D41C0D4-5C0F-78D4-BB03-6F5249C486A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51705" y="1151873"/>
              <a:ext cx="4571997" cy="2571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9E1F50D9-FE57-86DC-A625-6E75E3A08C9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5434" y="1420411"/>
              <a:ext cx="4571997" cy="2571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3D9BFCB7-47C7-1F21-A5DD-B8627D41176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239163" y="1688949"/>
              <a:ext cx="4571999" cy="2571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0BA2F164-E0C2-D687-9E61-A06564840AB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432892" y="1957487"/>
              <a:ext cx="4571999" cy="2571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E18C1C28-3561-0FB2-7747-10199551DA6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626621" y="2226024"/>
              <a:ext cx="4571999" cy="2571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E9F7378B-679C-14E0-410C-525ACDA2576F}"/>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820352" y="2494562"/>
              <a:ext cx="4571999" cy="2571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707492249"/>
      </p:ext>
    </p:extLst>
  </p:cSld>
  <p:clrMapOvr>
    <a:masterClrMapping/>
  </p:clrMapOvr>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artz Open Framework">
    <p:spTree>
      <p:nvGrpSpPr>
        <p:cNvPr id="1" name=""/>
        <p:cNvGrpSpPr/>
        <p:nvPr/>
      </p:nvGrpSpPr>
      <p:grpSpPr>
        <a:xfrm>
          <a:off x="0" y="0"/>
          <a:ext cx="0" cy="0"/>
          <a:chOff x="0" y="0"/>
          <a:chExt cx="0" cy="0"/>
        </a:xfrm>
      </p:grpSpPr>
      <p:sp>
        <p:nvSpPr>
          <p:cNvPr id="37" name="LEARN">
            <a:extLst>
              <a:ext uri="{FF2B5EF4-FFF2-40B4-BE49-F238E27FC236}">
                <a16:creationId xmlns:a16="http://schemas.microsoft.com/office/drawing/2014/main" id="{990CA964-714F-5B4A-54C7-2566987F92D7}"/>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sp>
        <p:nvSpPr>
          <p:cNvPr id="2" name="Text above">
            <a:extLst>
              <a:ext uri="{FF2B5EF4-FFF2-40B4-BE49-F238E27FC236}">
                <a16:creationId xmlns:a16="http://schemas.microsoft.com/office/drawing/2014/main" id="{A4AAC508-6A9F-4A6D-197B-539E889ECE99}"/>
              </a:ext>
            </a:extLst>
          </p:cNvPr>
          <p:cNvSpPr txBox="1"/>
          <p:nvPr/>
        </p:nvSpPr>
        <p:spPr>
          <a:xfrm>
            <a:off x="6992" y="-1181350"/>
            <a:ext cx="9130017" cy="1131079"/>
          </a:xfrm>
          <a:prstGeom prst="rect">
            <a:avLst/>
          </a:prstGeom>
          <a:noFill/>
        </p:spPr>
        <p:txBody>
          <a:bodyPr wrap="square" rtlCol="0" anchor="b">
            <a:spAutoFit/>
          </a:bodyPr>
          <a:lstStyle/>
          <a:p>
            <a:pPr algn="l">
              <a:spcAft>
                <a:spcPts val="300"/>
              </a:spcAft>
            </a:pPr>
            <a:r>
              <a:rPr lang="en-US" sz="1200" b="1">
                <a:latin typeface="Calibri" panose="020F0502020204030204" pitchFamily="34" charset="0"/>
                <a:ea typeface="Century Gothic" charset="0"/>
                <a:cs typeface="Calibri" panose="020F0502020204030204" pitchFamily="34" charset="0"/>
              </a:rPr>
              <a:t>Quartz Open Framework</a:t>
            </a:r>
          </a:p>
          <a:p>
            <a:pPr algn="l">
              <a:spcAft>
                <a:spcPts val="300"/>
              </a:spcAft>
            </a:pPr>
            <a:r>
              <a:rPr lang="en-US" sz="1200" b="0">
                <a:latin typeface="Calibri" panose="020F0502020204030204" pitchFamily="34" charset="0"/>
                <a:ea typeface="Century Gothic" charset="0"/>
                <a:cs typeface="Calibri" panose="020F0502020204030204" pitchFamily="34" charset="0"/>
              </a:rPr>
              <a:t>Enable your product teams to achieve business results through a nimble process, practical tools, and a common language. </a:t>
            </a:r>
          </a:p>
          <a:p>
            <a:pPr algn="l">
              <a:spcAft>
                <a:spcPts val="300"/>
              </a:spcAft>
            </a:pPr>
            <a:r>
              <a:rPr lang="en-US" sz="1200" b="0">
                <a:latin typeface="Calibri" panose="020F0502020204030204" pitchFamily="34" charset="0"/>
                <a:ea typeface="Century Gothic" charset="0"/>
                <a:cs typeface="Calibri" panose="020F0502020204030204" pitchFamily="34" charset="0"/>
              </a:rPr>
              <a:t>Quartz is an open framework that anyone can use to define their strategy, planning, and growth processes. Quartz can be used for any product, such as software, hardware, educational or promotional content, and more. </a:t>
            </a:r>
          </a:p>
          <a:p>
            <a:pPr algn="l">
              <a:spcAft>
                <a:spcPts val="300"/>
              </a:spcAft>
            </a:pPr>
            <a:r>
              <a:rPr lang="en-US" sz="1200" b="0">
                <a:latin typeface="Calibri" panose="020F0502020204030204" pitchFamily="34" charset="0"/>
                <a:ea typeface="Century Gothic" charset="0"/>
                <a:cs typeface="Calibri" panose="020F0502020204030204" pitchFamily="34" charset="0"/>
              </a:rPr>
              <a:t>Quartz is FREE to use, OPEN with a Creative Commons License, and EASY to deploy in any organization</a:t>
            </a:r>
          </a:p>
        </p:txBody>
      </p:sp>
      <p:sp>
        <p:nvSpPr>
          <p:cNvPr id="3" name="Text below">
            <a:extLst>
              <a:ext uri="{FF2B5EF4-FFF2-40B4-BE49-F238E27FC236}">
                <a16:creationId xmlns:a16="http://schemas.microsoft.com/office/drawing/2014/main" id="{954EF34C-4D1D-641D-54C6-1C9B11FFD1CA}"/>
              </a:ext>
            </a:extLst>
          </p:cNvPr>
          <p:cNvSpPr txBox="1"/>
          <p:nvPr/>
        </p:nvSpPr>
        <p:spPr>
          <a:xfrm>
            <a:off x="13574" y="5194880"/>
            <a:ext cx="9143999" cy="1908215"/>
          </a:xfrm>
          <a:prstGeom prst="rect">
            <a:avLst/>
          </a:prstGeom>
          <a:noFill/>
        </p:spPr>
        <p:txBody>
          <a:bodyPr wrap="square" numCol="2" spcCol="182880" rtlCol="0" anchor="t">
            <a:spAutoFit/>
          </a:bodyPr>
          <a:lstStyle/>
          <a:p>
            <a:pPr algn="l">
              <a:spcAft>
                <a:spcPts val="300"/>
              </a:spcAft>
            </a:pPr>
            <a:r>
              <a:rPr lang="en-US" sz="1200" b="1">
                <a:latin typeface="Calibri" panose="020F0502020204030204" pitchFamily="34" charset="0"/>
                <a:ea typeface="Century Gothic" charset="0"/>
                <a:cs typeface="Calibri" panose="020F0502020204030204" pitchFamily="34" charset="0"/>
              </a:rPr>
              <a:t>LEARN</a:t>
            </a:r>
          </a:p>
          <a:p>
            <a:pPr algn="l">
              <a:spcAft>
                <a:spcPts val="300"/>
              </a:spcAft>
            </a:pPr>
            <a:r>
              <a:rPr lang="en-US" sz="1200" b="0">
                <a:latin typeface="Calibri" panose="020F0502020204030204" pitchFamily="34" charset="0"/>
                <a:ea typeface="Century Gothic" charset="0"/>
                <a:cs typeface="Calibri" panose="020F0502020204030204" pitchFamily="34" charset="0"/>
              </a:rPr>
              <a:t>Continuous learning is at the core of Quartz. Learn at every step and adjust your plans accordingly.</a:t>
            </a:r>
          </a:p>
          <a:p>
            <a:pPr algn="l">
              <a:spcAft>
                <a:spcPts val="300"/>
              </a:spcAft>
            </a:pPr>
            <a:r>
              <a:rPr lang="en-US" sz="1200" b="1">
                <a:latin typeface="Calibri" panose="020F0502020204030204" pitchFamily="34" charset="0"/>
                <a:ea typeface="Century Gothic" charset="0"/>
                <a:cs typeface="Calibri" panose="020F0502020204030204" pitchFamily="34" charset="0"/>
              </a:rPr>
              <a:t>DEFINE &amp; COMMIT</a:t>
            </a:r>
          </a:p>
          <a:p>
            <a:pPr algn="l">
              <a:spcAft>
                <a:spcPts val="300"/>
              </a:spcAft>
            </a:pPr>
            <a:r>
              <a:rPr lang="en-US" sz="1200" b="0">
                <a:latin typeface="Calibri" panose="020F0502020204030204" pitchFamily="34" charset="0"/>
                <a:ea typeface="Century Gothic" charset="0"/>
                <a:cs typeface="Calibri" panose="020F0502020204030204" pitchFamily="34" charset="0"/>
              </a:rPr>
              <a:t>Before investing in a new idea, whether a new product, a new initiative, or a new launch, know whether it is worth it for your organization, where it fits in your portfolio, and what people will benefit.</a:t>
            </a:r>
          </a:p>
          <a:p>
            <a:pPr algn="l">
              <a:spcAft>
                <a:spcPts val="300"/>
              </a:spcAft>
            </a:pPr>
            <a:endParaRPr lang="en-US" sz="1200" b="1">
              <a:latin typeface="Calibri" panose="020F0502020204030204" pitchFamily="34" charset="0"/>
              <a:ea typeface="Century Gothic" charset="0"/>
              <a:cs typeface="Calibri" panose="020F0502020204030204" pitchFamily="34" charset="0"/>
            </a:endParaRPr>
          </a:p>
          <a:p>
            <a:pPr algn="l">
              <a:spcAft>
                <a:spcPts val="300"/>
              </a:spcAft>
            </a:pPr>
            <a:r>
              <a:rPr lang="en-US" sz="1200" b="1">
                <a:latin typeface="Calibri" panose="020F0502020204030204" pitchFamily="34" charset="0"/>
                <a:ea typeface="Century Gothic" charset="0"/>
                <a:cs typeface="Calibri" panose="020F0502020204030204" pitchFamily="34" charset="0"/>
              </a:rPr>
              <a:t>DESCRIBE &amp; CREATE</a:t>
            </a:r>
          </a:p>
          <a:p>
            <a:pPr algn="l">
              <a:spcAft>
                <a:spcPts val="300"/>
              </a:spcAft>
            </a:pPr>
            <a:r>
              <a:rPr lang="en-US" sz="1200" b="0">
                <a:latin typeface="Calibri" panose="020F0502020204030204" pitchFamily="34" charset="0"/>
                <a:ea typeface="Century Gothic" charset="0"/>
                <a:cs typeface="Calibri" panose="020F0502020204030204" pitchFamily="34" charset="0"/>
              </a:rPr>
              <a:t>With the approval to proceed with the innovation, lay out the vision and goals of the project, define who will buy and adopt the innovation, and start creating.</a:t>
            </a:r>
          </a:p>
          <a:p>
            <a:pPr algn="l">
              <a:spcAft>
                <a:spcPts val="300"/>
              </a:spcAft>
            </a:pPr>
            <a:r>
              <a:rPr lang="en-US" sz="1200" b="1">
                <a:latin typeface="Calibri" panose="020F0502020204030204" pitchFamily="34" charset="0"/>
                <a:ea typeface="Century Gothic" charset="0"/>
                <a:cs typeface="Calibri" panose="020F0502020204030204" pitchFamily="34" charset="0"/>
              </a:rPr>
              <a:t>PREPARE &amp; DELIVER</a:t>
            </a:r>
          </a:p>
          <a:p>
            <a:pPr algn="l">
              <a:spcAft>
                <a:spcPts val="300"/>
              </a:spcAft>
            </a:pPr>
            <a:r>
              <a:rPr lang="en-US" sz="1200" b="0">
                <a:latin typeface="Calibri" panose="020F0502020204030204" pitchFamily="34" charset="0"/>
                <a:ea typeface="Century Gothic" charset="0"/>
                <a:cs typeface="Calibri" panose="020F0502020204030204" pitchFamily="34" charset="0"/>
              </a:rPr>
              <a:t>Concurrent with product creation, prepare your internal teams to deliver to your market and customers. Come up with go-to-market plans and define launch goals. As you execute, consider what has and has not worked and feed that information back into the organization.</a:t>
            </a:r>
          </a:p>
        </p:txBody>
      </p:sp>
      <p:grpSp>
        <p:nvGrpSpPr>
          <p:cNvPr id="46" name="Colored quartz">
            <a:extLst>
              <a:ext uri="{FF2B5EF4-FFF2-40B4-BE49-F238E27FC236}">
                <a16:creationId xmlns:a16="http://schemas.microsoft.com/office/drawing/2014/main" id="{88FAF43F-4922-8A18-EEDD-C0BD120A0CE9}"/>
              </a:ext>
            </a:extLst>
          </p:cNvPr>
          <p:cNvGrpSpPr/>
          <p:nvPr/>
        </p:nvGrpSpPr>
        <p:grpSpPr>
          <a:xfrm>
            <a:off x="2857500" y="858180"/>
            <a:ext cx="3430471" cy="3428755"/>
            <a:chOff x="2857500" y="858180"/>
            <a:chExt cx="3430471" cy="3428755"/>
          </a:xfrm>
        </p:grpSpPr>
        <p:pic>
          <p:nvPicPr>
            <p:cNvPr id="45" name="Deliver facet">
              <a:extLst>
                <a:ext uri="{FF2B5EF4-FFF2-40B4-BE49-F238E27FC236}">
                  <a16:creationId xmlns:a16="http://schemas.microsoft.com/office/drawing/2014/main" id="{5580D15E-D7F6-75AA-CCCD-655FFE026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35" name="Prepare facet">
              <a:extLst>
                <a:ext uri="{FF2B5EF4-FFF2-40B4-BE49-F238E27FC236}">
                  <a16:creationId xmlns:a16="http://schemas.microsoft.com/office/drawing/2014/main" id="{E1052605-01DA-19A7-1A8F-B6D56570C0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33" name="Create facet">
              <a:extLst>
                <a:ext uri="{FF2B5EF4-FFF2-40B4-BE49-F238E27FC236}">
                  <a16:creationId xmlns:a16="http://schemas.microsoft.com/office/drawing/2014/main" id="{D5A0DF27-3ED1-E4D2-DBA7-E1E6CAC43E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31" name="Describe facet">
              <a:extLst>
                <a:ext uri="{FF2B5EF4-FFF2-40B4-BE49-F238E27FC236}">
                  <a16:creationId xmlns:a16="http://schemas.microsoft.com/office/drawing/2014/main" id="{CEB68F04-7151-2D17-7386-098A05346B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29" name="Commit facet">
              <a:extLst>
                <a:ext uri="{FF2B5EF4-FFF2-40B4-BE49-F238E27FC236}">
                  <a16:creationId xmlns:a16="http://schemas.microsoft.com/office/drawing/2014/main" id="{D7FF4A49-CF1E-985C-2326-BEEB3A4913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26" name="Define facet">
              <a:extLst>
                <a:ext uri="{FF2B5EF4-FFF2-40B4-BE49-F238E27FC236}">
                  <a16:creationId xmlns:a16="http://schemas.microsoft.com/office/drawing/2014/main" id="{6EDD1915-1AAF-339E-F43A-4560067C0E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grpSp>
        <p:nvGrpSpPr>
          <p:cNvPr id="36" name="Labels">
            <a:extLst>
              <a:ext uri="{FF2B5EF4-FFF2-40B4-BE49-F238E27FC236}">
                <a16:creationId xmlns:a16="http://schemas.microsoft.com/office/drawing/2014/main" id="{682016BE-91DF-CA6D-1D47-0E6375D95DA7}"/>
              </a:ext>
            </a:extLst>
          </p:cNvPr>
          <p:cNvGrpSpPr>
            <a:grpSpLocks noChangeAspect="1"/>
          </p:cNvGrpSpPr>
          <p:nvPr/>
        </p:nvGrpSpPr>
        <p:grpSpPr>
          <a:xfrm>
            <a:off x="2776056" y="1108098"/>
            <a:ext cx="3609820" cy="2862253"/>
            <a:chOff x="2551939" y="1205270"/>
            <a:chExt cx="3903124" cy="3094816"/>
          </a:xfrm>
        </p:grpSpPr>
        <p:sp>
          <p:nvSpPr>
            <p:cNvPr id="40" name="DELIVER">
              <a:extLst>
                <a:ext uri="{FF2B5EF4-FFF2-40B4-BE49-F238E27FC236}">
                  <a16:creationId xmlns:a16="http://schemas.microsoft.com/office/drawing/2014/main" id="{8427A35F-C69A-FDDE-C3E7-66D1C1BD6B93}"/>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42" name="PREPARE">
              <a:extLst>
                <a:ext uri="{FF2B5EF4-FFF2-40B4-BE49-F238E27FC236}">
                  <a16:creationId xmlns:a16="http://schemas.microsoft.com/office/drawing/2014/main" id="{6F4A1AE7-E178-7559-3943-BADEE8303C81}"/>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39" name="CREATE">
              <a:extLst>
                <a:ext uri="{FF2B5EF4-FFF2-40B4-BE49-F238E27FC236}">
                  <a16:creationId xmlns:a16="http://schemas.microsoft.com/office/drawing/2014/main" id="{880CCAAA-BE4C-33B3-257D-4A746855C042}"/>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43" name="DESCRIBE">
              <a:extLst>
                <a:ext uri="{FF2B5EF4-FFF2-40B4-BE49-F238E27FC236}">
                  <a16:creationId xmlns:a16="http://schemas.microsoft.com/office/drawing/2014/main" id="{A692457B-36E1-1293-F219-F2CED4615E9C}"/>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
          <p:nvSpPr>
            <p:cNvPr id="41" name="COMMIT">
              <a:extLst>
                <a:ext uri="{FF2B5EF4-FFF2-40B4-BE49-F238E27FC236}">
                  <a16:creationId xmlns:a16="http://schemas.microsoft.com/office/drawing/2014/main" id="{AE5E6846-25B4-F447-A757-F9D79749080F}"/>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38" name="DEFINE">
              <a:extLst>
                <a:ext uri="{FF2B5EF4-FFF2-40B4-BE49-F238E27FC236}">
                  <a16:creationId xmlns:a16="http://schemas.microsoft.com/office/drawing/2014/main" id="{EFB06016-7B28-A734-5FB5-AC0468B13EB7}"/>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grpSp>
    </p:spTree>
    <p:extLst>
      <p:ext uri="{BB962C8B-B14F-4D97-AF65-F5344CB8AC3E}">
        <p14:creationId xmlns:p14="http://schemas.microsoft.com/office/powerpoint/2010/main" val="66261523"/>
      </p:ext>
    </p:extLst>
  </p:cSld>
  <p:clrMapOvr>
    <a:masterClrMapping/>
  </p:clrMapOvr>
  <p:hf sldNum="0" hdr="0" dt="0"/>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nimated-Quartz Open Framework">
    <p:spTree>
      <p:nvGrpSpPr>
        <p:cNvPr id="1" name=""/>
        <p:cNvGrpSpPr/>
        <p:nvPr/>
      </p:nvGrpSpPr>
      <p:grpSpPr>
        <a:xfrm>
          <a:off x="0" y="0"/>
          <a:ext cx="0" cy="0"/>
          <a:chOff x="0" y="0"/>
          <a:chExt cx="0" cy="0"/>
        </a:xfrm>
      </p:grpSpPr>
      <p:sp>
        <p:nvSpPr>
          <p:cNvPr id="3" name="LEARN">
            <a:extLst>
              <a:ext uri="{FF2B5EF4-FFF2-40B4-BE49-F238E27FC236}">
                <a16:creationId xmlns:a16="http://schemas.microsoft.com/office/drawing/2014/main" id="{938F11D5-0B98-7F7D-5CC6-AA71B8FD60F3}"/>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pic>
        <p:nvPicPr>
          <p:cNvPr id="5" name="Deliver facet">
            <a:extLst>
              <a:ext uri="{FF2B5EF4-FFF2-40B4-BE49-F238E27FC236}">
                <a16:creationId xmlns:a16="http://schemas.microsoft.com/office/drawing/2014/main" id="{9A819895-E3CA-1E99-6514-2711D048E6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6" name="Prepare facet">
            <a:extLst>
              <a:ext uri="{FF2B5EF4-FFF2-40B4-BE49-F238E27FC236}">
                <a16:creationId xmlns:a16="http://schemas.microsoft.com/office/drawing/2014/main" id="{E1865DF2-16F2-DB84-0A4B-DB6D8483C4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7" name="Create facet">
            <a:extLst>
              <a:ext uri="{FF2B5EF4-FFF2-40B4-BE49-F238E27FC236}">
                <a16:creationId xmlns:a16="http://schemas.microsoft.com/office/drawing/2014/main" id="{E6D55E97-67CB-7D5D-BEFF-BF08F5A737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8" name="Describe facet">
            <a:extLst>
              <a:ext uri="{FF2B5EF4-FFF2-40B4-BE49-F238E27FC236}">
                <a16:creationId xmlns:a16="http://schemas.microsoft.com/office/drawing/2014/main" id="{4007ABC1-CA59-9A6F-C956-463B9ADC6C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9" name="Commit facet">
            <a:extLst>
              <a:ext uri="{FF2B5EF4-FFF2-40B4-BE49-F238E27FC236}">
                <a16:creationId xmlns:a16="http://schemas.microsoft.com/office/drawing/2014/main" id="{ADDEF35B-9487-2404-5760-040FD8F873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10" name="Define facet">
            <a:extLst>
              <a:ext uri="{FF2B5EF4-FFF2-40B4-BE49-F238E27FC236}">
                <a16:creationId xmlns:a16="http://schemas.microsoft.com/office/drawing/2014/main" id="{163BD08C-C580-8452-7A72-85F141EE6F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sp>
        <p:nvSpPr>
          <p:cNvPr id="12" name="DELIVER">
            <a:extLst>
              <a:ext uri="{FF2B5EF4-FFF2-40B4-BE49-F238E27FC236}">
                <a16:creationId xmlns:a16="http://schemas.microsoft.com/office/drawing/2014/main" id="{87BBEB54-30BD-9B00-F43E-42C87C7D7924}"/>
              </a:ext>
            </a:extLst>
          </p:cNvPr>
          <p:cNvSpPr>
            <a:spLocks/>
          </p:cNvSpPr>
          <p:nvPr/>
        </p:nvSpPr>
        <p:spPr>
          <a:xfrm>
            <a:off x="2776056" y="1900688"/>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13" name="PREPARE">
            <a:extLst>
              <a:ext uri="{FF2B5EF4-FFF2-40B4-BE49-F238E27FC236}">
                <a16:creationId xmlns:a16="http://schemas.microsoft.com/office/drawing/2014/main" id="{8B41A440-823E-C3C1-723E-364D4C63F0D2}"/>
              </a:ext>
            </a:extLst>
          </p:cNvPr>
          <p:cNvSpPr>
            <a:spLocks/>
          </p:cNvSpPr>
          <p:nvPr/>
        </p:nvSpPr>
        <p:spPr>
          <a:xfrm>
            <a:off x="3050451" y="3146485"/>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14" name="CREATE">
            <a:extLst>
              <a:ext uri="{FF2B5EF4-FFF2-40B4-BE49-F238E27FC236}">
                <a16:creationId xmlns:a16="http://schemas.microsoft.com/office/drawing/2014/main" id="{C1D93B84-66AF-F11E-8597-3B41A09AB13D}"/>
              </a:ext>
            </a:extLst>
          </p:cNvPr>
          <p:cNvSpPr>
            <a:spLocks/>
          </p:cNvSpPr>
          <p:nvPr/>
        </p:nvSpPr>
        <p:spPr>
          <a:xfrm>
            <a:off x="4091836" y="3632076"/>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15" name="DESCRIBE">
            <a:extLst>
              <a:ext uri="{FF2B5EF4-FFF2-40B4-BE49-F238E27FC236}">
                <a16:creationId xmlns:a16="http://schemas.microsoft.com/office/drawing/2014/main" id="{48001E92-5015-1E26-0242-1D51DF16F7D1}"/>
              </a:ext>
            </a:extLst>
          </p:cNvPr>
          <p:cNvSpPr>
            <a:spLocks/>
          </p:cNvSpPr>
          <p:nvPr/>
        </p:nvSpPr>
        <p:spPr>
          <a:xfrm>
            <a:off x="5164532" y="2906630"/>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
        <p:nvSpPr>
          <p:cNvPr id="16" name="COMMIT">
            <a:extLst>
              <a:ext uri="{FF2B5EF4-FFF2-40B4-BE49-F238E27FC236}">
                <a16:creationId xmlns:a16="http://schemas.microsoft.com/office/drawing/2014/main" id="{0672610C-E51C-8013-DBEF-886DA672E18F}"/>
              </a:ext>
            </a:extLst>
          </p:cNvPr>
          <p:cNvSpPr>
            <a:spLocks/>
          </p:cNvSpPr>
          <p:nvPr/>
        </p:nvSpPr>
        <p:spPr>
          <a:xfrm>
            <a:off x="4911730" y="1642842"/>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22" name="DEFINE">
            <a:extLst>
              <a:ext uri="{FF2B5EF4-FFF2-40B4-BE49-F238E27FC236}">
                <a16:creationId xmlns:a16="http://schemas.microsoft.com/office/drawing/2014/main" id="{0525DD57-21C8-4CBD-BAE6-C11A73DC301B}"/>
              </a:ext>
            </a:extLst>
          </p:cNvPr>
          <p:cNvSpPr>
            <a:spLocks noChangeAspect="1"/>
          </p:cNvSpPr>
          <p:nvPr/>
        </p:nvSpPr>
        <p:spPr>
          <a:xfrm>
            <a:off x="3909990" y="1108098"/>
            <a:ext cx="1254542"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spTree>
    <p:extLst>
      <p:ext uri="{BB962C8B-B14F-4D97-AF65-F5344CB8AC3E}">
        <p14:creationId xmlns:p14="http://schemas.microsoft.com/office/powerpoint/2010/main" val="26296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2" grpId="0"/>
    </p:bldLst>
  </p:timing>
  <p:hf sldNum="0"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efinitions-not animated">
    <p:spTree>
      <p:nvGrpSpPr>
        <p:cNvPr id="1" name=""/>
        <p:cNvGrpSpPr/>
        <p:nvPr/>
      </p:nvGrpSpPr>
      <p:grpSpPr>
        <a:xfrm>
          <a:off x="0" y="0"/>
          <a:ext cx="0" cy="0"/>
          <a:chOff x="0" y="0"/>
          <a:chExt cx="0" cy="0"/>
        </a:xfrm>
      </p:grpSpPr>
      <p:sp>
        <p:nvSpPr>
          <p:cNvPr id="22" name="DEFINE problems">
            <a:extLst>
              <a:ext uri="{FF2B5EF4-FFF2-40B4-BE49-F238E27FC236}">
                <a16:creationId xmlns:a16="http://schemas.microsoft.com/office/drawing/2014/main" id="{A0D8DCF9-984A-54D3-8748-9FBACE146DEC}"/>
              </a:ext>
            </a:extLst>
          </p:cNvPr>
          <p:cNvSpPr txBox="1"/>
          <p:nvPr/>
        </p:nvSpPr>
        <p:spPr>
          <a:xfrm>
            <a:off x="5313252" y="158769"/>
            <a:ext cx="2194560" cy="834322"/>
          </a:xfrm>
          <a:prstGeom prst="rect">
            <a:avLst/>
          </a:prstGeom>
          <a:noFill/>
        </p:spPr>
        <p:txBody>
          <a:bodyPr wrap="square" rtlCol="0" anchor="ctr">
            <a:noAutofit/>
          </a:bodyPr>
          <a:lstStyle/>
          <a:p>
            <a:r>
              <a:rPr lang="en-US" sz="2400" b="0" i="0">
                <a:latin typeface="Calibri" panose="020F0502020204030204" pitchFamily="34" charset="0"/>
                <a:ea typeface="Open Sans Condensed SemiBold" pitchFamily="2" charset="0"/>
                <a:cs typeface="Calibri" panose="020F0502020204030204" pitchFamily="34" charset="0"/>
              </a:rPr>
              <a:t>DEFINE</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b="0" i="0">
                <a:latin typeface="Calibri" panose="020F0502020204030204" pitchFamily="34" charset="0"/>
                <a:ea typeface="Open Sans Condensed SemiBold" pitchFamily="2" charset="0"/>
                <a:cs typeface="Calibri" panose="020F0502020204030204" pitchFamily="34" charset="0"/>
              </a:rPr>
              <a:t>problems to solve</a:t>
            </a:r>
          </a:p>
        </p:txBody>
      </p:sp>
      <p:sp>
        <p:nvSpPr>
          <p:cNvPr id="23" name="COMMIT resources">
            <a:extLst>
              <a:ext uri="{FF2B5EF4-FFF2-40B4-BE49-F238E27FC236}">
                <a16:creationId xmlns:a16="http://schemas.microsoft.com/office/drawing/2014/main" id="{DFA2E81D-5A03-45E1-40A0-42C7BF7ED36F}"/>
              </a:ext>
            </a:extLst>
          </p:cNvPr>
          <p:cNvSpPr txBox="1"/>
          <p:nvPr/>
        </p:nvSpPr>
        <p:spPr>
          <a:xfrm>
            <a:off x="6430254" y="1758922"/>
            <a:ext cx="2194560" cy="834322"/>
          </a:xfrm>
          <a:prstGeom prst="rect">
            <a:avLst/>
          </a:prstGeom>
          <a:noFill/>
        </p:spPr>
        <p:txBody>
          <a:bodyPr wrap="square" rtlCol="0" anchor="ctr">
            <a:noAutofit/>
          </a:bodyPr>
          <a:lstStyle/>
          <a:p>
            <a:r>
              <a:rPr lang="en-US" sz="2400" b="0" i="0">
                <a:latin typeface="Calibri" panose="020F0502020204030204" pitchFamily="34" charset="0"/>
                <a:ea typeface="Open Sans Condensed SemiBold" pitchFamily="2" charset="0"/>
                <a:cs typeface="Calibri" panose="020F0502020204030204" pitchFamily="34" charset="0"/>
              </a:rPr>
              <a:t>COMMIT</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b="0" i="0">
                <a:latin typeface="Calibri" panose="020F0502020204030204" pitchFamily="34" charset="0"/>
                <a:ea typeface="Open Sans Condensed SemiBold" pitchFamily="2" charset="0"/>
                <a:cs typeface="Calibri" panose="020F0502020204030204" pitchFamily="34" charset="0"/>
              </a:rPr>
              <a:t>the resources</a:t>
            </a:r>
          </a:p>
        </p:txBody>
      </p:sp>
      <p:sp>
        <p:nvSpPr>
          <p:cNvPr id="24" name="DESCRIBE resources">
            <a:extLst>
              <a:ext uri="{FF2B5EF4-FFF2-40B4-BE49-F238E27FC236}">
                <a16:creationId xmlns:a16="http://schemas.microsoft.com/office/drawing/2014/main" id="{3D9F526F-A6F6-9851-E9D3-52AC9921B302}"/>
              </a:ext>
            </a:extLst>
          </p:cNvPr>
          <p:cNvSpPr txBox="1"/>
          <p:nvPr/>
        </p:nvSpPr>
        <p:spPr>
          <a:xfrm>
            <a:off x="6248113" y="3352082"/>
            <a:ext cx="1993544" cy="834322"/>
          </a:xfrm>
          <a:prstGeom prst="rect">
            <a:avLst/>
          </a:prstGeom>
          <a:noFill/>
        </p:spPr>
        <p:txBody>
          <a:bodyPr wrap="square" rtlCol="0" anchor="ctr">
            <a:noAutofit/>
          </a:bodyPr>
          <a:lstStyle/>
          <a:p>
            <a:r>
              <a:rPr lang="en-US" sz="2400" b="0" i="0">
                <a:solidFill>
                  <a:schemeClr val="tx1"/>
                </a:solidFill>
                <a:latin typeface="Calibri" panose="020F0502020204030204" pitchFamily="34" charset="0"/>
                <a:ea typeface="Open Sans Condensed SemiBold" pitchFamily="2" charset="0"/>
                <a:cs typeface="Calibri" panose="020F0502020204030204" pitchFamily="34" charset="0"/>
              </a:rPr>
              <a:t>DESCRIBE</a:t>
            </a:r>
            <a:r>
              <a:rPr lang="en-US" sz="1600" b="0" i="0">
                <a:solidFill>
                  <a:schemeClr val="tx1"/>
                </a:solidFill>
                <a:latin typeface="Calibri" panose="020F0502020204030204" pitchFamily="34" charset="0"/>
                <a:ea typeface="Open Sans Condensed SemiBold" pitchFamily="2" charset="0"/>
                <a:cs typeface="Calibri" panose="020F0502020204030204" pitchFamily="34" charset="0"/>
              </a:rPr>
              <a:t> </a:t>
            </a:r>
            <a:br>
              <a:rPr lang="en-US" sz="1600" b="0" i="0">
                <a:solidFill>
                  <a:schemeClr val="tx1"/>
                </a:solidFill>
                <a:latin typeface="Calibri" panose="020F0502020204030204" pitchFamily="34" charset="0"/>
                <a:ea typeface="Open Sans Condensed SemiBold" pitchFamily="2" charset="0"/>
                <a:cs typeface="Calibri" panose="020F0502020204030204" pitchFamily="34" charset="0"/>
              </a:rPr>
            </a:br>
            <a:r>
              <a:rPr lang="en-US" sz="1600" b="0" i="0">
                <a:solidFill>
                  <a:schemeClr val="tx1"/>
                </a:solidFill>
                <a:latin typeface="Calibri" panose="020F0502020204030204" pitchFamily="34" charset="0"/>
                <a:ea typeface="Open Sans Condensed SemiBold" pitchFamily="2" charset="0"/>
                <a:cs typeface="Calibri" panose="020F0502020204030204" pitchFamily="34" charset="0"/>
              </a:rPr>
              <a:t>problems with stories</a:t>
            </a:r>
          </a:p>
        </p:txBody>
      </p:sp>
      <p:sp>
        <p:nvSpPr>
          <p:cNvPr id="25" name="CREATE solutions">
            <a:extLst>
              <a:ext uri="{FF2B5EF4-FFF2-40B4-BE49-F238E27FC236}">
                <a16:creationId xmlns:a16="http://schemas.microsoft.com/office/drawing/2014/main" id="{5943E6C1-E8A1-3B58-32A3-24C0A7EEDA88}"/>
              </a:ext>
            </a:extLst>
          </p:cNvPr>
          <p:cNvSpPr txBox="1"/>
          <p:nvPr/>
        </p:nvSpPr>
        <p:spPr>
          <a:xfrm>
            <a:off x="2738711" y="4150409"/>
            <a:ext cx="2194560" cy="834322"/>
          </a:xfrm>
          <a:prstGeom prst="rect">
            <a:avLst/>
          </a:prstGeom>
          <a:noFill/>
        </p:spPr>
        <p:txBody>
          <a:bodyPr wrap="square" rtlCol="0" anchor="ctr">
            <a:noAutofit/>
          </a:bodyPr>
          <a:lstStyle/>
          <a:p>
            <a:r>
              <a:rPr lang="en-US" sz="2400" b="0" i="0">
                <a:latin typeface="Calibri" panose="020F0502020204030204" pitchFamily="34" charset="0"/>
                <a:ea typeface="Open Sans Condensed SemiBold" pitchFamily="2" charset="0"/>
                <a:cs typeface="Calibri" panose="020F0502020204030204" pitchFamily="34" charset="0"/>
              </a:rPr>
              <a:t>CREATE</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a:t>winning solutions</a:t>
            </a:r>
            <a:endParaRPr lang="en-US" sz="1600" b="0" i="0">
              <a:latin typeface="Calibri" panose="020F0502020204030204" pitchFamily="34" charset="0"/>
              <a:ea typeface="Open Sans Condensed SemiBold" pitchFamily="2" charset="0"/>
              <a:cs typeface="Calibri" panose="020F0502020204030204" pitchFamily="34" charset="0"/>
            </a:endParaRPr>
          </a:p>
        </p:txBody>
      </p:sp>
      <p:sp>
        <p:nvSpPr>
          <p:cNvPr id="26" name="PREPARE the teams">
            <a:extLst>
              <a:ext uri="{FF2B5EF4-FFF2-40B4-BE49-F238E27FC236}">
                <a16:creationId xmlns:a16="http://schemas.microsoft.com/office/drawing/2014/main" id="{6A59554D-FE89-2979-AFE8-93C37DA58E81}"/>
              </a:ext>
            </a:extLst>
          </p:cNvPr>
          <p:cNvSpPr txBox="1"/>
          <p:nvPr/>
        </p:nvSpPr>
        <p:spPr>
          <a:xfrm>
            <a:off x="519187" y="2553753"/>
            <a:ext cx="2194560" cy="834322"/>
          </a:xfrm>
          <a:prstGeom prst="rect">
            <a:avLst/>
          </a:prstGeom>
          <a:noFill/>
        </p:spPr>
        <p:txBody>
          <a:bodyPr wrap="square" rtlCol="0" anchor="ctr">
            <a:noAutofit/>
          </a:bodyPr>
          <a:lstStyle/>
          <a:p>
            <a:pPr algn="r"/>
            <a:r>
              <a:rPr lang="en-US" sz="2400" b="0" i="0">
                <a:latin typeface="Calibri" panose="020F0502020204030204" pitchFamily="34" charset="0"/>
                <a:ea typeface="Open Sans Condensed SemiBold" pitchFamily="2" charset="0"/>
                <a:cs typeface="Calibri" panose="020F0502020204030204" pitchFamily="34" charset="0"/>
              </a:rPr>
              <a:t>PREPARE</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b="0" i="0">
                <a:latin typeface="Calibri" panose="020F0502020204030204" pitchFamily="34" charset="0"/>
                <a:ea typeface="Open Sans Condensed SemiBold" pitchFamily="2" charset="0"/>
                <a:cs typeface="Calibri" panose="020F0502020204030204" pitchFamily="34" charset="0"/>
              </a:rPr>
              <a:t>the teams</a:t>
            </a:r>
          </a:p>
        </p:txBody>
      </p:sp>
      <p:sp>
        <p:nvSpPr>
          <p:cNvPr id="27" name="DELIVER to market">
            <a:extLst>
              <a:ext uri="{FF2B5EF4-FFF2-40B4-BE49-F238E27FC236}">
                <a16:creationId xmlns:a16="http://schemas.microsoft.com/office/drawing/2014/main" id="{71B1D227-36EF-0FD8-E7CB-798629EC4F0F}"/>
              </a:ext>
            </a:extLst>
          </p:cNvPr>
          <p:cNvSpPr txBox="1"/>
          <p:nvPr/>
        </p:nvSpPr>
        <p:spPr>
          <a:xfrm>
            <a:off x="735652" y="957097"/>
            <a:ext cx="2194560" cy="834322"/>
          </a:xfrm>
          <a:prstGeom prst="rect">
            <a:avLst/>
          </a:prstGeom>
          <a:noFill/>
        </p:spPr>
        <p:txBody>
          <a:bodyPr wrap="square" rtlCol="0" anchor="ctr">
            <a:noAutofit/>
          </a:bodyPr>
          <a:lstStyle/>
          <a:p>
            <a:pPr algn="r"/>
            <a:r>
              <a:rPr lang="en-US" sz="2400" b="0" i="0">
                <a:latin typeface="Calibri" panose="020F0502020204030204" pitchFamily="34" charset="0"/>
                <a:ea typeface="Open Sans Condensed SemiBold" pitchFamily="2" charset="0"/>
                <a:cs typeface="Calibri" panose="020F0502020204030204" pitchFamily="34" charset="0"/>
              </a:rPr>
              <a:t>DELIVER</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b="0" i="0">
                <a:latin typeface="Calibri" panose="020F0502020204030204" pitchFamily="34" charset="0"/>
                <a:ea typeface="Open Sans Condensed SemiBold" pitchFamily="2" charset="0"/>
                <a:cs typeface="Calibri" panose="020F0502020204030204" pitchFamily="34" charset="0"/>
              </a:rPr>
              <a:t>to market</a:t>
            </a:r>
          </a:p>
        </p:txBody>
      </p:sp>
      <p:sp>
        <p:nvSpPr>
          <p:cNvPr id="31" name="LEARN">
            <a:extLst>
              <a:ext uri="{FF2B5EF4-FFF2-40B4-BE49-F238E27FC236}">
                <a16:creationId xmlns:a16="http://schemas.microsoft.com/office/drawing/2014/main" id="{02EA1F22-69BC-E9E2-B461-9CCECF80263A}"/>
              </a:ext>
            </a:extLst>
          </p:cNvPr>
          <p:cNvSpPr txBox="1"/>
          <p:nvPr/>
        </p:nvSpPr>
        <p:spPr>
          <a:xfrm>
            <a:off x="3918506" y="2244555"/>
            <a:ext cx="1320580" cy="651840"/>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2" name="Colored quartz">
            <a:extLst>
              <a:ext uri="{FF2B5EF4-FFF2-40B4-BE49-F238E27FC236}">
                <a16:creationId xmlns:a16="http://schemas.microsoft.com/office/drawing/2014/main" id="{2F7D54DD-652E-C25E-440F-3325AC0F4C19}"/>
              </a:ext>
            </a:extLst>
          </p:cNvPr>
          <p:cNvGrpSpPr/>
          <p:nvPr/>
        </p:nvGrpSpPr>
        <p:grpSpPr>
          <a:xfrm>
            <a:off x="2857500" y="858180"/>
            <a:ext cx="3430471" cy="3428755"/>
            <a:chOff x="2857500" y="858180"/>
            <a:chExt cx="3430471" cy="3428755"/>
          </a:xfrm>
        </p:grpSpPr>
        <p:pic>
          <p:nvPicPr>
            <p:cNvPr id="3" name="Deliver facet">
              <a:extLst>
                <a:ext uri="{FF2B5EF4-FFF2-40B4-BE49-F238E27FC236}">
                  <a16:creationId xmlns:a16="http://schemas.microsoft.com/office/drawing/2014/main" id="{50C19AC6-D78B-A273-8846-089F2062E3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4" name="Prepare facet">
              <a:extLst>
                <a:ext uri="{FF2B5EF4-FFF2-40B4-BE49-F238E27FC236}">
                  <a16:creationId xmlns:a16="http://schemas.microsoft.com/office/drawing/2014/main" id="{56341D3A-1DF7-7D81-FD5E-C397ED23C2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5" name="Create facet">
              <a:extLst>
                <a:ext uri="{FF2B5EF4-FFF2-40B4-BE49-F238E27FC236}">
                  <a16:creationId xmlns:a16="http://schemas.microsoft.com/office/drawing/2014/main" id="{4547F30C-9942-7BC5-9581-6BD2F21194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6" name="Describe facet">
              <a:extLst>
                <a:ext uri="{FF2B5EF4-FFF2-40B4-BE49-F238E27FC236}">
                  <a16:creationId xmlns:a16="http://schemas.microsoft.com/office/drawing/2014/main" id="{DD9B87F3-5158-3A2B-9269-1F9A97C6C9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7" name="Commit facet">
              <a:extLst>
                <a:ext uri="{FF2B5EF4-FFF2-40B4-BE49-F238E27FC236}">
                  <a16:creationId xmlns:a16="http://schemas.microsoft.com/office/drawing/2014/main" id="{FBE4FBFA-9045-00CD-32DF-821BEC5693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8" name="Define facet">
              <a:extLst>
                <a:ext uri="{FF2B5EF4-FFF2-40B4-BE49-F238E27FC236}">
                  <a16:creationId xmlns:a16="http://schemas.microsoft.com/office/drawing/2014/main" id="{E39FB3A4-8EEE-F79B-5FCE-D9DD70D66A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spTree>
    <p:extLst>
      <p:ext uri="{BB962C8B-B14F-4D97-AF65-F5344CB8AC3E}">
        <p14:creationId xmlns:p14="http://schemas.microsoft.com/office/powerpoint/2010/main" val="831916443"/>
      </p:ext>
    </p:extLst>
  </p:cSld>
  <p:clrMapOvr>
    <a:masterClrMapping/>
  </p:clrMapOvr>
  <p:hf sldNum="0"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efinitions-animated">
    <p:spTree>
      <p:nvGrpSpPr>
        <p:cNvPr id="1" name=""/>
        <p:cNvGrpSpPr/>
        <p:nvPr/>
      </p:nvGrpSpPr>
      <p:grpSpPr>
        <a:xfrm>
          <a:off x="0" y="0"/>
          <a:ext cx="0" cy="0"/>
          <a:chOff x="0" y="0"/>
          <a:chExt cx="0" cy="0"/>
        </a:xfrm>
      </p:grpSpPr>
      <p:sp>
        <p:nvSpPr>
          <p:cNvPr id="16" name="LEARN">
            <a:extLst>
              <a:ext uri="{FF2B5EF4-FFF2-40B4-BE49-F238E27FC236}">
                <a16:creationId xmlns:a16="http://schemas.microsoft.com/office/drawing/2014/main" id="{E36B37DD-46E8-17BE-5F9E-EB416FB61CA5}"/>
              </a:ext>
            </a:extLst>
          </p:cNvPr>
          <p:cNvSpPr txBox="1"/>
          <p:nvPr/>
        </p:nvSpPr>
        <p:spPr>
          <a:xfrm>
            <a:off x="3918506" y="2245830"/>
            <a:ext cx="1320580" cy="651840"/>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sp>
        <p:nvSpPr>
          <p:cNvPr id="21" name="Deliver to market">
            <a:extLst>
              <a:ext uri="{FF2B5EF4-FFF2-40B4-BE49-F238E27FC236}">
                <a16:creationId xmlns:a16="http://schemas.microsoft.com/office/drawing/2014/main" id="{60DC1B96-946D-7D48-7544-C9A8662DC500}"/>
              </a:ext>
            </a:extLst>
          </p:cNvPr>
          <p:cNvSpPr txBox="1"/>
          <p:nvPr/>
        </p:nvSpPr>
        <p:spPr>
          <a:xfrm>
            <a:off x="855136" y="979809"/>
            <a:ext cx="2075076" cy="788897"/>
          </a:xfrm>
          <a:prstGeom prst="rect">
            <a:avLst/>
          </a:prstGeom>
          <a:noFill/>
        </p:spPr>
        <p:txBody>
          <a:bodyPr wrap="square" rtlCol="0" anchor="ctr">
            <a:noAutofit/>
          </a:bodyPr>
          <a:lstStyle/>
          <a:p>
            <a:pPr algn="r"/>
            <a:r>
              <a:rPr lang="en-US" sz="2400" b="0" i="0">
                <a:latin typeface="Calibri" panose="020F0502020204030204" pitchFamily="34" charset="0"/>
                <a:ea typeface="Open Sans Condensed SemiBold" pitchFamily="2" charset="0"/>
                <a:cs typeface="Calibri" panose="020F0502020204030204" pitchFamily="34" charset="0"/>
              </a:rPr>
              <a:t>DELIVER</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b="0" i="0">
                <a:latin typeface="Calibri" panose="020F0502020204030204" pitchFamily="34" charset="0"/>
                <a:ea typeface="Open Sans Condensed SemiBold" pitchFamily="2" charset="0"/>
                <a:cs typeface="Calibri" panose="020F0502020204030204" pitchFamily="34" charset="0"/>
              </a:rPr>
              <a:t>to market</a:t>
            </a:r>
          </a:p>
        </p:txBody>
      </p:sp>
      <p:sp>
        <p:nvSpPr>
          <p:cNvPr id="20" name="Prepare the teams">
            <a:extLst>
              <a:ext uri="{FF2B5EF4-FFF2-40B4-BE49-F238E27FC236}">
                <a16:creationId xmlns:a16="http://schemas.microsoft.com/office/drawing/2014/main" id="{8D903188-2E33-C586-74BB-170B42B0B343}"/>
              </a:ext>
            </a:extLst>
          </p:cNvPr>
          <p:cNvSpPr txBox="1"/>
          <p:nvPr/>
        </p:nvSpPr>
        <p:spPr>
          <a:xfrm>
            <a:off x="640080" y="2576466"/>
            <a:ext cx="2075076" cy="788897"/>
          </a:xfrm>
          <a:prstGeom prst="rect">
            <a:avLst/>
          </a:prstGeom>
          <a:noFill/>
        </p:spPr>
        <p:txBody>
          <a:bodyPr wrap="square" rtlCol="0" anchor="ctr">
            <a:noAutofit/>
          </a:bodyPr>
          <a:lstStyle/>
          <a:p>
            <a:pPr algn="r"/>
            <a:r>
              <a:rPr lang="en-US" sz="2400" b="0" i="0">
                <a:latin typeface="Calibri" panose="020F0502020204030204" pitchFamily="34" charset="0"/>
                <a:ea typeface="Open Sans Condensed SemiBold" pitchFamily="2" charset="0"/>
                <a:cs typeface="Calibri" panose="020F0502020204030204" pitchFamily="34" charset="0"/>
              </a:rPr>
              <a:t>PREPARE</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b="0" i="0">
                <a:latin typeface="Calibri" panose="020F0502020204030204" pitchFamily="34" charset="0"/>
                <a:ea typeface="Open Sans Condensed SemiBold" pitchFamily="2" charset="0"/>
                <a:cs typeface="Calibri" panose="020F0502020204030204" pitchFamily="34" charset="0"/>
              </a:rPr>
              <a:t>the teams</a:t>
            </a:r>
          </a:p>
        </p:txBody>
      </p:sp>
      <p:sp>
        <p:nvSpPr>
          <p:cNvPr id="19" name="Create winning solutions">
            <a:extLst>
              <a:ext uri="{FF2B5EF4-FFF2-40B4-BE49-F238E27FC236}">
                <a16:creationId xmlns:a16="http://schemas.microsoft.com/office/drawing/2014/main" id="{14412003-F6CB-89AF-043D-6246D8363027}"/>
              </a:ext>
            </a:extLst>
          </p:cNvPr>
          <p:cNvSpPr txBox="1"/>
          <p:nvPr/>
        </p:nvSpPr>
        <p:spPr>
          <a:xfrm>
            <a:off x="2738711" y="4173122"/>
            <a:ext cx="2075076" cy="788897"/>
          </a:xfrm>
          <a:prstGeom prst="rect">
            <a:avLst/>
          </a:prstGeom>
          <a:noFill/>
        </p:spPr>
        <p:txBody>
          <a:bodyPr wrap="square" rtlCol="0" anchor="ctr">
            <a:noAutofit/>
          </a:bodyPr>
          <a:lstStyle/>
          <a:p>
            <a:r>
              <a:rPr lang="en-US" sz="2400" b="0" i="0">
                <a:latin typeface="Calibri" panose="020F0502020204030204" pitchFamily="34" charset="0"/>
                <a:ea typeface="Open Sans Condensed SemiBold" pitchFamily="2" charset="0"/>
                <a:cs typeface="Calibri" panose="020F0502020204030204" pitchFamily="34" charset="0"/>
              </a:rPr>
              <a:t>CREATE</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a:t>winning solutions</a:t>
            </a:r>
            <a:endParaRPr lang="en-US" sz="1600" b="0" i="0">
              <a:latin typeface="Calibri" panose="020F0502020204030204" pitchFamily="34" charset="0"/>
              <a:ea typeface="Open Sans Condensed SemiBold" pitchFamily="2" charset="0"/>
              <a:cs typeface="Calibri" panose="020F0502020204030204" pitchFamily="34" charset="0"/>
            </a:endParaRPr>
          </a:p>
        </p:txBody>
      </p:sp>
      <p:sp>
        <p:nvSpPr>
          <p:cNvPr id="18" name="Describe problems with stories">
            <a:extLst>
              <a:ext uri="{FF2B5EF4-FFF2-40B4-BE49-F238E27FC236}">
                <a16:creationId xmlns:a16="http://schemas.microsoft.com/office/drawing/2014/main" id="{5A303E4A-554B-CD4E-BC92-40B469BD7686}"/>
              </a:ext>
            </a:extLst>
          </p:cNvPr>
          <p:cNvSpPr txBox="1"/>
          <p:nvPr/>
        </p:nvSpPr>
        <p:spPr>
          <a:xfrm>
            <a:off x="6248113" y="3374795"/>
            <a:ext cx="1977546" cy="788897"/>
          </a:xfrm>
          <a:prstGeom prst="rect">
            <a:avLst/>
          </a:prstGeom>
          <a:noFill/>
        </p:spPr>
        <p:txBody>
          <a:bodyPr wrap="square" rtlCol="0" anchor="ctr">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US" sz="2400" b="0" i="0">
                <a:solidFill>
                  <a:schemeClr val="tx1"/>
                </a:solidFill>
                <a:latin typeface="Calibri" panose="020F0502020204030204" pitchFamily="34" charset="0"/>
                <a:ea typeface="Open Sans Condensed SemiBold" pitchFamily="2" charset="0"/>
                <a:cs typeface="Calibri" panose="020F0502020204030204" pitchFamily="34" charset="0"/>
              </a:rPr>
              <a:t>DESCRIBE</a:t>
            </a:r>
            <a:r>
              <a:rPr lang="en-US" sz="1600" b="0" i="0">
                <a:solidFill>
                  <a:schemeClr val="tx1"/>
                </a:solidFill>
                <a:latin typeface="Calibri" panose="020F0502020204030204" pitchFamily="34" charset="0"/>
                <a:ea typeface="Open Sans Condensed SemiBold" pitchFamily="2" charset="0"/>
                <a:cs typeface="Calibri" panose="020F0502020204030204" pitchFamily="34" charset="0"/>
              </a:rPr>
              <a:t> </a:t>
            </a:r>
            <a:br>
              <a:rPr lang="en-US" sz="1600" b="0" i="0">
                <a:solidFill>
                  <a:schemeClr val="tx1"/>
                </a:solidFill>
                <a:latin typeface="Calibri" panose="020F0502020204030204" pitchFamily="34" charset="0"/>
                <a:ea typeface="Open Sans Condensed SemiBold" pitchFamily="2" charset="0"/>
                <a:cs typeface="Calibri" panose="020F0502020204030204" pitchFamily="34" charset="0"/>
              </a:rPr>
            </a:br>
            <a:r>
              <a:rPr lang="en-US" sz="1600" b="0" i="0">
                <a:solidFill>
                  <a:schemeClr val="tx1"/>
                </a:solidFill>
                <a:latin typeface="Calibri" panose="020F0502020204030204" pitchFamily="34" charset="0"/>
                <a:ea typeface="Open Sans Condensed SemiBold" pitchFamily="2" charset="0"/>
                <a:cs typeface="Calibri" panose="020F0502020204030204" pitchFamily="34" charset="0"/>
              </a:rPr>
              <a:t>problems with stories</a:t>
            </a:r>
          </a:p>
        </p:txBody>
      </p:sp>
      <p:sp>
        <p:nvSpPr>
          <p:cNvPr id="17" name="Commit the resources">
            <a:extLst>
              <a:ext uri="{FF2B5EF4-FFF2-40B4-BE49-F238E27FC236}">
                <a16:creationId xmlns:a16="http://schemas.microsoft.com/office/drawing/2014/main" id="{A46B7FBA-4892-26A0-7C0D-F4F78E731882}"/>
              </a:ext>
            </a:extLst>
          </p:cNvPr>
          <p:cNvSpPr txBox="1"/>
          <p:nvPr/>
        </p:nvSpPr>
        <p:spPr>
          <a:xfrm>
            <a:off x="6428845" y="1778138"/>
            <a:ext cx="2075076" cy="788897"/>
          </a:xfrm>
          <a:prstGeom prst="rect">
            <a:avLst/>
          </a:prstGeom>
          <a:noFill/>
        </p:spPr>
        <p:txBody>
          <a:bodyPr wrap="square" rtlCol="0" anchor="ctr">
            <a:noAutofit/>
          </a:bodyPr>
          <a:lstStyle/>
          <a:p>
            <a:r>
              <a:rPr lang="en-US" sz="2400" b="0" i="0">
                <a:latin typeface="Calibri" panose="020F0502020204030204" pitchFamily="34" charset="0"/>
                <a:ea typeface="Open Sans Condensed SemiBold" pitchFamily="2" charset="0"/>
                <a:cs typeface="Calibri" panose="020F0502020204030204" pitchFamily="34" charset="0"/>
              </a:rPr>
              <a:t>COMMIT</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b="0" i="0">
                <a:latin typeface="Calibri" panose="020F0502020204030204" pitchFamily="34" charset="0"/>
                <a:ea typeface="Open Sans Condensed SemiBold" pitchFamily="2" charset="0"/>
                <a:cs typeface="Calibri" panose="020F0502020204030204" pitchFamily="34" charset="0"/>
              </a:rPr>
              <a:t>the resources</a:t>
            </a:r>
          </a:p>
        </p:txBody>
      </p:sp>
      <p:sp>
        <p:nvSpPr>
          <p:cNvPr id="2" name="Define problems to solve">
            <a:extLst>
              <a:ext uri="{FF2B5EF4-FFF2-40B4-BE49-F238E27FC236}">
                <a16:creationId xmlns:a16="http://schemas.microsoft.com/office/drawing/2014/main" id="{2676200B-987F-AF94-F3D0-577054F8C193}"/>
              </a:ext>
            </a:extLst>
          </p:cNvPr>
          <p:cNvSpPr txBox="1"/>
          <p:nvPr/>
        </p:nvSpPr>
        <p:spPr>
          <a:xfrm>
            <a:off x="5313252" y="181481"/>
            <a:ext cx="2075076" cy="788897"/>
          </a:xfrm>
          <a:prstGeom prst="rect">
            <a:avLst/>
          </a:prstGeom>
          <a:noFill/>
        </p:spPr>
        <p:txBody>
          <a:bodyPr wrap="square" rtlCol="0" anchor="ctr">
            <a:noAutofit/>
          </a:bodyPr>
          <a:lstStyle/>
          <a:p>
            <a:r>
              <a:rPr lang="en-US" sz="2400" b="0" i="0">
                <a:latin typeface="Calibri" panose="020F0502020204030204" pitchFamily="34" charset="0"/>
                <a:ea typeface="Open Sans Condensed SemiBold" pitchFamily="2" charset="0"/>
                <a:cs typeface="Calibri" panose="020F0502020204030204" pitchFamily="34" charset="0"/>
              </a:rPr>
              <a:t>DEFINE</a:t>
            </a:r>
            <a:r>
              <a:rPr lang="en-US" sz="1600" b="0" i="0">
                <a:latin typeface="Calibri" panose="020F0502020204030204" pitchFamily="34" charset="0"/>
                <a:ea typeface="Open Sans Condensed SemiBold" pitchFamily="2" charset="0"/>
                <a:cs typeface="Calibri" panose="020F0502020204030204" pitchFamily="34" charset="0"/>
              </a:rPr>
              <a:t> </a:t>
            </a:r>
            <a:br>
              <a:rPr lang="en-US" sz="1600" b="0" i="0">
                <a:latin typeface="Calibri" panose="020F0502020204030204" pitchFamily="34" charset="0"/>
                <a:ea typeface="Open Sans Condensed SemiBold" pitchFamily="2" charset="0"/>
                <a:cs typeface="Calibri" panose="020F0502020204030204" pitchFamily="34" charset="0"/>
              </a:rPr>
            </a:br>
            <a:r>
              <a:rPr lang="en-US" sz="1600" b="0" i="0">
                <a:latin typeface="Calibri" panose="020F0502020204030204" pitchFamily="34" charset="0"/>
                <a:ea typeface="Open Sans Condensed SemiBold" pitchFamily="2" charset="0"/>
                <a:cs typeface="Calibri" panose="020F0502020204030204" pitchFamily="34" charset="0"/>
              </a:rPr>
              <a:t>problems to solve</a:t>
            </a:r>
          </a:p>
        </p:txBody>
      </p:sp>
      <p:grpSp>
        <p:nvGrpSpPr>
          <p:cNvPr id="3" name="Colored quartz">
            <a:extLst>
              <a:ext uri="{FF2B5EF4-FFF2-40B4-BE49-F238E27FC236}">
                <a16:creationId xmlns:a16="http://schemas.microsoft.com/office/drawing/2014/main" id="{48BE84DA-6DDF-CED0-1411-32CFE2A3BA83}"/>
              </a:ext>
            </a:extLst>
          </p:cNvPr>
          <p:cNvGrpSpPr/>
          <p:nvPr/>
        </p:nvGrpSpPr>
        <p:grpSpPr>
          <a:xfrm>
            <a:off x="2857500" y="857373"/>
            <a:ext cx="3430471" cy="3428755"/>
            <a:chOff x="2857500" y="858180"/>
            <a:chExt cx="3430471" cy="3428755"/>
          </a:xfrm>
        </p:grpSpPr>
        <p:pic>
          <p:nvPicPr>
            <p:cNvPr id="4" name="Deliver facet">
              <a:extLst>
                <a:ext uri="{FF2B5EF4-FFF2-40B4-BE49-F238E27FC236}">
                  <a16:creationId xmlns:a16="http://schemas.microsoft.com/office/drawing/2014/main" id="{7E015FBE-56BB-13FD-9703-CF5A6370C3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6" name="Prepare facet">
              <a:extLst>
                <a:ext uri="{FF2B5EF4-FFF2-40B4-BE49-F238E27FC236}">
                  <a16:creationId xmlns:a16="http://schemas.microsoft.com/office/drawing/2014/main" id="{7DC9E26A-532C-D445-98C6-1EA88A48C4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7" name="Create facet">
              <a:extLst>
                <a:ext uri="{FF2B5EF4-FFF2-40B4-BE49-F238E27FC236}">
                  <a16:creationId xmlns:a16="http://schemas.microsoft.com/office/drawing/2014/main" id="{0CD6647C-040F-67EB-1B7F-BFDF08C424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8" name="Describe facet">
              <a:extLst>
                <a:ext uri="{FF2B5EF4-FFF2-40B4-BE49-F238E27FC236}">
                  <a16:creationId xmlns:a16="http://schemas.microsoft.com/office/drawing/2014/main" id="{CD956A9D-0D1D-23D6-8788-09D56784FC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9" name="Commit facet">
              <a:extLst>
                <a:ext uri="{FF2B5EF4-FFF2-40B4-BE49-F238E27FC236}">
                  <a16:creationId xmlns:a16="http://schemas.microsoft.com/office/drawing/2014/main" id="{8AA33065-EA2F-FF61-E031-B562D6578A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10" name="Define facet">
              <a:extLst>
                <a:ext uri="{FF2B5EF4-FFF2-40B4-BE49-F238E27FC236}">
                  <a16:creationId xmlns:a16="http://schemas.microsoft.com/office/drawing/2014/main" id="{F9FC3C3A-D371-8EF9-AACD-42E66F84BC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spTree>
    <p:extLst>
      <p:ext uri="{BB962C8B-B14F-4D97-AF65-F5344CB8AC3E}">
        <p14:creationId xmlns:p14="http://schemas.microsoft.com/office/powerpoint/2010/main" val="236045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19" grpId="0"/>
      <p:bldP spid="18" grpId="0"/>
      <p:bldP spid="17" grpId="0"/>
      <p:bldP spid="2" grpId="0"/>
    </p:bldLst>
  </p:timing>
  <p:hf sldNum="0"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facets">
    <p:spTree>
      <p:nvGrpSpPr>
        <p:cNvPr id="1" name=""/>
        <p:cNvGrpSpPr/>
        <p:nvPr/>
      </p:nvGrpSpPr>
      <p:grpSpPr>
        <a:xfrm>
          <a:off x="0" y="0"/>
          <a:ext cx="0" cy="0"/>
          <a:chOff x="0" y="0"/>
          <a:chExt cx="0" cy="0"/>
        </a:xfrm>
      </p:grpSpPr>
      <p:pic>
        <p:nvPicPr>
          <p:cNvPr id="2" name="GREY QUARTZ">
            <a:extLst>
              <a:ext uri="{FF2B5EF4-FFF2-40B4-BE49-F238E27FC236}">
                <a16:creationId xmlns:a16="http://schemas.microsoft.com/office/drawing/2014/main" id="{67385C5D-8416-8A63-743C-EC267DFC6F4C}"/>
              </a:ext>
            </a:extLst>
          </p:cNvPr>
          <p:cNvPicPr>
            <a:picLocks noGrp="1" noRo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spTree>
    <p:extLst>
      <p:ext uri="{BB962C8B-B14F-4D97-AF65-F5344CB8AC3E}">
        <p14:creationId xmlns:p14="http://schemas.microsoft.com/office/powerpoint/2010/main" val="1828217748"/>
      </p:ext>
    </p:extLst>
  </p:cSld>
  <p:clrMapOvr>
    <a:masterClrMapping/>
  </p:clrMapOvr>
  <p:hf sldNum="0"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mall Quartz">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95B54-B42C-5FCB-62A6-E9191C3DD715}"/>
              </a:ext>
            </a:extLst>
          </p:cNvPr>
          <p:cNvSpPr>
            <a:spLocks noGrp="1"/>
          </p:cNvSpPr>
          <p:nvPr>
            <p:ph type="title"/>
          </p:nvPr>
        </p:nvSpPr>
        <p:spPr/>
        <p:txBody>
          <a:bodyPr/>
          <a:lstStyle/>
          <a:p>
            <a:r>
              <a:rPr lang="en-US"/>
              <a:t>Click to edit Master title style</a:t>
            </a:r>
          </a:p>
        </p:txBody>
      </p:sp>
      <p:pic>
        <p:nvPicPr>
          <p:cNvPr id="2" name="GREY QUARTZ">
            <a:extLst>
              <a:ext uri="{FF2B5EF4-FFF2-40B4-BE49-F238E27FC236}">
                <a16:creationId xmlns:a16="http://schemas.microsoft.com/office/drawing/2014/main" id="{37BC5D40-7EEA-E77F-995A-EB3A226D2E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1840" y="1054473"/>
            <a:ext cx="2560320" cy="2560320"/>
          </a:xfrm>
          <a:prstGeom prst="rect">
            <a:avLst/>
          </a:prstGeom>
        </p:spPr>
      </p:pic>
    </p:spTree>
    <p:extLst>
      <p:ext uri="{BB962C8B-B14F-4D97-AF65-F5344CB8AC3E}">
        <p14:creationId xmlns:p14="http://schemas.microsoft.com/office/powerpoint/2010/main" val="360114118"/>
      </p:ext>
    </p:extLst>
  </p:cSld>
  <p:clrMapOvr>
    <a:masterClrMapping/>
  </p:clrMapOvr>
  <p:hf sldNum="0"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API">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0AB5DC2-083C-A107-FC00-AD50EFC5BC5B}"/>
              </a:ext>
            </a:extLst>
          </p:cNvPr>
          <p:cNvCxnSpPr>
            <a:cxnSpLocks/>
          </p:cNvCxnSpPr>
          <p:nvPr/>
        </p:nvCxnSpPr>
        <p:spPr>
          <a:xfrm flipH="1">
            <a:off x="3250328" y="1700004"/>
            <a:ext cx="454165"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8268B64-761E-97FF-2221-A4B7780F2A05}"/>
              </a:ext>
            </a:extLst>
          </p:cNvPr>
          <p:cNvSpPr/>
          <p:nvPr/>
        </p:nvSpPr>
        <p:spPr>
          <a:xfrm flipH="1">
            <a:off x="2957720" y="1553700"/>
            <a:ext cx="292608" cy="292608"/>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71EF956-0331-0282-358F-9F05EA9F4B59}"/>
              </a:ext>
            </a:extLst>
          </p:cNvPr>
          <p:cNvCxnSpPr>
            <a:cxnSpLocks/>
            <a:endCxn id="33" idx="2"/>
          </p:cNvCxnSpPr>
          <p:nvPr/>
        </p:nvCxnSpPr>
        <p:spPr>
          <a:xfrm flipH="1">
            <a:off x="3250328" y="3939239"/>
            <a:ext cx="457200"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9935D219-48E5-2A0E-49E5-DD413DE6672D}"/>
              </a:ext>
            </a:extLst>
          </p:cNvPr>
          <p:cNvSpPr/>
          <p:nvPr/>
        </p:nvSpPr>
        <p:spPr>
          <a:xfrm flipH="1">
            <a:off x="2957720" y="3792935"/>
            <a:ext cx="292608" cy="292608"/>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62714906-FFAB-8DD8-D61A-4DD475AC78F0}"/>
              </a:ext>
            </a:extLst>
          </p:cNvPr>
          <p:cNvCxnSpPr>
            <a:cxnSpLocks/>
          </p:cNvCxnSpPr>
          <p:nvPr/>
        </p:nvCxnSpPr>
        <p:spPr>
          <a:xfrm flipH="1">
            <a:off x="3713335" y="3670712"/>
            <a:ext cx="379840" cy="26791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11C946-08A7-AD6C-988D-251BE2CBC7D2}"/>
              </a:ext>
            </a:extLst>
          </p:cNvPr>
          <p:cNvCxnSpPr>
            <a:cxnSpLocks/>
          </p:cNvCxnSpPr>
          <p:nvPr/>
        </p:nvCxnSpPr>
        <p:spPr>
          <a:xfrm flipH="1">
            <a:off x="2926701" y="2826248"/>
            <a:ext cx="454165"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2A8BAD9-38F7-FC91-176A-E537FA65B232}"/>
              </a:ext>
            </a:extLst>
          </p:cNvPr>
          <p:cNvSpPr/>
          <p:nvPr/>
        </p:nvSpPr>
        <p:spPr>
          <a:xfrm flipH="1">
            <a:off x="2634093" y="2679944"/>
            <a:ext cx="292608" cy="292608"/>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CE94C7C-6EB7-F0E4-7F87-35002D005736}"/>
              </a:ext>
            </a:extLst>
          </p:cNvPr>
          <p:cNvGrpSpPr/>
          <p:nvPr/>
        </p:nvGrpSpPr>
        <p:grpSpPr>
          <a:xfrm>
            <a:off x="5778946" y="2184552"/>
            <a:ext cx="746773" cy="292608"/>
            <a:chOff x="5778946" y="2139399"/>
            <a:chExt cx="746773" cy="292608"/>
          </a:xfrm>
        </p:grpSpPr>
        <p:cxnSp>
          <p:nvCxnSpPr>
            <p:cNvPr id="40" name="Straight Connector 39">
              <a:extLst>
                <a:ext uri="{FF2B5EF4-FFF2-40B4-BE49-F238E27FC236}">
                  <a16:creationId xmlns:a16="http://schemas.microsoft.com/office/drawing/2014/main" id="{C73C4762-B7AF-B435-7E9A-029BC05DB057}"/>
                </a:ext>
              </a:extLst>
            </p:cNvPr>
            <p:cNvCxnSpPr>
              <a:cxnSpLocks/>
            </p:cNvCxnSpPr>
            <p:nvPr/>
          </p:nvCxnSpPr>
          <p:spPr>
            <a:xfrm>
              <a:off x="5778946" y="2285703"/>
              <a:ext cx="454165"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5BC55FF-1ED6-19EF-A2A3-01F168CAB408}"/>
                </a:ext>
              </a:extLst>
            </p:cNvPr>
            <p:cNvSpPr/>
            <p:nvPr/>
          </p:nvSpPr>
          <p:spPr>
            <a:xfrm>
              <a:off x="6233111" y="2139399"/>
              <a:ext cx="292608" cy="292608"/>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a:extLst>
              <a:ext uri="{FF2B5EF4-FFF2-40B4-BE49-F238E27FC236}">
                <a16:creationId xmlns:a16="http://schemas.microsoft.com/office/drawing/2014/main" id="{BB8F3A12-2B8E-4449-8993-BF981EF4098C}"/>
              </a:ext>
            </a:extLst>
          </p:cNvPr>
          <p:cNvCxnSpPr>
            <a:cxnSpLocks/>
          </p:cNvCxnSpPr>
          <p:nvPr/>
        </p:nvCxnSpPr>
        <p:spPr>
          <a:xfrm>
            <a:off x="5413304" y="3457102"/>
            <a:ext cx="454165"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A0E6BE6-B9D9-207A-DFC5-05BB52553043}"/>
              </a:ext>
            </a:extLst>
          </p:cNvPr>
          <p:cNvSpPr/>
          <p:nvPr/>
        </p:nvSpPr>
        <p:spPr>
          <a:xfrm>
            <a:off x="5867469" y="3310798"/>
            <a:ext cx="292608" cy="292608"/>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3">
            <a:extLst>
              <a:ext uri="{FF2B5EF4-FFF2-40B4-BE49-F238E27FC236}">
                <a16:creationId xmlns:a16="http://schemas.microsoft.com/office/drawing/2014/main" id="{3CF8622E-D780-6D51-010F-F1C11B366DDE}"/>
              </a:ext>
            </a:extLst>
          </p:cNvPr>
          <p:cNvSpPr>
            <a:spLocks noGrp="1"/>
          </p:cNvSpPr>
          <p:nvPr>
            <p:ph type="body" sz="quarter" idx="10" hasCustomPrompt="1"/>
          </p:nvPr>
        </p:nvSpPr>
        <p:spPr>
          <a:xfrm>
            <a:off x="567912" y="1418222"/>
            <a:ext cx="2365441" cy="563563"/>
          </a:xfrm>
          <a:prstGeom prst="rect">
            <a:avLst/>
          </a:prstGeom>
        </p:spPr>
        <p:txBody>
          <a:bodyPr anchor="ctr">
            <a:noAutofit/>
          </a:bodyPr>
          <a:lstStyle>
            <a:lvl1pPr marL="0" indent="0" algn="r">
              <a:lnSpc>
                <a:spcPct val="100000"/>
              </a:lnSpc>
              <a:spcBef>
                <a:spcPts val="0"/>
              </a:spcBef>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API</a:t>
            </a:r>
          </a:p>
        </p:txBody>
      </p:sp>
      <p:sp>
        <p:nvSpPr>
          <p:cNvPr id="55" name="Text Placeholder 53">
            <a:extLst>
              <a:ext uri="{FF2B5EF4-FFF2-40B4-BE49-F238E27FC236}">
                <a16:creationId xmlns:a16="http://schemas.microsoft.com/office/drawing/2014/main" id="{E4A12002-15F6-EC8B-7C5B-7DB621582D11}"/>
              </a:ext>
            </a:extLst>
          </p:cNvPr>
          <p:cNvSpPr>
            <a:spLocks noGrp="1"/>
          </p:cNvSpPr>
          <p:nvPr>
            <p:ph type="body" sz="quarter" idx="11" hasCustomPrompt="1"/>
          </p:nvPr>
        </p:nvSpPr>
        <p:spPr>
          <a:xfrm>
            <a:off x="243572" y="2544467"/>
            <a:ext cx="2365441" cy="563563"/>
          </a:xfrm>
          <a:prstGeom prst="rect">
            <a:avLst/>
          </a:prstGeom>
        </p:spPr>
        <p:txBody>
          <a:bodyPr anchor="ctr">
            <a:noAutofit/>
          </a:bodyPr>
          <a:lstStyle>
            <a:lvl1pPr marL="0" indent="0" algn="r">
              <a:lnSpc>
                <a:spcPct val="100000"/>
              </a:lnSpc>
              <a:spcBef>
                <a:spcPts val="0"/>
              </a:spcBef>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API</a:t>
            </a:r>
          </a:p>
        </p:txBody>
      </p:sp>
      <p:sp>
        <p:nvSpPr>
          <p:cNvPr id="56" name="Text Placeholder 53">
            <a:extLst>
              <a:ext uri="{FF2B5EF4-FFF2-40B4-BE49-F238E27FC236}">
                <a16:creationId xmlns:a16="http://schemas.microsoft.com/office/drawing/2014/main" id="{2A216D79-523F-BE9D-BE61-7A2DD2DD3EFD}"/>
              </a:ext>
            </a:extLst>
          </p:cNvPr>
          <p:cNvSpPr>
            <a:spLocks noGrp="1"/>
          </p:cNvSpPr>
          <p:nvPr>
            <p:ph type="body" sz="quarter" idx="12" hasCustomPrompt="1"/>
          </p:nvPr>
        </p:nvSpPr>
        <p:spPr>
          <a:xfrm>
            <a:off x="567912" y="3670712"/>
            <a:ext cx="2365441" cy="563563"/>
          </a:xfrm>
          <a:prstGeom prst="rect">
            <a:avLst/>
          </a:prstGeom>
        </p:spPr>
        <p:txBody>
          <a:bodyPr anchor="ctr">
            <a:noAutofit/>
          </a:bodyPr>
          <a:lstStyle>
            <a:lvl1pPr marL="0" indent="0" algn="r">
              <a:lnSpc>
                <a:spcPct val="100000"/>
              </a:lnSpc>
              <a:spcBef>
                <a:spcPts val="0"/>
              </a:spcBef>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API</a:t>
            </a:r>
          </a:p>
        </p:txBody>
      </p:sp>
      <p:sp>
        <p:nvSpPr>
          <p:cNvPr id="62" name="Title 61">
            <a:extLst>
              <a:ext uri="{FF2B5EF4-FFF2-40B4-BE49-F238E27FC236}">
                <a16:creationId xmlns:a16="http://schemas.microsoft.com/office/drawing/2014/main" id="{2CF5146D-8F44-7CB2-6FC3-1C166D3D1C2A}"/>
              </a:ext>
            </a:extLst>
          </p:cNvPr>
          <p:cNvSpPr>
            <a:spLocks noGrp="1"/>
          </p:cNvSpPr>
          <p:nvPr>
            <p:ph type="title"/>
          </p:nvPr>
        </p:nvSpPr>
        <p:spPr/>
        <p:txBody>
          <a:bodyPr/>
          <a:lstStyle/>
          <a:p>
            <a:r>
              <a:rPr lang="en-US"/>
              <a:t>Click to edit Master title style</a:t>
            </a:r>
          </a:p>
        </p:txBody>
      </p:sp>
      <p:grpSp>
        <p:nvGrpSpPr>
          <p:cNvPr id="71" name="Group 70">
            <a:extLst>
              <a:ext uri="{FF2B5EF4-FFF2-40B4-BE49-F238E27FC236}">
                <a16:creationId xmlns:a16="http://schemas.microsoft.com/office/drawing/2014/main" id="{6A1B241B-05CA-D47B-3EFD-64D96586AA56}"/>
              </a:ext>
            </a:extLst>
          </p:cNvPr>
          <p:cNvGrpSpPr/>
          <p:nvPr/>
        </p:nvGrpSpPr>
        <p:grpSpPr>
          <a:xfrm>
            <a:off x="5030409" y="1054657"/>
            <a:ext cx="1135455" cy="414831"/>
            <a:chOff x="4967544" y="1008937"/>
            <a:chExt cx="1135455" cy="414831"/>
          </a:xfrm>
        </p:grpSpPr>
        <p:cxnSp>
          <p:nvCxnSpPr>
            <p:cNvPr id="65" name="Straight Connector 64">
              <a:extLst>
                <a:ext uri="{FF2B5EF4-FFF2-40B4-BE49-F238E27FC236}">
                  <a16:creationId xmlns:a16="http://schemas.microsoft.com/office/drawing/2014/main" id="{2862A611-7E27-EB80-C177-71B8CF727F60}"/>
                </a:ext>
              </a:extLst>
            </p:cNvPr>
            <p:cNvCxnSpPr>
              <a:cxnSpLocks/>
              <a:endCxn id="66" idx="2"/>
            </p:cNvCxnSpPr>
            <p:nvPr/>
          </p:nvCxnSpPr>
          <p:spPr>
            <a:xfrm flipV="1">
              <a:off x="5353191" y="1155241"/>
              <a:ext cx="457200"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122D482D-F57D-E2CF-B801-E058B94EAC13}"/>
                </a:ext>
              </a:extLst>
            </p:cNvPr>
            <p:cNvSpPr/>
            <p:nvPr/>
          </p:nvSpPr>
          <p:spPr>
            <a:xfrm flipV="1">
              <a:off x="5810391" y="1008937"/>
              <a:ext cx="292608" cy="292608"/>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57512F6F-56A2-45EF-2A74-2F1ACC48C49C}"/>
                </a:ext>
              </a:extLst>
            </p:cNvPr>
            <p:cNvCxnSpPr>
              <a:cxnSpLocks/>
            </p:cNvCxnSpPr>
            <p:nvPr/>
          </p:nvCxnSpPr>
          <p:spPr>
            <a:xfrm flipV="1">
              <a:off x="4967544" y="1155856"/>
              <a:ext cx="379840" cy="26791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grpSp>
      <p:sp>
        <p:nvSpPr>
          <p:cNvPr id="68" name="Text Placeholder 53">
            <a:extLst>
              <a:ext uri="{FF2B5EF4-FFF2-40B4-BE49-F238E27FC236}">
                <a16:creationId xmlns:a16="http://schemas.microsoft.com/office/drawing/2014/main" id="{ADABA962-E1AE-4566-0CE0-612C6BDBD89D}"/>
              </a:ext>
            </a:extLst>
          </p:cNvPr>
          <p:cNvSpPr>
            <a:spLocks noGrp="1"/>
          </p:cNvSpPr>
          <p:nvPr>
            <p:ph type="body" sz="quarter" idx="13" hasCustomPrompt="1"/>
          </p:nvPr>
        </p:nvSpPr>
        <p:spPr>
          <a:xfrm>
            <a:off x="6191097" y="922830"/>
            <a:ext cx="2365441" cy="563563"/>
          </a:xfrm>
          <a:prstGeom prst="rect">
            <a:avLst/>
          </a:prstGeom>
        </p:spPr>
        <p:txBody>
          <a:bodyPr anchor="ctr">
            <a:noAutofit/>
          </a:bodyPr>
          <a:lstStyle>
            <a:lvl1pPr marL="0" indent="0" algn="l">
              <a:lnSpc>
                <a:spcPct val="100000"/>
              </a:lnSpc>
              <a:spcBef>
                <a:spcPts val="0"/>
              </a:spcBef>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API</a:t>
            </a:r>
          </a:p>
        </p:txBody>
      </p:sp>
      <p:sp>
        <p:nvSpPr>
          <p:cNvPr id="69" name="Text Placeholder 53">
            <a:extLst>
              <a:ext uri="{FF2B5EF4-FFF2-40B4-BE49-F238E27FC236}">
                <a16:creationId xmlns:a16="http://schemas.microsoft.com/office/drawing/2014/main" id="{741B5702-6499-91C4-3482-8AAD0DD23614}"/>
              </a:ext>
            </a:extLst>
          </p:cNvPr>
          <p:cNvSpPr>
            <a:spLocks noGrp="1"/>
          </p:cNvSpPr>
          <p:nvPr>
            <p:ph type="body" sz="quarter" idx="14" hasCustomPrompt="1"/>
          </p:nvPr>
        </p:nvSpPr>
        <p:spPr>
          <a:xfrm>
            <a:off x="6552557" y="2049075"/>
            <a:ext cx="2365441" cy="563563"/>
          </a:xfrm>
          <a:prstGeom prst="rect">
            <a:avLst/>
          </a:prstGeom>
        </p:spPr>
        <p:txBody>
          <a:bodyPr anchor="ctr">
            <a:noAutofit/>
          </a:bodyPr>
          <a:lstStyle>
            <a:lvl1pPr marL="0" indent="0" algn="l">
              <a:lnSpc>
                <a:spcPct val="100000"/>
              </a:lnSpc>
              <a:spcBef>
                <a:spcPts val="0"/>
              </a:spcBef>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API</a:t>
            </a:r>
          </a:p>
        </p:txBody>
      </p:sp>
      <p:sp>
        <p:nvSpPr>
          <p:cNvPr id="70" name="Text Placeholder 53">
            <a:extLst>
              <a:ext uri="{FF2B5EF4-FFF2-40B4-BE49-F238E27FC236}">
                <a16:creationId xmlns:a16="http://schemas.microsoft.com/office/drawing/2014/main" id="{7D81DEB4-4BE0-5574-1D80-7D0882924105}"/>
              </a:ext>
            </a:extLst>
          </p:cNvPr>
          <p:cNvSpPr>
            <a:spLocks noGrp="1"/>
          </p:cNvSpPr>
          <p:nvPr>
            <p:ph type="body" sz="quarter" idx="15" hasCustomPrompt="1"/>
          </p:nvPr>
        </p:nvSpPr>
        <p:spPr>
          <a:xfrm>
            <a:off x="6191097" y="3175320"/>
            <a:ext cx="2365441" cy="563563"/>
          </a:xfrm>
          <a:prstGeom prst="rect">
            <a:avLst/>
          </a:prstGeom>
        </p:spPr>
        <p:txBody>
          <a:bodyPr anchor="ctr">
            <a:noAutofit/>
          </a:bodyPr>
          <a:lstStyle>
            <a:lvl1pPr marL="0" indent="0" algn="l">
              <a:lnSpc>
                <a:spcPct val="100000"/>
              </a:lnSpc>
              <a:spcBef>
                <a:spcPts val="0"/>
              </a:spcBef>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API</a:t>
            </a:r>
          </a:p>
        </p:txBody>
      </p:sp>
      <p:pic>
        <p:nvPicPr>
          <p:cNvPr id="3" name="GREY QUARTZ">
            <a:extLst>
              <a:ext uri="{FF2B5EF4-FFF2-40B4-BE49-F238E27FC236}">
                <a16:creationId xmlns:a16="http://schemas.microsoft.com/office/drawing/2014/main" id="{65BD4EE2-9ED5-8B01-A54B-08C3216822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1840" y="1291590"/>
            <a:ext cx="2560320" cy="2560320"/>
          </a:xfrm>
          <a:prstGeom prst="rect">
            <a:avLst/>
          </a:prstGeom>
        </p:spPr>
      </p:pic>
    </p:spTree>
    <p:extLst>
      <p:ext uri="{BB962C8B-B14F-4D97-AF65-F5344CB8AC3E}">
        <p14:creationId xmlns:p14="http://schemas.microsoft.com/office/powerpoint/2010/main" val="1689666340"/>
      </p:ext>
    </p:extLst>
  </p:cSld>
  <p:clrMapOvr>
    <a:masterClrMapping/>
  </p:clrMapOvr>
  <p:hf sldNum="0" hdr="0" dt="0"/>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LEARN w/blank facets">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93485F2-208E-508D-E5FA-3D5F18E59DFD}"/>
              </a:ext>
            </a:extLst>
          </p:cNvPr>
          <p:cNvSpPr txBox="1"/>
          <p:nvPr/>
        </p:nvSpPr>
        <p:spPr>
          <a:xfrm>
            <a:off x="3918506" y="2239238"/>
            <a:ext cx="1320580" cy="651840"/>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pic>
        <p:nvPicPr>
          <p:cNvPr id="2" name="GREY QUARTZ">
            <a:extLst>
              <a:ext uri="{FF2B5EF4-FFF2-40B4-BE49-F238E27FC236}">
                <a16:creationId xmlns:a16="http://schemas.microsoft.com/office/drawing/2014/main" id="{F67D1BA3-F8F5-0C92-930B-55AB2AFC6569}"/>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spTree>
    <p:extLst>
      <p:ext uri="{BB962C8B-B14F-4D97-AF65-F5344CB8AC3E}">
        <p14:creationId xmlns:p14="http://schemas.microsoft.com/office/powerpoint/2010/main" val="498139255"/>
      </p:ext>
    </p:extLst>
  </p:cSld>
  <p:clrMapOvr>
    <a:masterClrMapping/>
  </p:clrMapOvr>
  <p:hf sldNum="0"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OF faded">
    <p:spTree>
      <p:nvGrpSpPr>
        <p:cNvPr id="1" name=""/>
        <p:cNvGrpSpPr/>
        <p:nvPr/>
      </p:nvGrpSpPr>
      <p:grpSpPr>
        <a:xfrm>
          <a:off x="0" y="0"/>
          <a:ext cx="0" cy="0"/>
          <a:chOff x="0" y="0"/>
          <a:chExt cx="0" cy="0"/>
        </a:xfrm>
      </p:grpSpPr>
      <p:pic>
        <p:nvPicPr>
          <p:cNvPr id="3" name="GREY QUARTZ">
            <a:extLst>
              <a:ext uri="{FF2B5EF4-FFF2-40B4-BE49-F238E27FC236}">
                <a16:creationId xmlns:a16="http://schemas.microsoft.com/office/drawing/2014/main" id="{54BEC558-1975-8DEE-F649-E5C81B128B1A}"/>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grpSp>
        <p:nvGrpSpPr>
          <p:cNvPr id="16" name="Labels">
            <a:extLst>
              <a:ext uri="{FF2B5EF4-FFF2-40B4-BE49-F238E27FC236}">
                <a16:creationId xmlns:a16="http://schemas.microsoft.com/office/drawing/2014/main" id="{CBFB95D9-C94C-9887-A07A-34F0BB2877FC}"/>
              </a:ext>
            </a:extLst>
          </p:cNvPr>
          <p:cNvGrpSpPr>
            <a:grpSpLocks noChangeAspect="1"/>
          </p:cNvGrpSpPr>
          <p:nvPr/>
        </p:nvGrpSpPr>
        <p:grpSpPr>
          <a:xfrm>
            <a:off x="2776056" y="1108098"/>
            <a:ext cx="3609820" cy="2862253"/>
            <a:chOff x="2551939" y="1205270"/>
            <a:chExt cx="3903124" cy="3094816"/>
          </a:xfrm>
        </p:grpSpPr>
        <p:sp>
          <p:nvSpPr>
            <p:cNvPr id="17" name="DEFINE">
              <a:extLst>
                <a:ext uri="{FF2B5EF4-FFF2-40B4-BE49-F238E27FC236}">
                  <a16:creationId xmlns:a16="http://schemas.microsoft.com/office/drawing/2014/main" id="{E93B53E8-C6E6-8561-70DC-E306DFB1624D}"/>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sp>
          <p:nvSpPr>
            <p:cNvPr id="18" name="CREATE">
              <a:extLst>
                <a:ext uri="{FF2B5EF4-FFF2-40B4-BE49-F238E27FC236}">
                  <a16:creationId xmlns:a16="http://schemas.microsoft.com/office/drawing/2014/main" id="{752412F2-30EF-2956-A298-2A9AC6B264AD}"/>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19" name="DELIVER">
              <a:extLst>
                <a:ext uri="{FF2B5EF4-FFF2-40B4-BE49-F238E27FC236}">
                  <a16:creationId xmlns:a16="http://schemas.microsoft.com/office/drawing/2014/main" id="{63027971-28F7-C516-DE40-B81E0F2E62E1}"/>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20" name="COMMIT">
              <a:extLst>
                <a:ext uri="{FF2B5EF4-FFF2-40B4-BE49-F238E27FC236}">
                  <a16:creationId xmlns:a16="http://schemas.microsoft.com/office/drawing/2014/main" id="{8D0DD7C0-179D-2AB0-38C0-AC07C6C47135}"/>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21" name="PREPARE">
              <a:extLst>
                <a:ext uri="{FF2B5EF4-FFF2-40B4-BE49-F238E27FC236}">
                  <a16:creationId xmlns:a16="http://schemas.microsoft.com/office/drawing/2014/main" id="{122DCF44-2A5A-F677-D282-0274FFD5C7E5}"/>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22" name="DESCRIBE">
              <a:extLst>
                <a:ext uri="{FF2B5EF4-FFF2-40B4-BE49-F238E27FC236}">
                  <a16:creationId xmlns:a16="http://schemas.microsoft.com/office/drawing/2014/main" id="{B17B37CA-F506-FB93-7A4A-F20610809E7B}"/>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grpSp>
      <p:sp>
        <p:nvSpPr>
          <p:cNvPr id="23" name="LEARN">
            <a:extLst>
              <a:ext uri="{FF2B5EF4-FFF2-40B4-BE49-F238E27FC236}">
                <a16:creationId xmlns:a16="http://schemas.microsoft.com/office/drawing/2014/main" id="{87023F5F-BD70-BA6C-D34A-C655060C3E12}"/>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chemeClr val="bg1">
                    <a:lumMod val="85000"/>
                  </a:schemeClr>
                </a:solidFill>
                <a:latin typeface="+mj-lt"/>
                <a:ea typeface="+mj-ea"/>
                <a:cs typeface="Calibri" panose="020F0502020204030204" pitchFamily="34" charset="0"/>
              </a:rPr>
              <a:t>LEARN</a:t>
            </a:r>
          </a:p>
        </p:txBody>
      </p:sp>
    </p:spTree>
    <p:extLst>
      <p:ext uri="{BB962C8B-B14F-4D97-AF65-F5344CB8AC3E}">
        <p14:creationId xmlns:p14="http://schemas.microsoft.com/office/powerpoint/2010/main" val="37110399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titles">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38176" y="1461191"/>
            <a:ext cx="3749040" cy="3053659"/>
          </a:xfrm>
        </p:spPr>
        <p:txBody>
          <a:bodyPr>
            <a:normAutofit/>
          </a:bodyPr>
          <a:lstStyle>
            <a:lvl1pPr marL="0" indent="0">
              <a:buFont typeface="Arial" panose="020B0604020202020204" pitchFamily="34" charset="0"/>
              <a:buNone/>
              <a:defRPr sz="2000" b="0" i="0"/>
            </a:lvl1pPr>
            <a:lvl2pPr marL="363776" indent="0">
              <a:buFont typeface="Arial" panose="020B0604020202020204" pitchFamily="34" charset="0"/>
              <a:buNone/>
              <a:defRPr sz="1800" b="0" i="0"/>
            </a:lvl2pPr>
            <a:lvl3pPr>
              <a:defRPr sz="1595"/>
            </a:lvl3pPr>
            <a:lvl4pPr>
              <a:defRPr sz="1793"/>
            </a:lvl4pPr>
            <a:lvl5pPr>
              <a:defRPr sz="1793"/>
            </a:lvl5pPr>
          </a:lstStyle>
          <a:p>
            <a:pPr lvl="0"/>
            <a:r>
              <a:rPr lang="en-US"/>
              <a:t>Click to edit Master text styles</a:t>
            </a:r>
          </a:p>
          <a:p>
            <a:pPr lvl="1"/>
            <a:r>
              <a:rPr lang="en-US"/>
              <a:t>Second level</a:t>
            </a:r>
          </a:p>
        </p:txBody>
      </p:sp>
      <p:sp>
        <p:nvSpPr>
          <p:cNvPr id="11" name="Content Placeholder 10"/>
          <p:cNvSpPr>
            <a:spLocks noGrp="1"/>
          </p:cNvSpPr>
          <p:nvPr>
            <p:ph sz="quarter" idx="2"/>
          </p:nvPr>
        </p:nvSpPr>
        <p:spPr>
          <a:xfrm>
            <a:off x="4785360" y="1461194"/>
            <a:ext cx="3749040" cy="3053660"/>
          </a:xfrm>
        </p:spPr>
        <p:txBody>
          <a:bodyPr>
            <a:normAutofit/>
          </a:bodyPr>
          <a:lstStyle>
            <a:lvl1pPr marL="0" indent="0">
              <a:buFont typeface="Arial" panose="020B0604020202020204" pitchFamily="34" charset="0"/>
              <a:buNone/>
              <a:defRPr sz="2000" b="0" i="0"/>
            </a:lvl1pPr>
            <a:lvl2pPr marL="363776" indent="0">
              <a:buFont typeface="Arial" panose="020B0604020202020204" pitchFamily="34" charset="0"/>
              <a:buNone/>
              <a:defRPr sz="1800" b="0" i="0"/>
            </a:lvl2pPr>
            <a:lvl3pPr>
              <a:defRPr sz="1595"/>
            </a:lvl3pPr>
            <a:lvl4pPr>
              <a:defRPr sz="1793"/>
            </a:lvl4pPr>
            <a:lvl5pPr>
              <a:defRPr sz="1793"/>
            </a:lvl5pPr>
          </a:lstStyle>
          <a:p>
            <a:pPr lvl="0"/>
            <a:r>
              <a:rPr lang="en-US"/>
              <a:t>Click to edit Master text styles</a:t>
            </a:r>
          </a:p>
          <a:p>
            <a:pPr lvl="1"/>
            <a:r>
              <a:rPr lang="en-US"/>
              <a:t>Second level</a:t>
            </a:r>
          </a:p>
        </p:txBody>
      </p:sp>
      <p:sp>
        <p:nvSpPr>
          <p:cNvPr id="7" name="Text Placeholder 6">
            <a:extLst>
              <a:ext uri="{FF2B5EF4-FFF2-40B4-BE49-F238E27FC236}">
                <a16:creationId xmlns:a16="http://schemas.microsoft.com/office/drawing/2014/main" id="{6BD97DD1-F05A-CB41-A5DE-581452BDFDBB}"/>
              </a:ext>
            </a:extLst>
          </p:cNvPr>
          <p:cNvSpPr>
            <a:spLocks noGrp="1"/>
          </p:cNvSpPr>
          <p:nvPr>
            <p:ph type="body" sz="quarter" idx="10"/>
          </p:nvPr>
        </p:nvSpPr>
        <p:spPr>
          <a:xfrm>
            <a:off x="638176" y="892203"/>
            <a:ext cx="3749040" cy="432321"/>
          </a:xfrm>
          <a:solidFill>
            <a:schemeClr val="bg1">
              <a:lumMod val="85000"/>
            </a:schemeClr>
          </a:solidFill>
        </p:spPr>
        <p:txBody>
          <a:bodyPr anchor="ctr">
            <a:normAutofit/>
          </a:bodyPr>
          <a:lstStyle>
            <a:lvl1pPr marL="0" indent="0">
              <a:buFont typeface="Arial" panose="020B0604020202020204" pitchFamily="34" charset="0"/>
              <a:buNone/>
              <a:defRPr sz="2000" b="0" i="0">
                <a:solidFill>
                  <a:schemeClr val="tx1"/>
                </a:solidFill>
                <a:latin typeface="+mj-lt"/>
                <a:ea typeface="Calibri" panose="020F0502020204030204" pitchFamily="34" charset="0"/>
                <a:cs typeface="Calibri" panose="020F050202020403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8A49CF45-730A-7042-81A0-8E15B77663F7}"/>
              </a:ext>
            </a:extLst>
          </p:cNvPr>
          <p:cNvSpPr>
            <a:spLocks noGrp="1"/>
          </p:cNvSpPr>
          <p:nvPr>
            <p:ph type="body" sz="quarter" idx="11"/>
          </p:nvPr>
        </p:nvSpPr>
        <p:spPr>
          <a:xfrm>
            <a:off x="4785360" y="892203"/>
            <a:ext cx="3749040" cy="432321"/>
          </a:xfrm>
          <a:solidFill>
            <a:schemeClr val="bg1">
              <a:lumMod val="85000"/>
            </a:schemeClr>
          </a:solidFill>
        </p:spPr>
        <p:txBody>
          <a:bodyPr anchor="ctr">
            <a:normAutofit/>
          </a:bodyPr>
          <a:lstStyle>
            <a:lvl1pPr marL="0" indent="0">
              <a:buFont typeface="Arial" panose="020B0604020202020204" pitchFamily="34" charset="0"/>
              <a:buNone/>
              <a:defRPr sz="2000" b="0" i="0">
                <a:solidFill>
                  <a:schemeClr val="tx1"/>
                </a:solidFill>
                <a:latin typeface="+mj-lt"/>
                <a:ea typeface="Calibri" panose="020F050202020403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EA115FDF-E729-F53B-08E0-B1D41D79F44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58251846"/>
      </p:ext>
    </p:extLst>
  </p:cSld>
  <p:clrMapOvr>
    <a:masterClrMapping/>
  </p:clrMapOvr>
  <p:hf sldNum="0"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Define">
    <p:spTree>
      <p:nvGrpSpPr>
        <p:cNvPr id="1" name=""/>
        <p:cNvGrpSpPr/>
        <p:nvPr/>
      </p:nvGrpSpPr>
      <p:grpSpPr>
        <a:xfrm>
          <a:off x="0" y="0"/>
          <a:ext cx="0" cy="0"/>
          <a:chOff x="0" y="0"/>
          <a:chExt cx="0" cy="0"/>
        </a:xfrm>
      </p:grpSpPr>
      <p:pic>
        <p:nvPicPr>
          <p:cNvPr id="24" name="GREY QUARTZ">
            <a:extLst>
              <a:ext uri="{FF2B5EF4-FFF2-40B4-BE49-F238E27FC236}">
                <a16:creationId xmlns:a16="http://schemas.microsoft.com/office/drawing/2014/main" id="{DE815279-87A7-CC9E-3E69-4C5FC8AA4520}"/>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sp>
        <p:nvSpPr>
          <p:cNvPr id="34" name="LEARN">
            <a:extLst>
              <a:ext uri="{FF2B5EF4-FFF2-40B4-BE49-F238E27FC236}">
                <a16:creationId xmlns:a16="http://schemas.microsoft.com/office/drawing/2014/main" id="{0F15D649-9B2C-B00C-40A8-EAD24121C922}"/>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pic>
        <p:nvPicPr>
          <p:cNvPr id="2" name="Define facet">
            <a:extLst>
              <a:ext uri="{FF2B5EF4-FFF2-40B4-BE49-F238E27FC236}">
                <a16:creationId xmlns:a16="http://schemas.microsoft.com/office/drawing/2014/main" id="{D4B87AB7-41CA-3350-6EF3-95CB4FD6B8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36458" y="858180"/>
            <a:ext cx="1917700" cy="1651000"/>
          </a:xfrm>
          <a:prstGeom prst="rect">
            <a:avLst/>
          </a:prstGeom>
        </p:spPr>
      </p:pic>
      <p:sp>
        <p:nvSpPr>
          <p:cNvPr id="26" name="DEFINE">
            <a:extLst>
              <a:ext uri="{FF2B5EF4-FFF2-40B4-BE49-F238E27FC236}">
                <a16:creationId xmlns:a16="http://schemas.microsoft.com/office/drawing/2014/main" id="{C733233F-6782-2E63-2E8B-B8E23EB1B2CA}"/>
              </a:ext>
            </a:extLst>
          </p:cNvPr>
          <p:cNvSpPr>
            <a:spLocks noChangeAspect="1"/>
          </p:cNvSpPr>
          <p:nvPr/>
        </p:nvSpPr>
        <p:spPr>
          <a:xfrm>
            <a:off x="3909991" y="1108098"/>
            <a:ext cx="1254543"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spTree>
    <p:extLst>
      <p:ext uri="{BB962C8B-B14F-4D97-AF65-F5344CB8AC3E}">
        <p14:creationId xmlns:p14="http://schemas.microsoft.com/office/powerpoint/2010/main" val="188831945"/>
      </p:ext>
    </p:extLst>
  </p:cSld>
  <p:clrMapOvr>
    <a:masterClrMapping/>
  </p:clrMapOvr>
  <p:hf sldNum="0"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ommit">
    <p:spTree>
      <p:nvGrpSpPr>
        <p:cNvPr id="1" name=""/>
        <p:cNvGrpSpPr/>
        <p:nvPr/>
      </p:nvGrpSpPr>
      <p:grpSpPr>
        <a:xfrm>
          <a:off x="0" y="0"/>
          <a:ext cx="0" cy="0"/>
          <a:chOff x="0" y="0"/>
          <a:chExt cx="0" cy="0"/>
        </a:xfrm>
      </p:grpSpPr>
      <p:pic>
        <p:nvPicPr>
          <p:cNvPr id="16" name="GREY QUARTZ">
            <a:extLst>
              <a:ext uri="{FF2B5EF4-FFF2-40B4-BE49-F238E27FC236}">
                <a16:creationId xmlns:a16="http://schemas.microsoft.com/office/drawing/2014/main" id="{2D113907-2A95-CFFD-6D5C-C83654B1F415}"/>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sp>
        <p:nvSpPr>
          <p:cNvPr id="17" name="LEARN">
            <a:extLst>
              <a:ext uri="{FF2B5EF4-FFF2-40B4-BE49-F238E27FC236}">
                <a16:creationId xmlns:a16="http://schemas.microsoft.com/office/drawing/2014/main" id="{5C6CAEFB-B085-1F85-22AB-E407A504F2B8}"/>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pic>
        <p:nvPicPr>
          <p:cNvPr id="2" name="Commit facet">
            <a:extLst>
              <a:ext uri="{FF2B5EF4-FFF2-40B4-BE49-F238E27FC236}">
                <a16:creationId xmlns:a16="http://schemas.microsoft.com/office/drawing/2014/main" id="{AD472324-3771-82D9-4A68-0FF213C12D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6771" y="1376030"/>
            <a:ext cx="1981200" cy="1600200"/>
          </a:xfrm>
          <a:prstGeom prst="rect">
            <a:avLst/>
          </a:prstGeom>
        </p:spPr>
      </p:pic>
      <p:sp>
        <p:nvSpPr>
          <p:cNvPr id="19" name="COMMIT">
            <a:extLst>
              <a:ext uri="{FF2B5EF4-FFF2-40B4-BE49-F238E27FC236}">
                <a16:creationId xmlns:a16="http://schemas.microsoft.com/office/drawing/2014/main" id="{C30EF006-07C2-F874-0C61-76379538AD97}"/>
              </a:ext>
            </a:extLst>
          </p:cNvPr>
          <p:cNvSpPr>
            <a:spLocks/>
          </p:cNvSpPr>
          <p:nvPr/>
        </p:nvSpPr>
        <p:spPr>
          <a:xfrm>
            <a:off x="4911730" y="1642842"/>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Tree>
    <p:extLst>
      <p:ext uri="{BB962C8B-B14F-4D97-AF65-F5344CB8AC3E}">
        <p14:creationId xmlns:p14="http://schemas.microsoft.com/office/powerpoint/2010/main" val="729426856"/>
      </p:ext>
    </p:extLst>
  </p:cSld>
  <p:clrMapOvr>
    <a:masterClrMapping/>
  </p:clrMapOvr>
  <p:hf sldNum="0"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Describe">
    <p:spTree>
      <p:nvGrpSpPr>
        <p:cNvPr id="1" name=""/>
        <p:cNvGrpSpPr/>
        <p:nvPr/>
      </p:nvGrpSpPr>
      <p:grpSpPr>
        <a:xfrm>
          <a:off x="0" y="0"/>
          <a:ext cx="0" cy="0"/>
          <a:chOff x="0" y="0"/>
          <a:chExt cx="0" cy="0"/>
        </a:xfrm>
      </p:grpSpPr>
      <p:pic>
        <p:nvPicPr>
          <p:cNvPr id="3" name="GREY QUARTZ">
            <a:extLst>
              <a:ext uri="{FF2B5EF4-FFF2-40B4-BE49-F238E27FC236}">
                <a16:creationId xmlns:a16="http://schemas.microsoft.com/office/drawing/2014/main" id="{204D555A-A491-5C67-A911-8F80D32D9899}"/>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sp>
        <p:nvSpPr>
          <p:cNvPr id="16" name="LEARN">
            <a:extLst>
              <a:ext uri="{FF2B5EF4-FFF2-40B4-BE49-F238E27FC236}">
                <a16:creationId xmlns:a16="http://schemas.microsoft.com/office/drawing/2014/main" id="{60310CA1-2600-74A8-1885-5016077AA4F2}"/>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pic>
        <p:nvPicPr>
          <p:cNvPr id="2" name="Describe facet">
            <a:extLst>
              <a:ext uri="{FF2B5EF4-FFF2-40B4-BE49-F238E27FC236}">
                <a16:creationId xmlns:a16="http://schemas.microsoft.com/office/drawing/2014/main" id="{BBA02D17-0325-C0EF-4074-63A7FBAEC9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34152" y="2048009"/>
            <a:ext cx="1282700" cy="2171700"/>
          </a:xfrm>
          <a:prstGeom prst="rect">
            <a:avLst/>
          </a:prstGeom>
        </p:spPr>
      </p:pic>
      <p:sp>
        <p:nvSpPr>
          <p:cNvPr id="18" name="DESCRIBE">
            <a:extLst>
              <a:ext uri="{FF2B5EF4-FFF2-40B4-BE49-F238E27FC236}">
                <a16:creationId xmlns:a16="http://schemas.microsoft.com/office/drawing/2014/main" id="{9142A68F-EA25-394A-50B0-1562A75014EA}"/>
              </a:ext>
            </a:extLst>
          </p:cNvPr>
          <p:cNvSpPr>
            <a:spLocks/>
          </p:cNvSpPr>
          <p:nvPr/>
        </p:nvSpPr>
        <p:spPr>
          <a:xfrm>
            <a:off x="5164532" y="2906630"/>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Tree>
    <p:extLst>
      <p:ext uri="{BB962C8B-B14F-4D97-AF65-F5344CB8AC3E}">
        <p14:creationId xmlns:p14="http://schemas.microsoft.com/office/powerpoint/2010/main" val="720885523"/>
      </p:ext>
    </p:extLst>
  </p:cSld>
  <p:clrMapOvr>
    <a:masterClrMapping/>
  </p:clrMapOvr>
  <p:hf sldNum="0"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reate">
    <p:spTree>
      <p:nvGrpSpPr>
        <p:cNvPr id="1" name=""/>
        <p:cNvGrpSpPr/>
        <p:nvPr/>
      </p:nvGrpSpPr>
      <p:grpSpPr>
        <a:xfrm>
          <a:off x="0" y="0"/>
          <a:ext cx="0" cy="0"/>
          <a:chOff x="0" y="0"/>
          <a:chExt cx="0" cy="0"/>
        </a:xfrm>
      </p:grpSpPr>
      <p:pic>
        <p:nvPicPr>
          <p:cNvPr id="3" name="GREY QUARTZ">
            <a:extLst>
              <a:ext uri="{FF2B5EF4-FFF2-40B4-BE49-F238E27FC236}">
                <a16:creationId xmlns:a16="http://schemas.microsoft.com/office/drawing/2014/main" id="{319D4B02-9FE4-8D68-953D-2AAE923C388B}"/>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sp>
        <p:nvSpPr>
          <p:cNvPr id="16" name="LEARN">
            <a:extLst>
              <a:ext uri="{FF2B5EF4-FFF2-40B4-BE49-F238E27FC236}">
                <a16:creationId xmlns:a16="http://schemas.microsoft.com/office/drawing/2014/main" id="{B1E12BAF-82F5-DC4C-B4BE-296175C0FB1A}"/>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pic>
        <p:nvPicPr>
          <p:cNvPr id="2" name="Create facet">
            <a:extLst>
              <a:ext uri="{FF2B5EF4-FFF2-40B4-BE49-F238E27FC236}">
                <a16:creationId xmlns:a16="http://schemas.microsoft.com/office/drawing/2014/main" id="{722E9E64-058E-E6E5-8FAE-56D820A392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2988" y="2635935"/>
            <a:ext cx="1917700" cy="1651000"/>
          </a:xfrm>
          <a:prstGeom prst="rect">
            <a:avLst/>
          </a:prstGeom>
        </p:spPr>
      </p:pic>
      <p:sp>
        <p:nvSpPr>
          <p:cNvPr id="18" name="CREATE">
            <a:extLst>
              <a:ext uri="{FF2B5EF4-FFF2-40B4-BE49-F238E27FC236}">
                <a16:creationId xmlns:a16="http://schemas.microsoft.com/office/drawing/2014/main" id="{11BC2773-913E-C24D-D2C9-44E5C7602B54}"/>
              </a:ext>
            </a:extLst>
          </p:cNvPr>
          <p:cNvSpPr>
            <a:spLocks/>
          </p:cNvSpPr>
          <p:nvPr/>
        </p:nvSpPr>
        <p:spPr>
          <a:xfrm>
            <a:off x="4091836" y="3632076"/>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Tree>
    <p:extLst>
      <p:ext uri="{BB962C8B-B14F-4D97-AF65-F5344CB8AC3E}">
        <p14:creationId xmlns:p14="http://schemas.microsoft.com/office/powerpoint/2010/main" val="2534224733"/>
      </p:ext>
    </p:extLst>
  </p:cSld>
  <p:clrMapOvr>
    <a:masterClrMapping/>
  </p:clrMapOvr>
  <p:hf sldNum="0"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repare">
    <p:spTree>
      <p:nvGrpSpPr>
        <p:cNvPr id="1" name=""/>
        <p:cNvGrpSpPr/>
        <p:nvPr/>
      </p:nvGrpSpPr>
      <p:grpSpPr>
        <a:xfrm>
          <a:off x="0" y="0"/>
          <a:ext cx="0" cy="0"/>
          <a:chOff x="0" y="0"/>
          <a:chExt cx="0" cy="0"/>
        </a:xfrm>
      </p:grpSpPr>
      <p:pic>
        <p:nvPicPr>
          <p:cNvPr id="3" name="GREY QUARTZ">
            <a:extLst>
              <a:ext uri="{FF2B5EF4-FFF2-40B4-BE49-F238E27FC236}">
                <a16:creationId xmlns:a16="http://schemas.microsoft.com/office/drawing/2014/main" id="{9746D786-527F-9B94-8857-3365C2B4DF19}"/>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sp>
        <p:nvSpPr>
          <p:cNvPr id="16" name="LEARN">
            <a:extLst>
              <a:ext uri="{FF2B5EF4-FFF2-40B4-BE49-F238E27FC236}">
                <a16:creationId xmlns:a16="http://schemas.microsoft.com/office/drawing/2014/main" id="{F08925B2-6530-8E43-905E-C0C2E66FE422}"/>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pic>
        <p:nvPicPr>
          <p:cNvPr id="2" name="Prepare facet">
            <a:extLst>
              <a:ext uri="{FF2B5EF4-FFF2-40B4-BE49-F238E27FC236}">
                <a16:creationId xmlns:a16="http://schemas.microsoft.com/office/drawing/2014/main" id="{666F4BEB-B40D-9F93-AFD6-28BBD7D299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sp>
        <p:nvSpPr>
          <p:cNvPr id="18" name="PREPARE">
            <a:extLst>
              <a:ext uri="{FF2B5EF4-FFF2-40B4-BE49-F238E27FC236}">
                <a16:creationId xmlns:a16="http://schemas.microsoft.com/office/drawing/2014/main" id="{2F649914-C36B-70DE-FA60-1687C6F7F1D6}"/>
              </a:ext>
            </a:extLst>
          </p:cNvPr>
          <p:cNvSpPr>
            <a:spLocks/>
          </p:cNvSpPr>
          <p:nvPr/>
        </p:nvSpPr>
        <p:spPr>
          <a:xfrm>
            <a:off x="3050451" y="3146485"/>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Tree>
    <p:extLst>
      <p:ext uri="{BB962C8B-B14F-4D97-AF65-F5344CB8AC3E}">
        <p14:creationId xmlns:p14="http://schemas.microsoft.com/office/powerpoint/2010/main" val="1126753738"/>
      </p:ext>
    </p:extLst>
  </p:cSld>
  <p:clrMapOvr>
    <a:masterClrMapping/>
  </p:clrMapOvr>
  <p:hf sldNum="0"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deliver">
    <p:spTree>
      <p:nvGrpSpPr>
        <p:cNvPr id="1" name=""/>
        <p:cNvGrpSpPr/>
        <p:nvPr/>
      </p:nvGrpSpPr>
      <p:grpSpPr>
        <a:xfrm>
          <a:off x="0" y="0"/>
          <a:ext cx="0" cy="0"/>
          <a:chOff x="0" y="0"/>
          <a:chExt cx="0" cy="0"/>
        </a:xfrm>
      </p:grpSpPr>
      <p:pic>
        <p:nvPicPr>
          <p:cNvPr id="3" name="GREY QUARTZ">
            <a:extLst>
              <a:ext uri="{FF2B5EF4-FFF2-40B4-BE49-F238E27FC236}">
                <a16:creationId xmlns:a16="http://schemas.microsoft.com/office/drawing/2014/main" id="{BE4AE065-6CD8-4DF8-D1B3-4821C057F5F9}"/>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sp>
        <p:nvSpPr>
          <p:cNvPr id="16" name="LEARN">
            <a:extLst>
              <a:ext uri="{FF2B5EF4-FFF2-40B4-BE49-F238E27FC236}">
                <a16:creationId xmlns:a16="http://schemas.microsoft.com/office/drawing/2014/main" id="{CB1D0FE1-7185-222B-56FB-C2CB53EA251F}"/>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pic>
        <p:nvPicPr>
          <p:cNvPr id="2" name="Deliver facet">
            <a:extLst>
              <a:ext uri="{FF2B5EF4-FFF2-40B4-BE49-F238E27FC236}">
                <a16:creationId xmlns:a16="http://schemas.microsoft.com/office/drawing/2014/main" id="{6D4E90C3-3939-5A39-34D5-90A899F6AC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1405" y="922889"/>
            <a:ext cx="1270000" cy="2171700"/>
          </a:xfrm>
          <a:prstGeom prst="rect">
            <a:avLst/>
          </a:prstGeom>
        </p:spPr>
      </p:pic>
      <p:sp>
        <p:nvSpPr>
          <p:cNvPr id="18" name="DELIVER">
            <a:extLst>
              <a:ext uri="{FF2B5EF4-FFF2-40B4-BE49-F238E27FC236}">
                <a16:creationId xmlns:a16="http://schemas.microsoft.com/office/drawing/2014/main" id="{8AD17309-8C83-0E63-E20F-831E4FD5F0FB}"/>
              </a:ext>
            </a:extLst>
          </p:cNvPr>
          <p:cNvSpPr>
            <a:spLocks/>
          </p:cNvSpPr>
          <p:nvPr/>
        </p:nvSpPr>
        <p:spPr>
          <a:xfrm>
            <a:off x="2776056" y="1900688"/>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Tree>
    <p:extLst>
      <p:ext uri="{BB962C8B-B14F-4D97-AF65-F5344CB8AC3E}">
        <p14:creationId xmlns:p14="http://schemas.microsoft.com/office/powerpoint/2010/main" val="605704257"/>
      </p:ext>
    </p:extLst>
  </p:cSld>
  <p:clrMapOvr>
    <a:masterClrMapping/>
  </p:clrMapOvr>
  <p:hf sldNum="0"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artz_Animate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707CA278-3554-A0CA-5AF5-BAA120928CB6}"/>
              </a:ext>
            </a:extLst>
          </p:cNvPr>
          <p:cNvSpPr txBox="1"/>
          <p:nvPr/>
        </p:nvSpPr>
        <p:spPr>
          <a:xfrm>
            <a:off x="3918506" y="2249869"/>
            <a:ext cx="1320580" cy="651840"/>
          </a:xfrm>
          <a:prstGeom prst="rect">
            <a:avLst/>
          </a:prstGeom>
          <a:noFill/>
        </p:spPr>
        <p:txBody>
          <a:bodyPr wrap="square" rtlCol="0" anchor="ctr">
            <a:noAutofit/>
          </a:bodyPr>
          <a:lstStyle/>
          <a:p>
            <a:pPr algn="ctr"/>
            <a:r>
              <a:rPr lang="en-US" sz="2800" b="0" i="0">
                <a:solidFill>
                  <a:schemeClr val="bg2"/>
                </a:solidFill>
                <a:latin typeface="+mj-lt"/>
                <a:ea typeface="+mj-ea"/>
                <a:cs typeface="Calibri" panose="020F0502020204030204" pitchFamily="34" charset="0"/>
              </a:rPr>
              <a:t>LEARN</a:t>
            </a:r>
          </a:p>
        </p:txBody>
      </p:sp>
      <p:pic>
        <p:nvPicPr>
          <p:cNvPr id="5" name="Graphic 4">
            <a:extLst>
              <a:ext uri="{FF2B5EF4-FFF2-40B4-BE49-F238E27FC236}">
                <a16:creationId xmlns:a16="http://schemas.microsoft.com/office/drawing/2014/main" id="{0A99968C-2B1D-FBF5-627E-45F1232F83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92486">
            <a:off x="2286000" y="285750"/>
            <a:ext cx="4572000" cy="4572000"/>
          </a:xfrm>
          <a:prstGeom prst="rect">
            <a:avLst/>
          </a:prstGeom>
        </p:spPr>
      </p:pic>
      <p:pic>
        <p:nvPicPr>
          <p:cNvPr id="2" name="GREY QUARTZ">
            <a:extLst>
              <a:ext uri="{FF2B5EF4-FFF2-40B4-BE49-F238E27FC236}">
                <a16:creationId xmlns:a16="http://schemas.microsoft.com/office/drawing/2014/main" id="{8CB84AD8-E8F4-C43D-C9E8-547336C73C52}"/>
              </a:ext>
            </a:extLst>
          </p:cNvPr>
          <p:cNvPicPr/>
          <p:nvPr/>
        </p:nvPicPr>
        <p:blipFill>
          <a:blip r:embed="rId4">
            <a:extLst>
              <a:ext uri="{96DAC541-7B7A-43D3-8B79-37D633B846F1}">
                <asvg:svgBlip xmlns:asvg="http://schemas.microsoft.com/office/drawing/2016/SVG/main" r:embed="rId5"/>
              </a:ext>
            </a:extLst>
          </a:blip>
          <a:stretch>
            <a:fillRect/>
          </a:stretch>
        </p:blipFill>
        <p:spPr>
          <a:xfrm>
            <a:off x="2857500" y="857250"/>
            <a:ext cx="3429000" cy="3429000"/>
          </a:xfrm>
          <a:prstGeom prst="rect">
            <a:avLst/>
          </a:prstGeom>
        </p:spPr>
      </p:pic>
      <p:grpSp>
        <p:nvGrpSpPr>
          <p:cNvPr id="4" name="Labels">
            <a:extLst>
              <a:ext uri="{FF2B5EF4-FFF2-40B4-BE49-F238E27FC236}">
                <a16:creationId xmlns:a16="http://schemas.microsoft.com/office/drawing/2014/main" id="{9DA5A1E2-FCF0-4C80-67A3-EA50D6289043}"/>
              </a:ext>
            </a:extLst>
          </p:cNvPr>
          <p:cNvGrpSpPr>
            <a:grpSpLocks noChangeAspect="1"/>
          </p:cNvGrpSpPr>
          <p:nvPr/>
        </p:nvGrpSpPr>
        <p:grpSpPr>
          <a:xfrm>
            <a:off x="2776056" y="1108098"/>
            <a:ext cx="3609820" cy="2862253"/>
            <a:chOff x="2551939" y="1205270"/>
            <a:chExt cx="3903124" cy="3094816"/>
          </a:xfrm>
        </p:grpSpPr>
        <p:sp>
          <p:nvSpPr>
            <p:cNvPr id="6" name="DELIVER">
              <a:extLst>
                <a:ext uri="{FF2B5EF4-FFF2-40B4-BE49-F238E27FC236}">
                  <a16:creationId xmlns:a16="http://schemas.microsoft.com/office/drawing/2014/main" id="{DA0924AA-7518-A3F6-ADE1-E0913CEBA774}"/>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7" name="PREPARE">
              <a:extLst>
                <a:ext uri="{FF2B5EF4-FFF2-40B4-BE49-F238E27FC236}">
                  <a16:creationId xmlns:a16="http://schemas.microsoft.com/office/drawing/2014/main" id="{7B142917-7DD9-8A91-7E9C-7EF22F22E395}"/>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8" name="CREATE">
              <a:extLst>
                <a:ext uri="{FF2B5EF4-FFF2-40B4-BE49-F238E27FC236}">
                  <a16:creationId xmlns:a16="http://schemas.microsoft.com/office/drawing/2014/main" id="{DAA3E8B6-5696-05F4-DABF-4FAE66D1B351}"/>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9" name="DESCRIBE">
              <a:extLst>
                <a:ext uri="{FF2B5EF4-FFF2-40B4-BE49-F238E27FC236}">
                  <a16:creationId xmlns:a16="http://schemas.microsoft.com/office/drawing/2014/main" id="{341D24A0-2207-0DD2-92B7-C150D27F02BC}"/>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
          <p:nvSpPr>
            <p:cNvPr id="10" name="COMMIT">
              <a:extLst>
                <a:ext uri="{FF2B5EF4-FFF2-40B4-BE49-F238E27FC236}">
                  <a16:creationId xmlns:a16="http://schemas.microsoft.com/office/drawing/2014/main" id="{ADF3B886-D5E6-3229-84BC-85A77DA3E8B0}"/>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11" name="DEFINE">
              <a:extLst>
                <a:ext uri="{FF2B5EF4-FFF2-40B4-BE49-F238E27FC236}">
                  <a16:creationId xmlns:a16="http://schemas.microsoft.com/office/drawing/2014/main" id="{FB15DED9-0E02-96E1-9B4B-4394247B14B8}"/>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grpSp>
    </p:spTree>
    <p:extLst>
      <p:ext uri="{BB962C8B-B14F-4D97-AF65-F5344CB8AC3E}">
        <p14:creationId xmlns:p14="http://schemas.microsoft.com/office/powerpoint/2010/main" val="25793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artz roles">
    <p:spTree>
      <p:nvGrpSpPr>
        <p:cNvPr id="1" name=""/>
        <p:cNvGrpSpPr/>
        <p:nvPr/>
      </p:nvGrpSpPr>
      <p:grpSpPr>
        <a:xfrm>
          <a:off x="0" y="0"/>
          <a:ext cx="0" cy="0"/>
          <a:chOff x="0" y="0"/>
          <a:chExt cx="0" cy="0"/>
        </a:xfrm>
      </p:grpSpPr>
      <p:grpSp>
        <p:nvGrpSpPr>
          <p:cNvPr id="3" name="Colored quartz">
            <a:extLst>
              <a:ext uri="{FF2B5EF4-FFF2-40B4-BE49-F238E27FC236}">
                <a16:creationId xmlns:a16="http://schemas.microsoft.com/office/drawing/2014/main" id="{6740DA51-E324-1329-2213-C8645C3043AE}"/>
              </a:ext>
            </a:extLst>
          </p:cNvPr>
          <p:cNvGrpSpPr/>
          <p:nvPr/>
        </p:nvGrpSpPr>
        <p:grpSpPr>
          <a:xfrm>
            <a:off x="2857500" y="858180"/>
            <a:ext cx="3430471" cy="3428755"/>
            <a:chOff x="2857500" y="858180"/>
            <a:chExt cx="3430471" cy="3428755"/>
          </a:xfrm>
        </p:grpSpPr>
        <p:pic>
          <p:nvPicPr>
            <p:cNvPr id="10" name="Deliver facet">
              <a:extLst>
                <a:ext uri="{FF2B5EF4-FFF2-40B4-BE49-F238E27FC236}">
                  <a16:creationId xmlns:a16="http://schemas.microsoft.com/office/drawing/2014/main" id="{0FFA9C22-CE9E-E35D-1ED2-8B9BCE16FB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11" name="Prepare facet">
              <a:extLst>
                <a:ext uri="{FF2B5EF4-FFF2-40B4-BE49-F238E27FC236}">
                  <a16:creationId xmlns:a16="http://schemas.microsoft.com/office/drawing/2014/main" id="{26078889-018B-F8FF-29EB-1A3B142D0E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12" name="Create facet">
              <a:extLst>
                <a:ext uri="{FF2B5EF4-FFF2-40B4-BE49-F238E27FC236}">
                  <a16:creationId xmlns:a16="http://schemas.microsoft.com/office/drawing/2014/main" id="{817C43DB-634A-A937-D291-37186EFDC8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13" name="Describe facet">
              <a:extLst>
                <a:ext uri="{FF2B5EF4-FFF2-40B4-BE49-F238E27FC236}">
                  <a16:creationId xmlns:a16="http://schemas.microsoft.com/office/drawing/2014/main" id="{6CA44243-4006-5DDA-3F8C-446E5AAD61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14" name="Commit facet">
              <a:extLst>
                <a:ext uri="{FF2B5EF4-FFF2-40B4-BE49-F238E27FC236}">
                  <a16:creationId xmlns:a16="http://schemas.microsoft.com/office/drawing/2014/main" id="{D6253A5D-FC98-DBF4-469D-83BBF1E8D6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15" name="Define facet">
              <a:extLst>
                <a:ext uri="{FF2B5EF4-FFF2-40B4-BE49-F238E27FC236}">
                  <a16:creationId xmlns:a16="http://schemas.microsoft.com/office/drawing/2014/main" id="{D7ACE969-5C18-ED95-6F24-4FE0BA9673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sp>
        <p:nvSpPr>
          <p:cNvPr id="31" name="Product Strategy">
            <a:extLst>
              <a:ext uri="{FF2B5EF4-FFF2-40B4-BE49-F238E27FC236}">
                <a16:creationId xmlns:a16="http://schemas.microsoft.com/office/drawing/2014/main" id="{A9FCE673-811A-AA13-6C18-02A9EC28E152}"/>
              </a:ext>
            </a:extLst>
          </p:cNvPr>
          <p:cNvSpPr txBox="1"/>
          <p:nvPr/>
        </p:nvSpPr>
        <p:spPr>
          <a:xfrm>
            <a:off x="6044460" y="780908"/>
            <a:ext cx="1891595" cy="662151"/>
          </a:xfrm>
          <a:prstGeom prst="rect">
            <a:avLst/>
          </a:prstGeom>
          <a:noFill/>
        </p:spPr>
        <p:txBody>
          <a:bodyPr wrap="square" rtlCol="0" anchor="ctr">
            <a:noAutofit/>
          </a:bodyPr>
          <a:lstStyle/>
          <a:p>
            <a:pPr marL="170816" indent="-170816" algn="l">
              <a:lnSpc>
                <a:spcPct val="80000"/>
              </a:lnSpc>
              <a:tabLst/>
            </a:pPr>
            <a:r>
              <a:rPr lang="en-US" sz="2000" b="1" i="0">
                <a:solidFill>
                  <a:schemeClr val="accent4"/>
                </a:solidFill>
                <a:latin typeface="+mj-lt"/>
                <a:ea typeface="Open Sans SemiBold" pitchFamily="2" charset="0"/>
                <a:cs typeface="Calibri" panose="020F0502020204030204" pitchFamily="34" charset="0"/>
              </a:rPr>
              <a:t>Product Strategy</a:t>
            </a:r>
          </a:p>
        </p:txBody>
      </p:sp>
      <p:sp>
        <p:nvSpPr>
          <p:cNvPr id="32" name="Product Planning">
            <a:extLst>
              <a:ext uri="{FF2B5EF4-FFF2-40B4-BE49-F238E27FC236}">
                <a16:creationId xmlns:a16="http://schemas.microsoft.com/office/drawing/2014/main" id="{53BE288F-7E12-8A3D-D18B-437C91C42EF0}"/>
              </a:ext>
            </a:extLst>
          </p:cNvPr>
          <p:cNvSpPr txBox="1"/>
          <p:nvPr/>
        </p:nvSpPr>
        <p:spPr>
          <a:xfrm>
            <a:off x="5163147" y="4201521"/>
            <a:ext cx="1604481" cy="662151"/>
          </a:xfrm>
          <a:prstGeom prst="rect">
            <a:avLst/>
          </a:prstGeom>
          <a:noFill/>
        </p:spPr>
        <p:txBody>
          <a:bodyPr wrap="square" rtlCol="0" anchor="ctr">
            <a:noAutofit/>
          </a:bodyPr>
          <a:lstStyle/>
          <a:p>
            <a:pPr algn="r">
              <a:lnSpc>
                <a:spcPct val="80000"/>
              </a:lnSpc>
            </a:pPr>
            <a:r>
              <a:rPr lang="en-US" sz="2000" b="1" i="0">
                <a:solidFill>
                  <a:schemeClr val="tx2"/>
                </a:solidFill>
                <a:latin typeface="+mj-lt"/>
                <a:ea typeface="Open Sans SemiBold" pitchFamily="2" charset="0"/>
                <a:cs typeface="Calibri" panose="020F0502020204030204" pitchFamily="34" charset="0"/>
              </a:rPr>
              <a:t>Product Planning</a:t>
            </a:r>
          </a:p>
        </p:txBody>
      </p:sp>
      <p:sp>
        <p:nvSpPr>
          <p:cNvPr id="33" name="Product Growth">
            <a:extLst>
              <a:ext uri="{FF2B5EF4-FFF2-40B4-BE49-F238E27FC236}">
                <a16:creationId xmlns:a16="http://schemas.microsoft.com/office/drawing/2014/main" id="{D8D2FB34-92A5-9569-3E3D-0C5863F011A7}"/>
              </a:ext>
            </a:extLst>
          </p:cNvPr>
          <p:cNvSpPr txBox="1"/>
          <p:nvPr/>
        </p:nvSpPr>
        <p:spPr>
          <a:xfrm>
            <a:off x="1035049" y="2235159"/>
            <a:ext cx="1701341" cy="662151"/>
          </a:xfrm>
          <a:prstGeom prst="rect">
            <a:avLst/>
          </a:prstGeom>
          <a:noFill/>
        </p:spPr>
        <p:txBody>
          <a:bodyPr wrap="square" rtlCol="0" anchor="ctr">
            <a:noAutofit/>
          </a:bodyPr>
          <a:lstStyle/>
          <a:p>
            <a:pPr algn="ctr">
              <a:lnSpc>
                <a:spcPct val="80000"/>
              </a:lnSpc>
            </a:pPr>
            <a:r>
              <a:rPr lang="en-US" sz="2000" b="1" i="0">
                <a:solidFill>
                  <a:schemeClr val="accent1"/>
                </a:solidFill>
                <a:latin typeface="+mj-lt"/>
                <a:ea typeface="Open Sans SemiBold" pitchFamily="2" charset="0"/>
                <a:cs typeface="Calibri" panose="020F0502020204030204" pitchFamily="34" charset="0"/>
              </a:rPr>
              <a:t>Product Growth</a:t>
            </a:r>
          </a:p>
        </p:txBody>
      </p:sp>
      <p:sp>
        <p:nvSpPr>
          <p:cNvPr id="17" name="LEARN">
            <a:extLst>
              <a:ext uri="{FF2B5EF4-FFF2-40B4-BE49-F238E27FC236}">
                <a16:creationId xmlns:a16="http://schemas.microsoft.com/office/drawing/2014/main" id="{74A21F62-B8C5-3E06-A095-73363E95B439}"/>
              </a:ext>
            </a:extLst>
          </p:cNvPr>
          <p:cNvSpPr txBox="1"/>
          <p:nvPr/>
        </p:nvSpPr>
        <p:spPr>
          <a:xfrm>
            <a:off x="3918506" y="2249865"/>
            <a:ext cx="1320580" cy="651840"/>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9" name="Labels">
            <a:extLst>
              <a:ext uri="{FF2B5EF4-FFF2-40B4-BE49-F238E27FC236}">
                <a16:creationId xmlns:a16="http://schemas.microsoft.com/office/drawing/2014/main" id="{49B6AC73-DFFC-006C-23C9-13BAFFA3E8B0}"/>
              </a:ext>
            </a:extLst>
          </p:cNvPr>
          <p:cNvGrpSpPr>
            <a:grpSpLocks noChangeAspect="1"/>
          </p:cNvGrpSpPr>
          <p:nvPr/>
        </p:nvGrpSpPr>
        <p:grpSpPr>
          <a:xfrm>
            <a:off x="2776056" y="1108098"/>
            <a:ext cx="3609820" cy="2862253"/>
            <a:chOff x="2551939" y="1205270"/>
            <a:chExt cx="3903124" cy="3094816"/>
          </a:xfrm>
        </p:grpSpPr>
        <p:sp>
          <p:nvSpPr>
            <p:cNvPr id="24" name="DELIVER">
              <a:extLst>
                <a:ext uri="{FF2B5EF4-FFF2-40B4-BE49-F238E27FC236}">
                  <a16:creationId xmlns:a16="http://schemas.microsoft.com/office/drawing/2014/main" id="{6CAD171E-7E6A-FD54-1442-EA54986B38C5}"/>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25" name="PREPARE">
              <a:extLst>
                <a:ext uri="{FF2B5EF4-FFF2-40B4-BE49-F238E27FC236}">
                  <a16:creationId xmlns:a16="http://schemas.microsoft.com/office/drawing/2014/main" id="{F14F732D-2030-0428-4D87-CDB95BDDE270}"/>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26" name="CREATE">
              <a:extLst>
                <a:ext uri="{FF2B5EF4-FFF2-40B4-BE49-F238E27FC236}">
                  <a16:creationId xmlns:a16="http://schemas.microsoft.com/office/drawing/2014/main" id="{28C93498-7529-A46B-6F5A-55E0C8BF9AFB}"/>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27" name="DESCRIBE">
              <a:extLst>
                <a:ext uri="{FF2B5EF4-FFF2-40B4-BE49-F238E27FC236}">
                  <a16:creationId xmlns:a16="http://schemas.microsoft.com/office/drawing/2014/main" id="{93EDCC74-19E8-A87E-DA79-852C58A43D54}"/>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
          <p:nvSpPr>
            <p:cNvPr id="28" name="COMMIT">
              <a:extLst>
                <a:ext uri="{FF2B5EF4-FFF2-40B4-BE49-F238E27FC236}">
                  <a16:creationId xmlns:a16="http://schemas.microsoft.com/office/drawing/2014/main" id="{41D91637-A87F-0027-4AB7-6325DF44E6EC}"/>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29" name="DEFINE">
              <a:extLst>
                <a:ext uri="{FF2B5EF4-FFF2-40B4-BE49-F238E27FC236}">
                  <a16:creationId xmlns:a16="http://schemas.microsoft.com/office/drawing/2014/main" id="{E0693A54-54B0-F213-8D35-EF989D23793F}"/>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grpSp>
    </p:spTree>
    <p:extLst>
      <p:ext uri="{BB962C8B-B14F-4D97-AF65-F5344CB8AC3E}">
        <p14:creationId xmlns:p14="http://schemas.microsoft.com/office/powerpoint/2010/main" val="3963280552"/>
      </p:ext>
    </p:extLst>
  </p:cSld>
  <p:clrMapOvr>
    <a:masterClrMapping/>
  </p:clrMapOvr>
  <p:hf sldNum="0" hdr="0" dt="0"/>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artz-plan-build-sell-not-animated">
    <p:spTree>
      <p:nvGrpSpPr>
        <p:cNvPr id="1" name=""/>
        <p:cNvGrpSpPr/>
        <p:nvPr/>
      </p:nvGrpSpPr>
      <p:grpSpPr>
        <a:xfrm>
          <a:off x="0" y="0"/>
          <a:ext cx="0" cy="0"/>
          <a:chOff x="0" y="0"/>
          <a:chExt cx="0" cy="0"/>
        </a:xfrm>
      </p:grpSpPr>
      <p:grpSp>
        <p:nvGrpSpPr>
          <p:cNvPr id="11" name="Colored quartz">
            <a:extLst>
              <a:ext uri="{FF2B5EF4-FFF2-40B4-BE49-F238E27FC236}">
                <a16:creationId xmlns:a16="http://schemas.microsoft.com/office/drawing/2014/main" id="{8F7993E1-762A-0C06-F8B6-625D4B657386}"/>
              </a:ext>
            </a:extLst>
          </p:cNvPr>
          <p:cNvGrpSpPr/>
          <p:nvPr/>
        </p:nvGrpSpPr>
        <p:grpSpPr>
          <a:xfrm>
            <a:off x="2857500" y="858180"/>
            <a:ext cx="3430471" cy="3428755"/>
            <a:chOff x="2857500" y="858180"/>
            <a:chExt cx="3430471" cy="3428755"/>
          </a:xfrm>
        </p:grpSpPr>
        <p:pic>
          <p:nvPicPr>
            <p:cNvPr id="12" name="Deliver facet">
              <a:extLst>
                <a:ext uri="{FF2B5EF4-FFF2-40B4-BE49-F238E27FC236}">
                  <a16:creationId xmlns:a16="http://schemas.microsoft.com/office/drawing/2014/main" id="{6949F1F9-3666-23B2-84DB-5CA2E89DE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13" name="Prepare facet">
              <a:extLst>
                <a:ext uri="{FF2B5EF4-FFF2-40B4-BE49-F238E27FC236}">
                  <a16:creationId xmlns:a16="http://schemas.microsoft.com/office/drawing/2014/main" id="{EF379C56-E85A-FBFA-C940-81B53F411A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14" name="Create facet">
              <a:extLst>
                <a:ext uri="{FF2B5EF4-FFF2-40B4-BE49-F238E27FC236}">
                  <a16:creationId xmlns:a16="http://schemas.microsoft.com/office/drawing/2014/main" id="{FAEBE0FF-695E-D21D-A5A5-FD7CC28C21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15" name="Describe facet">
              <a:extLst>
                <a:ext uri="{FF2B5EF4-FFF2-40B4-BE49-F238E27FC236}">
                  <a16:creationId xmlns:a16="http://schemas.microsoft.com/office/drawing/2014/main" id="{595466AC-BC21-3501-7DD8-F83C5D4EB4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16" name="Commit facet">
              <a:extLst>
                <a:ext uri="{FF2B5EF4-FFF2-40B4-BE49-F238E27FC236}">
                  <a16:creationId xmlns:a16="http://schemas.microsoft.com/office/drawing/2014/main" id="{8592FD48-295D-E5FF-43A9-A2732A0299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17" name="Define facet">
              <a:extLst>
                <a:ext uri="{FF2B5EF4-FFF2-40B4-BE49-F238E27FC236}">
                  <a16:creationId xmlns:a16="http://schemas.microsoft.com/office/drawing/2014/main" id="{CA8322B7-0BD4-C9D2-4E0E-10830A80573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grpSp>
        <p:nvGrpSpPr>
          <p:cNvPr id="2" name="strategy post it">
            <a:extLst>
              <a:ext uri="{FF2B5EF4-FFF2-40B4-BE49-F238E27FC236}">
                <a16:creationId xmlns:a16="http://schemas.microsoft.com/office/drawing/2014/main" id="{2ACC80C9-7998-1335-CE25-0F7B8A2F10FB}"/>
              </a:ext>
            </a:extLst>
          </p:cNvPr>
          <p:cNvGrpSpPr/>
          <p:nvPr/>
        </p:nvGrpSpPr>
        <p:grpSpPr>
          <a:xfrm>
            <a:off x="6610773" y="389801"/>
            <a:ext cx="1371600" cy="1371600"/>
            <a:chOff x="6564189" y="728340"/>
            <a:chExt cx="1371600" cy="1371600"/>
          </a:xfrm>
        </p:grpSpPr>
        <p:pic>
          <p:nvPicPr>
            <p:cNvPr id="3" name="blue post it">
              <a:extLst>
                <a:ext uri="{FF2B5EF4-FFF2-40B4-BE49-F238E27FC236}">
                  <a16:creationId xmlns:a16="http://schemas.microsoft.com/office/drawing/2014/main" id="{4E077B0D-9C55-BF2E-F0EF-AFE4172DEB5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64189" y="728340"/>
              <a:ext cx="1371600" cy="1371600"/>
            </a:xfrm>
            <a:prstGeom prst="rect">
              <a:avLst/>
            </a:prstGeom>
          </p:spPr>
        </p:pic>
        <p:sp>
          <p:nvSpPr>
            <p:cNvPr id="4" name="Plan the right things">
              <a:extLst>
                <a:ext uri="{FF2B5EF4-FFF2-40B4-BE49-F238E27FC236}">
                  <a16:creationId xmlns:a16="http://schemas.microsoft.com/office/drawing/2014/main" id="{856CDDEB-4343-B34D-6A4E-51168D395FA6}"/>
                </a:ext>
              </a:extLst>
            </p:cNvPr>
            <p:cNvSpPr txBox="1"/>
            <p:nvPr/>
          </p:nvSpPr>
          <p:spPr>
            <a:xfrm>
              <a:off x="6719087" y="952475"/>
              <a:ext cx="1061804" cy="923330"/>
            </a:xfrm>
            <a:prstGeom prst="rect">
              <a:avLst/>
            </a:prstGeom>
            <a:noFill/>
          </p:spPr>
          <p:txBody>
            <a:bodyPr wrap="square" rtlCol="0">
              <a:spAutoFit/>
            </a:bodyPr>
            <a:lstStyle/>
            <a:p>
              <a:pPr algn="ctr"/>
              <a:r>
                <a:rPr lang="en-US" sz="1800"/>
                <a:t>Plan </a:t>
              </a:r>
              <a:br>
                <a:rPr lang="en-US" sz="1800"/>
              </a:br>
              <a:r>
                <a:rPr lang="en-US" sz="1800"/>
                <a:t>the right things</a:t>
              </a:r>
            </a:p>
          </p:txBody>
        </p:sp>
      </p:grpSp>
      <p:grpSp>
        <p:nvGrpSpPr>
          <p:cNvPr id="5" name="building post it">
            <a:extLst>
              <a:ext uri="{FF2B5EF4-FFF2-40B4-BE49-F238E27FC236}">
                <a16:creationId xmlns:a16="http://schemas.microsoft.com/office/drawing/2014/main" id="{48812EBA-7153-A45D-5CF4-A59778DC0B57}"/>
              </a:ext>
            </a:extLst>
          </p:cNvPr>
          <p:cNvGrpSpPr/>
          <p:nvPr/>
        </p:nvGrpSpPr>
        <p:grpSpPr>
          <a:xfrm>
            <a:off x="6610773" y="3555027"/>
            <a:ext cx="1371600" cy="1371600"/>
            <a:chOff x="6564189" y="3293368"/>
            <a:chExt cx="1371600" cy="1371600"/>
          </a:xfrm>
        </p:grpSpPr>
        <p:pic>
          <p:nvPicPr>
            <p:cNvPr id="6" name="grey post it">
              <a:extLst>
                <a:ext uri="{FF2B5EF4-FFF2-40B4-BE49-F238E27FC236}">
                  <a16:creationId xmlns:a16="http://schemas.microsoft.com/office/drawing/2014/main" id="{6B5129DC-7805-BFBE-224E-E64C112E3C4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64189" y="3293368"/>
              <a:ext cx="1371600" cy="1371600"/>
            </a:xfrm>
            <a:prstGeom prst="rect">
              <a:avLst/>
            </a:prstGeom>
          </p:spPr>
        </p:pic>
        <p:sp>
          <p:nvSpPr>
            <p:cNvPr id="7" name="Build what you plan">
              <a:extLst>
                <a:ext uri="{FF2B5EF4-FFF2-40B4-BE49-F238E27FC236}">
                  <a16:creationId xmlns:a16="http://schemas.microsoft.com/office/drawing/2014/main" id="{06A8D406-3FF3-3C7D-569C-77F9F1D30FEA}"/>
                </a:ext>
              </a:extLst>
            </p:cNvPr>
            <p:cNvSpPr txBox="1"/>
            <p:nvPr/>
          </p:nvSpPr>
          <p:spPr>
            <a:xfrm>
              <a:off x="6719087" y="3517503"/>
              <a:ext cx="1061804" cy="923330"/>
            </a:xfrm>
            <a:prstGeom prst="rect">
              <a:avLst/>
            </a:prstGeom>
            <a:noFill/>
          </p:spPr>
          <p:txBody>
            <a:bodyPr wrap="square" rtlCol="0">
              <a:spAutoFit/>
            </a:bodyPr>
            <a:lstStyle/>
            <a:p>
              <a:pPr algn="ctr"/>
              <a:r>
                <a:rPr lang="en-US" sz="1800"/>
                <a:t>Build what you plan</a:t>
              </a:r>
            </a:p>
          </p:txBody>
        </p:sp>
      </p:grpSp>
      <p:sp>
        <p:nvSpPr>
          <p:cNvPr id="26" name="LEARN">
            <a:extLst>
              <a:ext uri="{FF2B5EF4-FFF2-40B4-BE49-F238E27FC236}">
                <a16:creationId xmlns:a16="http://schemas.microsoft.com/office/drawing/2014/main" id="{B800D95E-DE04-A15C-ADF6-0734490EEEEF}"/>
              </a:ext>
            </a:extLst>
          </p:cNvPr>
          <p:cNvSpPr txBox="1"/>
          <p:nvPr/>
        </p:nvSpPr>
        <p:spPr>
          <a:xfrm>
            <a:off x="3918506" y="2249865"/>
            <a:ext cx="1320580" cy="651840"/>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29" name="sell post it">
            <a:extLst>
              <a:ext uri="{FF2B5EF4-FFF2-40B4-BE49-F238E27FC236}">
                <a16:creationId xmlns:a16="http://schemas.microsoft.com/office/drawing/2014/main" id="{A47CB7A4-CD0A-CF12-1296-BD4BED56C43F}"/>
              </a:ext>
            </a:extLst>
          </p:cNvPr>
          <p:cNvGrpSpPr/>
          <p:nvPr/>
        </p:nvGrpSpPr>
        <p:grpSpPr>
          <a:xfrm>
            <a:off x="845252" y="1885950"/>
            <a:ext cx="1371600" cy="1371600"/>
            <a:chOff x="540452" y="2099940"/>
            <a:chExt cx="1371600" cy="1371600"/>
          </a:xfrm>
        </p:grpSpPr>
        <p:pic>
          <p:nvPicPr>
            <p:cNvPr id="30" name="green post it">
              <a:extLst>
                <a:ext uri="{FF2B5EF4-FFF2-40B4-BE49-F238E27FC236}">
                  <a16:creationId xmlns:a16="http://schemas.microsoft.com/office/drawing/2014/main" id="{6F53228D-785F-B232-C453-8D24BB42CAD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0452" y="2099940"/>
              <a:ext cx="1371600" cy="1371600"/>
            </a:xfrm>
            <a:prstGeom prst="rect">
              <a:avLst/>
            </a:prstGeom>
          </p:spPr>
        </p:pic>
        <p:sp>
          <p:nvSpPr>
            <p:cNvPr id="31" name="sell what you build">
              <a:extLst>
                <a:ext uri="{FF2B5EF4-FFF2-40B4-BE49-F238E27FC236}">
                  <a16:creationId xmlns:a16="http://schemas.microsoft.com/office/drawing/2014/main" id="{86F65355-AFC6-9A6E-F40B-C650EE7E131D}"/>
                </a:ext>
              </a:extLst>
            </p:cNvPr>
            <p:cNvSpPr txBox="1"/>
            <p:nvPr/>
          </p:nvSpPr>
          <p:spPr>
            <a:xfrm>
              <a:off x="695350" y="2321750"/>
              <a:ext cx="1061804" cy="923330"/>
            </a:xfrm>
            <a:prstGeom prst="rect">
              <a:avLst/>
            </a:prstGeom>
            <a:noFill/>
          </p:spPr>
          <p:txBody>
            <a:bodyPr wrap="square" rtlCol="0">
              <a:spAutoFit/>
            </a:bodyPr>
            <a:lstStyle/>
            <a:p>
              <a:pPr algn="ctr"/>
              <a:r>
                <a:rPr lang="en-US" sz="1800"/>
                <a:t>Sell </a:t>
              </a:r>
              <a:br>
                <a:rPr lang="en-US" sz="1800"/>
              </a:br>
              <a:r>
                <a:rPr lang="en-US" sz="1800"/>
                <a:t>what you build</a:t>
              </a:r>
            </a:p>
          </p:txBody>
        </p:sp>
      </p:grpSp>
      <p:grpSp>
        <p:nvGrpSpPr>
          <p:cNvPr id="32" name="Labels">
            <a:extLst>
              <a:ext uri="{FF2B5EF4-FFF2-40B4-BE49-F238E27FC236}">
                <a16:creationId xmlns:a16="http://schemas.microsoft.com/office/drawing/2014/main" id="{A18951B9-0D47-DBF4-6FBA-0917E71C5F94}"/>
              </a:ext>
            </a:extLst>
          </p:cNvPr>
          <p:cNvGrpSpPr>
            <a:grpSpLocks noChangeAspect="1"/>
          </p:cNvGrpSpPr>
          <p:nvPr/>
        </p:nvGrpSpPr>
        <p:grpSpPr>
          <a:xfrm>
            <a:off x="2776056" y="1108098"/>
            <a:ext cx="3609820" cy="2862253"/>
            <a:chOff x="2551939" y="1205270"/>
            <a:chExt cx="3903124" cy="3094816"/>
          </a:xfrm>
        </p:grpSpPr>
        <p:sp>
          <p:nvSpPr>
            <p:cNvPr id="33" name="DELIVER">
              <a:extLst>
                <a:ext uri="{FF2B5EF4-FFF2-40B4-BE49-F238E27FC236}">
                  <a16:creationId xmlns:a16="http://schemas.microsoft.com/office/drawing/2014/main" id="{89F8C1BA-9F28-E549-BB31-139A3CF14A71}"/>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34" name="PREPARE">
              <a:extLst>
                <a:ext uri="{FF2B5EF4-FFF2-40B4-BE49-F238E27FC236}">
                  <a16:creationId xmlns:a16="http://schemas.microsoft.com/office/drawing/2014/main" id="{DA2DE5AF-FAFD-4B7F-7107-5AAB98A48F30}"/>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35" name="CREATE">
              <a:extLst>
                <a:ext uri="{FF2B5EF4-FFF2-40B4-BE49-F238E27FC236}">
                  <a16:creationId xmlns:a16="http://schemas.microsoft.com/office/drawing/2014/main" id="{6303B9BD-E084-8E94-ADF9-877C9D90659A}"/>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36" name="DESCRIBE">
              <a:extLst>
                <a:ext uri="{FF2B5EF4-FFF2-40B4-BE49-F238E27FC236}">
                  <a16:creationId xmlns:a16="http://schemas.microsoft.com/office/drawing/2014/main" id="{78381328-1D8F-6031-7F7B-CEBBE47420C3}"/>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
          <p:nvSpPr>
            <p:cNvPr id="37" name="COMMIT">
              <a:extLst>
                <a:ext uri="{FF2B5EF4-FFF2-40B4-BE49-F238E27FC236}">
                  <a16:creationId xmlns:a16="http://schemas.microsoft.com/office/drawing/2014/main" id="{3BE50DB9-FF0D-1783-7467-932564581B3A}"/>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38" name="DEFINE">
              <a:extLst>
                <a:ext uri="{FF2B5EF4-FFF2-40B4-BE49-F238E27FC236}">
                  <a16:creationId xmlns:a16="http://schemas.microsoft.com/office/drawing/2014/main" id="{CA2A53FB-5F5E-4995-1ABC-9F0A2C59269E}"/>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grpSp>
    </p:spTree>
    <p:extLst>
      <p:ext uri="{BB962C8B-B14F-4D97-AF65-F5344CB8AC3E}">
        <p14:creationId xmlns:p14="http://schemas.microsoft.com/office/powerpoint/2010/main" val="2854080203"/>
      </p:ext>
    </p:extLst>
  </p:cSld>
  <p:clrMapOvr>
    <a:masterClrMapping/>
  </p:clrMapOvr>
  <p:hf sldNum="0" hdr="0" dt="0"/>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Quartz-plan-build-sell-animated">
    <p:spTree>
      <p:nvGrpSpPr>
        <p:cNvPr id="1" name=""/>
        <p:cNvGrpSpPr/>
        <p:nvPr/>
      </p:nvGrpSpPr>
      <p:grpSpPr>
        <a:xfrm>
          <a:off x="0" y="0"/>
          <a:ext cx="0" cy="0"/>
          <a:chOff x="0" y="0"/>
          <a:chExt cx="0" cy="0"/>
        </a:xfrm>
      </p:grpSpPr>
      <p:grpSp>
        <p:nvGrpSpPr>
          <p:cNvPr id="3" name="Colored quartz">
            <a:extLst>
              <a:ext uri="{FF2B5EF4-FFF2-40B4-BE49-F238E27FC236}">
                <a16:creationId xmlns:a16="http://schemas.microsoft.com/office/drawing/2014/main" id="{B3356A2B-F7D3-00A0-AA51-83DE77BE90EF}"/>
              </a:ext>
            </a:extLst>
          </p:cNvPr>
          <p:cNvGrpSpPr/>
          <p:nvPr/>
        </p:nvGrpSpPr>
        <p:grpSpPr>
          <a:xfrm>
            <a:off x="2857500" y="858180"/>
            <a:ext cx="3430471" cy="3428755"/>
            <a:chOff x="2857500" y="858180"/>
            <a:chExt cx="3430471" cy="3428755"/>
          </a:xfrm>
        </p:grpSpPr>
        <p:pic>
          <p:nvPicPr>
            <p:cNvPr id="12" name="Deliver facet">
              <a:extLst>
                <a:ext uri="{FF2B5EF4-FFF2-40B4-BE49-F238E27FC236}">
                  <a16:creationId xmlns:a16="http://schemas.microsoft.com/office/drawing/2014/main" id="{E3AFE76A-E453-99EE-C689-990ACB6F9B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13" name="Prepare facet">
              <a:extLst>
                <a:ext uri="{FF2B5EF4-FFF2-40B4-BE49-F238E27FC236}">
                  <a16:creationId xmlns:a16="http://schemas.microsoft.com/office/drawing/2014/main" id="{696E63B7-113A-28B2-A98E-28D0C665C9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14" name="Create facet">
              <a:extLst>
                <a:ext uri="{FF2B5EF4-FFF2-40B4-BE49-F238E27FC236}">
                  <a16:creationId xmlns:a16="http://schemas.microsoft.com/office/drawing/2014/main" id="{2B87FEDC-F9AE-AF45-A3DC-F30DC994ED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15" name="Describe facet">
              <a:extLst>
                <a:ext uri="{FF2B5EF4-FFF2-40B4-BE49-F238E27FC236}">
                  <a16:creationId xmlns:a16="http://schemas.microsoft.com/office/drawing/2014/main" id="{21428831-2CD7-1584-2903-C917FB5BA0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16" name="Commit facet">
              <a:extLst>
                <a:ext uri="{FF2B5EF4-FFF2-40B4-BE49-F238E27FC236}">
                  <a16:creationId xmlns:a16="http://schemas.microsoft.com/office/drawing/2014/main" id="{C5452179-C880-DDFC-E035-BE049EBD90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17" name="Define facet">
              <a:extLst>
                <a:ext uri="{FF2B5EF4-FFF2-40B4-BE49-F238E27FC236}">
                  <a16:creationId xmlns:a16="http://schemas.microsoft.com/office/drawing/2014/main" id="{C1CCF5D7-C4DA-0BCB-8D74-06375620125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grpSp>
        <p:nvGrpSpPr>
          <p:cNvPr id="18" name="strategy post it">
            <a:extLst>
              <a:ext uri="{FF2B5EF4-FFF2-40B4-BE49-F238E27FC236}">
                <a16:creationId xmlns:a16="http://schemas.microsoft.com/office/drawing/2014/main" id="{BD169C7F-BFE9-6CD3-A6AB-DAAD05BEF4FE}"/>
              </a:ext>
            </a:extLst>
          </p:cNvPr>
          <p:cNvGrpSpPr/>
          <p:nvPr/>
        </p:nvGrpSpPr>
        <p:grpSpPr>
          <a:xfrm>
            <a:off x="6610773" y="389801"/>
            <a:ext cx="1371600" cy="1371600"/>
            <a:chOff x="6564189" y="728340"/>
            <a:chExt cx="1371600" cy="1371600"/>
          </a:xfrm>
        </p:grpSpPr>
        <p:pic>
          <p:nvPicPr>
            <p:cNvPr id="19" name="blue post it">
              <a:extLst>
                <a:ext uri="{FF2B5EF4-FFF2-40B4-BE49-F238E27FC236}">
                  <a16:creationId xmlns:a16="http://schemas.microsoft.com/office/drawing/2014/main" id="{F99CA126-DFA8-FC5C-D599-894097CDB5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64189" y="728340"/>
              <a:ext cx="1371600" cy="1371600"/>
            </a:xfrm>
            <a:prstGeom prst="rect">
              <a:avLst/>
            </a:prstGeom>
          </p:spPr>
        </p:pic>
        <p:sp>
          <p:nvSpPr>
            <p:cNvPr id="20" name="Plan the right things">
              <a:extLst>
                <a:ext uri="{FF2B5EF4-FFF2-40B4-BE49-F238E27FC236}">
                  <a16:creationId xmlns:a16="http://schemas.microsoft.com/office/drawing/2014/main" id="{1F1E9055-1716-A57D-8AE9-61A5C6CDC04D}"/>
                </a:ext>
              </a:extLst>
            </p:cNvPr>
            <p:cNvSpPr txBox="1"/>
            <p:nvPr/>
          </p:nvSpPr>
          <p:spPr>
            <a:xfrm>
              <a:off x="6719087" y="952475"/>
              <a:ext cx="1061804" cy="923330"/>
            </a:xfrm>
            <a:prstGeom prst="rect">
              <a:avLst/>
            </a:prstGeom>
            <a:noFill/>
          </p:spPr>
          <p:txBody>
            <a:bodyPr wrap="square" rtlCol="0">
              <a:spAutoFit/>
            </a:bodyPr>
            <a:lstStyle/>
            <a:p>
              <a:pPr algn="ctr"/>
              <a:r>
                <a:rPr lang="en-US" sz="1800"/>
                <a:t>Plan </a:t>
              </a:r>
              <a:br>
                <a:rPr lang="en-US" sz="1800"/>
              </a:br>
              <a:r>
                <a:rPr lang="en-US" sz="1800"/>
                <a:t>the right things</a:t>
              </a:r>
            </a:p>
          </p:txBody>
        </p:sp>
      </p:grpSp>
      <p:grpSp>
        <p:nvGrpSpPr>
          <p:cNvPr id="21" name="building post it">
            <a:extLst>
              <a:ext uri="{FF2B5EF4-FFF2-40B4-BE49-F238E27FC236}">
                <a16:creationId xmlns:a16="http://schemas.microsoft.com/office/drawing/2014/main" id="{4EF1302C-CE99-C06E-184E-B7DD3CA90769}"/>
              </a:ext>
            </a:extLst>
          </p:cNvPr>
          <p:cNvGrpSpPr/>
          <p:nvPr/>
        </p:nvGrpSpPr>
        <p:grpSpPr>
          <a:xfrm>
            <a:off x="6610773" y="3555027"/>
            <a:ext cx="1371600" cy="1371600"/>
            <a:chOff x="6564189" y="3293368"/>
            <a:chExt cx="1371600" cy="1371600"/>
          </a:xfrm>
        </p:grpSpPr>
        <p:pic>
          <p:nvPicPr>
            <p:cNvPr id="22" name="grey post it">
              <a:extLst>
                <a:ext uri="{FF2B5EF4-FFF2-40B4-BE49-F238E27FC236}">
                  <a16:creationId xmlns:a16="http://schemas.microsoft.com/office/drawing/2014/main" id="{F46DA72E-4DB5-0DDE-9546-9854A4E8041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64189" y="3293368"/>
              <a:ext cx="1371600" cy="1371600"/>
            </a:xfrm>
            <a:prstGeom prst="rect">
              <a:avLst/>
            </a:prstGeom>
          </p:spPr>
        </p:pic>
        <p:sp>
          <p:nvSpPr>
            <p:cNvPr id="23" name="Build what you plan">
              <a:extLst>
                <a:ext uri="{FF2B5EF4-FFF2-40B4-BE49-F238E27FC236}">
                  <a16:creationId xmlns:a16="http://schemas.microsoft.com/office/drawing/2014/main" id="{AB2850A1-4674-B36D-8C2E-58C9AE11FD70}"/>
                </a:ext>
              </a:extLst>
            </p:cNvPr>
            <p:cNvSpPr txBox="1"/>
            <p:nvPr/>
          </p:nvSpPr>
          <p:spPr>
            <a:xfrm>
              <a:off x="6719087" y="3517503"/>
              <a:ext cx="1061804" cy="923330"/>
            </a:xfrm>
            <a:prstGeom prst="rect">
              <a:avLst/>
            </a:prstGeom>
            <a:noFill/>
          </p:spPr>
          <p:txBody>
            <a:bodyPr wrap="square" rtlCol="0">
              <a:spAutoFit/>
            </a:bodyPr>
            <a:lstStyle/>
            <a:p>
              <a:pPr algn="ctr"/>
              <a:r>
                <a:rPr lang="en-US" sz="1800"/>
                <a:t>Build what you plan</a:t>
              </a:r>
            </a:p>
          </p:txBody>
        </p:sp>
      </p:grpSp>
      <p:sp>
        <p:nvSpPr>
          <p:cNvPr id="24" name="LEARN">
            <a:extLst>
              <a:ext uri="{FF2B5EF4-FFF2-40B4-BE49-F238E27FC236}">
                <a16:creationId xmlns:a16="http://schemas.microsoft.com/office/drawing/2014/main" id="{0AF62F88-C024-1B52-13BA-1CCC9561D476}"/>
              </a:ext>
            </a:extLst>
          </p:cNvPr>
          <p:cNvSpPr txBox="1"/>
          <p:nvPr/>
        </p:nvSpPr>
        <p:spPr>
          <a:xfrm>
            <a:off x="3918506" y="2249865"/>
            <a:ext cx="1320580" cy="651840"/>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25" name="sell post it">
            <a:extLst>
              <a:ext uri="{FF2B5EF4-FFF2-40B4-BE49-F238E27FC236}">
                <a16:creationId xmlns:a16="http://schemas.microsoft.com/office/drawing/2014/main" id="{04ED9609-5E75-88AF-4DA0-184A686CBC49}"/>
              </a:ext>
            </a:extLst>
          </p:cNvPr>
          <p:cNvGrpSpPr/>
          <p:nvPr/>
        </p:nvGrpSpPr>
        <p:grpSpPr>
          <a:xfrm>
            <a:off x="845252" y="1885950"/>
            <a:ext cx="1371600" cy="1371600"/>
            <a:chOff x="540452" y="2099940"/>
            <a:chExt cx="1371600" cy="1371600"/>
          </a:xfrm>
        </p:grpSpPr>
        <p:pic>
          <p:nvPicPr>
            <p:cNvPr id="26" name="green post it">
              <a:extLst>
                <a:ext uri="{FF2B5EF4-FFF2-40B4-BE49-F238E27FC236}">
                  <a16:creationId xmlns:a16="http://schemas.microsoft.com/office/drawing/2014/main" id="{7C1E5190-4461-8894-525E-69F0E633BEB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0452" y="2099940"/>
              <a:ext cx="1371600" cy="1371600"/>
            </a:xfrm>
            <a:prstGeom prst="rect">
              <a:avLst/>
            </a:prstGeom>
          </p:spPr>
        </p:pic>
        <p:sp>
          <p:nvSpPr>
            <p:cNvPr id="27" name="sell what you build">
              <a:extLst>
                <a:ext uri="{FF2B5EF4-FFF2-40B4-BE49-F238E27FC236}">
                  <a16:creationId xmlns:a16="http://schemas.microsoft.com/office/drawing/2014/main" id="{9A69E5F0-72E1-1D75-F27E-42E50CDE5487}"/>
                </a:ext>
              </a:extLst>
            </p:cNvPr>
            <p:cNvSpPr txBox="1"/>
            <p:nvPr/>
          </p:nvSpPr>
          <p:spPr>
            <a:xfrm>
              <a:off x="695350" y="2321750"/>
              <a:ext cx="1061804" cy="923330"/>
            </a:xfrm>
            <a:prstGeom prst="rect">
              <a:avLst/>
            </a:prstGeom>
            <a:noFill/>
          </p:spPr>
          <p:txBody>
            <a:bodyPr wrap="square" rtlCol="0">
              <a:spAutoFit/>
            </a:bodyPr>
            <a:lstStyle/>
            <a:p>
              <a:pPr algn="ctr"/>
              <a:r>
                <a:rPr lang="en-US" sz="1800"/>
                <a:t>Sell </a:t>
              </a:r>
              <a:br>
                <a:rPr lang="en-US" sz="1800"/>
              </a:br>
              <a:r>
                <a:rPr lang="en-US" sz="1800"/>
                <a:t>what you build</a:t>
              </a:r>
            </a:p>
          </p:txBody>
        </p:sp>
      </p:grpSp>
      <p:grpSp>
        <p:nvGrpSpPr>
          <p:cNvPr id="28" name="Labels">
            <a:extLst>
              <a:ext uri="{FF2B5EF4-FFF2-40B4-BE49-F238E27FC236}">
                <a16:creationId xmlns:a16="http://schemas.microsoft.com/office/drawing/2014/main" id="{BBC30B66-FBE0-190D-0EB9-AEF4AF92D489}"/>
              </a:ext>
            </a:extLst>
          </p:cNvPr>
          <p:cNvGrpSpPr>
            <a:grpSpLocks noChangeAspect="1"/>
          </p:cNvGrpSpPr>
          <p:nvPr/>
        </p:nvGrpSpPr>
        <p:grpSpPr>
          <a:xfrm>
            <a:off x="2776056" y="1108098"/>
            <a:ext cx="3609820" cy="2862253"/>
            <a:chOff x="2551939" y="1205270"/>
            <a:chExt cx="3903124" cy="3094816"/>
          </a:xfrm>
        </p:grpSpPr>
        <p:sp>
          <p:nvSpPr>
            <p:cNvPr id="29" name="DELIVER">
              <a:extLst>
                <a:ext uri="{FF2B5EF4-FFF2-40B4-BE49-F238E27FC236}">
                  <a16:creationId xmlns:a16="http://schemas.microsoft.com/office/drawing/2014/main" id="{43B20A54-C33E-5267-67D3-2C890EAC2D40}"/>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30" name="PREPARE">
              <a:extLst>
                <a:ext uri="{FF2B5EF4-FFF2-40B4-BE49-F238E27FC236}">
                  <a16:creationId xmlns:a16="http://schemas.microsoft.com/office/drawing/2014/main" id="{04826663-13E7-B931-BCF2-99FFC6F57401}"/>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31" name="CREATE">
              <a:extLst>
                <a:ext uri="{FF2B5EF4-FFF2-40B4-BE49-F238E27FC236}">
                  <a16:creationId xmlns:a16="http://schemas.microsoft.com/office/drawing/2014/main" id="{0B689073-2DB3-25F0-C04A-AB7412BF1E72}"/>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32" name="DESCRIBE">
              <a:extLst>
                <a:ext uri="{FF2B5EF4-FFF2-40B4-BE49-F238E27FC236}">
                  <a16:creationId xmlns:a16="http://schemas.microsoft.com/office/drawing/2014/main" id="{E76F22AC-4C22-FE7B-B975-C0892EBA45AD}"/>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
          <p:nvSpPr>
            <p:cNvPr id="33" name="COMMIT">
              <a:extLst>
                <a:ext uri="{FF2B5EF4-FFF2-40B4-BE49-F238E27FC236}">
                  <a16:creationId xmlns:a16="http://schemas.microsoft.com/office/drawing/2014/main" id="{E47A0CA3-885B-52C6-A673-FE9F04093C30}"/>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34" name="DEFINE">
              <a:extLst>
                <a:ext uri="{FF2B5EF4-FFF2-40B4-BE49-F238E27FC236}">
                  <a16:creationId xmlns:a16="http://schemas.microsoft.com/office/drawing/2014/main" id="{F6FAD29C-78AF-E504-0EED-B5C901E13F8A}"/>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grpSp>
    </p:spTree>
    <p:extLst>
      <p:ext uri="{BB962C8B-B14F-4D97-AF65-F5344CB8AC3E}">
        <p14:creationId xmlns:p14="http://schemas.microsoft.com/office/powerpoint/2010/main" val="18520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ight_column_wid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ED89A39-296D-1416-8304-13E267CB4D98}"/>
              </a:ext>
            </a:extLst>
          </p:cNvPr>
          <p:cNvSpPr>
            <a:spLocks noGrp="1"/>
          </p:cNvSpPr>
          <p:nvPr>
            <p:ph sz="quarter" idx="10"/>
          </p:nvPr>
        </p:nvSpPr>
        <p:spPr>
          <a:xfrm>
            <a:off x="640080" y="978408"/>
            <a:ext cx="2794883" cy="3676429"/>
          </a:xfrm>
          <a:prstGeom prst="rect">
            <a:avLst/>
          </a:prstGeom>
        </p:spPr>
        <p:txBody>
          <a:bodyPr>
            <a:normAutofit/>
          </a:bodyPr>
          <a:lstStyle/>
          <a:p>
            <a:pPr lvl="0"/>
            <a:r>
              <a:rPr lang="en-US"/>
              <a:t>Click to edit Master text styles</a:t>
            </a:r>
          </a:p>
          <a:p>
            <a:pPr lvl="1"/>
            <a:r>
              <a:rPr lang="en-US"/>
              <a:t>Second level</a:t>
            </a:r>
          </a:p>
        </p:txBody>
      </p:sp>
      <p:sp>
        <p:nvSpPr>
          <p:cNvPr id="10" name="Content Placeholder 8">
            <a:extLst>
              <a:ext uri="{FF2B5EF4-FFF2-40B4-BE49-F238E27FC236}">
                <a16:creationId xmlns:a16="http://schemas.microsoft.com/office/drawing/2014/main" id="{AE446D3A-C235-B51B-C7F4-83E09546E4FA}"/>
              </a:ext>
            </a:extLst>
          </p:cNvPr>
          <p:cNvSpPr>
            <a:spLocks noGrp="1"/>
          </p:cNvSpPr>
          <p:nvPr>
            <p:ph sz="quarter" idx="11"/>
          </p:nvPr>
        </p:nvSpPr>
        <p:spPr>
          <a:xfrm>
            <a:off x="3696789" y="978408"/>
            <a:ext cx="4990011" cy="3676429"/>
          </a:xfrm>
          <a:prstGeom prst="rect">
            <a:avLst/>
          </a:prstGeom>
        </p:spPr>
        <p:txBody>
          <a:bodyPr>
            <a:normAutofit/>
          </a:body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1A56C0FB-38DF-C45F-EA4E-F992022C949C}"/>
              </a:ext>
            </a:extLst>
          </p:cNvPr>
          <p:cNvSpPr>
            <a:spLocks noGrp="1"/>
          </p:cNvSpPr>
          <p:nvPr>
            <p:ph type="title"/>
          </p:nvPr>
        </p:nvSpPr>
        <p:spPr>
          <a:xfrm>
            <a:off x="640080" y="274638"/>
            <a:ext cx="8046720" cy="548640"/>
          </a:xfrm>
        </p:spPr>
        <p:txBody>
          <a:bodyPr/>
          <a:lstStyle/>
          <a:p>
            <a:r>
              <a:rPr lang="en-US"/>
              <a:t>Click to edit Master title style</a:t>
            </a:r>
          </a:p>
        </p:txBody>
      </p:sp>
    </p:spTree>
    <p:extLst>
      <p:ext uri="{BB962C8B-B14F-4D97-AF65-F5344CB8AC3E}">
        <p14:creationId xmlns:p14="http://schemas.microsoft.com/office/powerpoint/2010/main" val="3624698887"/>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Product Strategy facets">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2DF65394-3A33-5D5C-7196-A9F1445B6160}"/>
              </a:ext>
            </a:extLst>
          </p:cNvPr>
          <p:cNvSpPr txBox="1"/>
          <p:nvPr/>
        </p:nvSpPr>
        <p:spPr>
          <a:xfrm>
            <a:off x="3918506" y="2239238"/>
            <a:ext cx="1320580" cy="651840"/>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sp>
        <p:nvSpPr>
          <p:cNvPr id="31" name="TextBox 30">
            <a:extLst>
              <a:ext uri="{FF2B5EF4-FFF2-40B4-BE49-F238E27FC236}">
                <a16:creationId xmlns:a16="http://schemas.microsoft.com/office/drawing/2014/main" id="{CE59E3C0-5A16-F1F2-8050-93C63F24FC39}"/>
              </a:ext>
            </a:extLst>
          </p:cNvPr>
          <p:cNvSpPr txBox="1"/>
          <p:nvPr/>
        </p:nvSpPr>
        <p:spPr>
          <a:xfrm>
            <a:off x="6044460" y="770281"/>
            <a:ext cx="1891595" cy="662151"/>
          </a:xfrm>
          <a:prstGeom prst="rect">
            <a:avLst/>
          </a:prstGeom>
          <a:noFill/>
        </p:spPr>
        <p:txBody>
          <a:bodyPr wrap="square" rtlCol="0" anchor="ctr">
            <a:noAutofit/>
          </a:bodyPr>
          <a:lstStyle/>
          <a:p>
            <a:pPr marL="170816" indent="-170816" algn="l">
              <a:lnSpc>
                <a:spcPct val="80000"/>
              </a:lnSpc>
              <a:tabLst/>
            </a:pPr>
            <a:r>
              <a:rPr lang="en-US" sz="2000" b="1" i="0">
                <a:solidFill>
                  <a:schemeClr val="accent4"/>
                </a:solidFill>
                <a:latin typeface="+mj-lt"/>
                <a:ea typeface="Open Sans SemiBold" pitchFamily="2" charset="0"/>
                <a:cs typeface="Calibri" panose="020F0502020204030204" pitchFamily="34" charset="0"/>
              </a:rPr>
              <a:t>Product Strategy</a:t>
            </a:r>
          </a:p>
        </p:txBody>
      </p:sp>
      <p:pic>
        <p:nvPicPr>
          <p:cNvPr id="2" name="GREY QUARTZ">
            <a:extLst>
              <a:ext uri="{FF2B5EF4-FFF2-40B4-BE49-F238E27FC236}">
                <a16:creationId xmlns:a16="http://schemas.microsoft.com/office/drawing/2014/main" id="{2AF76A86-7B01-83FB-6834-37AF27DD7065}"/>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pic>
        <p:nvPicPr>
          <p:cNvPr id="4" name="Commit facet">
            <a:extLst>
              <a:ext uri="{FF2B5EF4-FFF2-40B4-BE49-F238E27FC236}">
                <a16:creationId xmlns:a16="http://schemas.microsoft.com/office/drawing/2014/main" id="{25481434-2805-7EA5-9A8D-4C864F203A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6771" y="1376030"/>
            <a:ext cx="1981200" cy="1600200"/>
          </a:xfrm>
          <a:prstGeom prst="rect">
            <a:avLst/>
          </a:prstGeom>
        </p:spPr>
      </p:pic>
      <p:pic>
        <p:nvPicPr>
          <p:cNvPr id="5" name="Define facet">
            <a:extLst>
              <a:ext uri="{FF2B5EF4-FFF2-40B4-BE49-F238E27FC236}">
                <a16:creationId xmlns:a16="http://schemas.microsoft.com/office/drawing/2014/main" id="{D0D4D18A-A84B-F246-7686-0D841B1955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6458" y="858180"/>
            <a:ext cx="1917700" cy="1651000"/>
          </a:xfrm>
          <a:prstGeom prst="rect">
            <a:avLst/>
          </a:prstGeom>
        </p:spPr>
      </p:pic>
      <p:sp>
        <p:nvSpPr>
          <p:cNvPr id="7" name="COMMIT">
            <a:extLst>
              <a:ext uri="{FF2B5EF4-FFF2-40B4-BE49-F238E27FC236}">
                <a16:creationId xmlns:a16="http://schemas.microsoft.com/office/drawing/2014/main" id="{460719A4-C8E0-0650-6021-14F28B276B49}"/>
              </a:ext>
            </a:extLst>
          </p:cNvPr>
          <p:cNvSpPr>
            <a:spLocks/>
          </p:cNvSpPr>
          <p:nvPr/>
        </p:nvSpPr>
        <p:spPr>
          <a:xfrm>
            <a:off x="4911730" y="1642842"/>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8" name="DEFINE">
            <a:extLst>
              <a:ext uri="{FF2B5EF4-FFF2-40B4-BE49-F238E27FC236}">
                <a16:creationId xmlns:a16="http://schemas.microsoft.com/office/drawing/2014/main" id="{E5033F3C-9FD2-95BC-1784-7F3223B82BEE}"/>
              </a:ext>
            </a:extLst>
          </p:cNvPr>
          <p:cNvSpPr>
            <a:spLocks noChangeAspect="1"/>
          </p:cNvSpPr>
          <p:nvPr/>
        </p:nvSpPr>
        <p:spPr>
          <a:xfrm>
            <a:off x="3909990" y="1108098"/>
            <a:ext cx="1254542"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spTree>
    <p:extLst>
      <p:ext uri="{BB962C8B-B14F-4D97-AF65-F5344CB8AC3E}">
        <p14:creationId xmlns:p14="http://schemas.microsoft.com/office/powerpoint/2010/main" val="4091484840"/>
      </p:ext>
    </p:extLst>
  </p:cSld>
  <p:clrMapOvr>
    <a:masterClrMapping/>
  </p:clrMapOvr>
  <p:hf sldNum="0"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Product Planning facets">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9EA04420-C959-8F08-B196-C730C0D4ECA5}"/>
              </a:ext>
            </a:extLst>
          </p:cNvPr>
          <p:cNvSpPr txBox="1"/>
          <p:nvPr/>
        </p:nvSpPr>
        <p:spPr>
          <a:xfrm>
            <a:off x="3918506" y="2249871"/>
            <a:ext cx="1320580" cy="651840"/>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sp>
        <p:nvSpPr>
          <p:cNvPr id="32" name="TextBox 31">
            <a:extLst>
              <a:ext uri="{FF2B5EF4-FFF2-40B4-BE49-F238E27FC236}">
                <a16:creationId xmlns:a16="http://schemas.microsoft.com/office/drawing/2014/main" id="{BD157296-0073-9255-CB1F-68ED6002CF8E}"/>
              </a:ext>
            </a:extLst>
          </p:cNvPr>
          <p:cNvSpPr txBox="1"/>
          <p:nvPr/>
        </p:nvSpPr>
        <p:spPr>
          <a:xfrm>
            <a:off x="5163147" y="4201527"/>
            <a:ext cx="1604481" cy="662151"/>
          </a:xfrm>
          <a:prstGeom prst="rect">
            <a:avLst/>
          </a:prstGeom>
          <a:noFill/>
        </p:spPr>
        <p:txBody>
          <a:bodyPr wrap="square" rtlCol="0" anchor="ctr">
            <a:noAutofit/>
          </a:bodyPr>
          <a:lstStyle/>
          <a:p>
            <a:pPr algn="r">
              <a:lnSpc>
                <a:spcPct val="80000"/>
              </a:lnSpc>
            </a:pPr>
            <a:r>
              <a:rPr lang="en-US" sz="2000" b="1" i="0">
                <a:solidFill>
                  <a:schemeClr val="tx2"/>
                </a:solidFill>
                <a:latin typeface="+mj-lt"/>
                <a:ea typeface="Open Sans SemiBold" pitchFamily="2" charset="0"/>
                <a:cs typeface="Calibri" panose="020F0502020204030204" pitchFamily="34" charset="0"/>
              </a:rPr>
              <a:t>Product Planning</a:t>
            </a:r>
          </a:p>
        </p:txBody>
      </p:sp>
      <p:pic>
        <p:nvPicPr>
          <p:cNvPr id="10" name="GREY QUARTZ">
            <a:extLst>
              <a:ext uri="{FF2B5EF4-FFF2-40B4-BE49-F238E27FC236}">
                <a16:creationId xmlns:a16="http://schemas.microsoft.com/office/drawing/2014/main" id="{F57A2FBD-47B7-60CC-ECE6-859625CEEE08}"/>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pic>
        <p:nvPicPr>
          <p:cNvPr id="2" name="Create facet">
            <a:extLst>
              <a:ext uri="{FF2B5EF4-FFF2-40B4-BE49-F238E27FC236}">
                <a16:creationId xmlns:a16="http://schemas.microsoft.com/office/drawing/2014/main" id="{399EC16F-4ADE-23C1-08EA-3B7131841A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2988" y="2635935"/>
            <a:ext cx="1917700" cy="1651000"/>
          </a:xfrm>
          <a:prstGeom prst="rect">
            <a:avLst/>
          </a:prstGeom>
        </p:spPr>
      </p:pic>
      <p:pic>
        <p:nvPicPr>
          <p:cNvPr id="3" name="Describe facet">
            <a:extLst>
              <a:ext uri="{FF2B5EF4-FFF2-40B4-BE49-F238E27FC236}">
                <a16:creationId xmlns:a16="http://schemas.microsoft.com/office/drawing/2014/main" id="{EDBC6498-04F5-3897-8A98-B8A4F8C458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34152" y="2048009"/>
            <a:ext cx="1282700" cy="2171700"/>
          </a:xfrm>
          <a:prstGeom prst="rect">
            <a:avLst/>
          </a:prstGeom>
        </p:spPr>
      </p:pic>
      <p:sp>
        <p:nvSpPr>
          <p:cNvPr id="11" name="CREATE">
            <a:extLst>
              <a:ext uri="{FF2B5EF4-FFF2-40B4-BE49-F238E27FC236}">
                <a16:creationId xmlns:a16="http://schemas.microsoft.com/office/drawing/2014/main" id="{8AD1C3CD-231E-8079-79DF-B124D47F784D}"/>
              </a:ext>
            </a:extLst>
          </p:cNvPr>
          <p:cNvSpPr>
            <a:spLocks/>
          </p:cNvSpPr>
          <p:nvPr/>
        </p:nvSpPr>
        <p:spPr>
          <a:xfrm>
            <a:off x="4091836" y="3632076"/>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12" name="DESCRIBE">
            <a:extLst>
              <a:ext uri="{FF2B5EF4-FFF2-40B4-BE49-F238E27FC236}">
                <a16:creationId xmlns:a16="http://schemas.microsoft.com/office/drawing/2014/main" id="{D76B795D-2BAF-4FF7-0760-BB0D1360A2B2}"/>
              </a:ext>
            </a:extLst>
          </p:cNvPr>
          <p:cNvSpPr>
            <a:spLocks/>
          </p:cNvSpPr>
          <p:nvPr/>
        </p:nvSpPr>
        <p:spPr>
          <a:xfrm>
            <a:off x="5164532" y="2906630"/>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Tree>
    <p:extLst>
      <p:ext uri="{BB962C8B-B14F-4D97-AF65-F5344CB8AC3E}">
        <p14:creationId xmlns:p14="http://schemas.microsoft.com/office/powerpoint/2010/main" val="2959527993"/>
      </p:ext>
    </p:extLst>
  </p:cSld>
  <p:clrMapOvr>
    <a:masterClrMapping/>
  </p:clrMapOvr>
  <p:hf sldNum="0"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roduct Growth facets">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827EBFD-41D8-02FB-2F74-4B71CF5611A8}"/>
              </a:ext>
            </a:extLst>
          </p:cNvPr>
          <p:cNvSpPr txBox="1"/>
          <p:nvPr/>
        </p:nvSpPr>
        <p:spPr>
          <a:xfrm>
            <a:off x="3918506" y="2239237"/>
            <a:ext cx="1320580" cy="651840"/>
          </a:xfrm>
          <a:prstGeom prst="rect">
            <a:avLst/>
          </a:prstGeom>
          <a:noFill/>
        </p:spPr>
        <p:txBody>
          <a:bodyPr wrap="square" rtlCol="0" anchor="ctr">
            <a:noAutofit/>
          </a:bodyPr>
          <a:lstStyle/>
          <a:p>
            <a:pPr algn="ctr"/>
            <a:r>
              <a:rPr lang="en-US" sz="2800" b="0" i="0">
                <a:solidFill>
                  <a:schemeClr val="tx1"/>
                </a:solidFill>
                <a:latin typeface="+mj-lt"/>
                <a:ea typeface="+mj-ea"/>
                <a:cs typeface="Calibri" panose="020F0502020204030204" pitchFamily="34" charset="0"/>
              </a:rPr>
              <a:t>LEARN</a:t>
            </a:r>
          </a:p>
        </p:txBody>
      </p:sp>
      <p:sp>
        <p:nvSpPr>
          <p:cNvPr id="31" name="TextBox 30">
            <a:extLst>
              <a:ext uri="{FF2B5EF4-FFF2-40B4-BE49-F238E27FC236}">
                <a16:creationId xmlns:a16="http://schemas.microsoft.com/office/drawing/2014/main" id="{831A977C-D648-A563-1A7C-B8EAAD9C9C6A}"/>
              </a:ext>
            </a:extLst>
          </p:cNvPr>
          <p:cNvSpPr txBox="1"/>
          <p:nvPr/>
        </p:nvSpPr>
        <p:spPr>
          <a:xfrm>
            <a:off x="1035049" y="2224531"/>
            <a:ext cx="1701341" cy="662151"/>
          </a:xfrm>
          <a:prstGeom prst="rect">
            <a:avLst/>
          </a:prstGeom>
          <a:noFill/>
        </p:spPr>
        <p:txBody>
          <a:bodyPr wrap="square" rtlCol="0" anchor="ctr">
            <a:noAutofit/>
          </a:bodyPr>
          <a:lstStyle/>
          <a:p>
            <a:pPr algn="ctr">
              <a:lnSpc>
                <a:spcPct val="80000"/>
              </a:lnSpc>
            </a:pPr>
            <a:r>
              <a:rPr lang="en-US" sz="2000" b="1" i="0">
                <a:solidFill>
                  <a:schemeClr val="accent1"/>
                </a:solidFill>
                <a:latin typeface="+mj-lt"/>
                <a:ea typeface="Open Sans SemiBold" pitchFamily="2" charset="0"/>
                <a:cs typeface="Calibri" panose="020F0502020204030204" pitchFamily="34" charset="0"/>
              </a:rPr>
              <a:t>Product Growth</a:t>
            </a:r>
          </a:p>
        </p:txBody>
      </p:sp>
      <p:pic>
        <p:nvPicPr>
          <p:cNvPr id="2" name="GREY QUARTZ">
            <a:extLst>
              <a:ext uri="{FF2B5EF4-FFF2-40B4-BE49-F238E27FC236}">
                <a16:creationId xmlns:a16="http://schemas.microsoft.com/office/drawing/2014/main" id="{54BB0697-74F8-E85A-82CD-685F8A946F4D}"/>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pic>
        <p:nvPicPr>
          <p:cNvPr id="4" name="Deliver facet">
            <a:extLst>
              <a:ext uri="{FF2B5EF4-FFF2-40B4-BE49-F238E27FC236}">
                <a16:creationId xmlns:a16="http://schemas.microsoft.com/office/drawing/2014/main" id="{BFA56506-751C-F5D7-EF4E-CF669D96CD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1405" y="922889"/>
            <a:ext cx="1270000" cy="2171700"/>
          </a:xfrm>
          <a:prstGeom prst="rect">
            <a:avLst/>
          </a:prstGeom>
        </p:spPr>
      </p:pic>
      <p:pic>
        <p:nvPicPr>
          <p:cNvPr id="5" name="Prepare facet">
            <a:extLst>
              <a:ext uri="{FF2B5EF4-FFF2-40B4-BE49-F238E27FC236}">
                <a16:creationId xmlns:a16="http://schemas.microsoft.com/office/drawing/2014/main" id="{2E71E73E-DCD4-AC9C-EDD7-85ACAD34CA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7500" y="2166296"/>
            <a:ext cx="1981200" cy="1600200"/>
          </a:xfrm>
          <a:prstGeom prst="rect">
            <a:avLst/>
          </a:prstGeom>
        </p:spPr>
      </p:pic>
      <p:sp>
        <p:nvSpPr>
          <p:cNvPr id="7" name="DELIVER">
            <a:extLst>
              <a:ext uri="{FF2B5EF4-FFF2-40B4-BE49-F238E27FC236}">
                <a16:creationId xmlns:a16="http://schemas.microsoft.com/office/drawing/2014/main" id="{17607CB8-486A-0EC8-EF47-F608B226C107}"/>
              </a:ext>
            </a:extLst>
          </p:cNvPr>
          <p:cNvSpPr>
            <a:spLocks/>
          </p:cNvSpPr>
          <p:nvPr/>
        </p:nvSpPr>
        <p:spPr>
          <a:xfrm>
            <a:off x="2776056" y="1900688"/>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8" name="PREPARE">
            <a:extLst>
              <a:ext uri="{FF2B5EF4-FFF2-40B4-BE49-F238E27FC236}">
                <a16:creationId xmlns:a16="http://schemas.microsoft.com/office/drawing/2014/main" id="{504157C8-5B86-6992-2D46-59CC6D3CAA60}"/>
              </a:ext>
            </a:extLst>
          </p:cNvPr>
          <p:cNvSpPr>
            <a:spLocks/>
          </p:cNvSpPr>
          <p:nvPr/>
        </p:nvSpPr>
        <p:spPr>
          <a:xfrm>
            <a:off x="3050451" y="3146485"/>
            <a:ext cx="1221344" cy="338275"/>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Tree>
    <p:extLst>
      <p:ext uri="{BB962C8B-B14F-4D97-AF65-F5344CB8AC3E}">
        <p14:creationId xmlns:p14="http://schemas.microsoft.com/office/powerpoint/2010/main" val="2345210757"/>
      </p:ext>
    </p:extLst>
  </p:cSld>
  <p:clrMapOvr>
    <a:masterClrMapping/>
  </p:clrMapOvr>
  <p:hf sldNum="0"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Overlapping proces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6BB41C-44A4-0052-E92A-38B4E5D7E485}"/>
              </a:ext>
            </a:extLst>
          </p:cNvPr>
          <p:cNvSpPr txBox="1"/>
          <p:nvPr/>
        </p:nvSpPr>
        <p:spPr>
          <a:xfrm>
            <a:off x="3918506" y="2249865"/>
            <a:ext cx="1320580" cy="651840"/>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pic>
        <p:nvPicPr>
          <p:cNvPr id="27" name="GREY QUARTZ">
            <a:extLst>
              <a:ext uri="{FF2B5EF4-FFF2-40B4-BE49-F238E27FC236}">
                <a16:creationId xmlns:a16="http://schemas.microsoft.com/office/drawing/2014/main" id="{072182E1-8858-5FEC-1FFD-E7911F699662}"/>
              </a:ext>
            </a:extLst>
          </p:cNvPr>
          <p:cNvPicPr/>
          <p:nvPr/>
        </p:nvPicPr>
        <p:blipFill>
          <a:blip r:embed="rId2">
            <a:extLst>
              <a:ext uri="{96DAC541-7B7A-43D3-8B79-37D633B846F1}">
                <asvg:svgBlip xmlns:asvg="http://schemas.microsoft.com/office/drawing/2016/SVG/main" r:embed="rId3"/>
              </a:ext>
            </a:extLst>
          </a:blip>
          <a:stretch>
            <a:fillRect/>
          </a:stretch>
        </p:blipFill>
        <p:spPr>
          <a:xfrm>
            <a:off x="2857500" y="857250"/>
            <a:ext cx="3429000" cy="3429000"/>
          </a:xfrm>
          <a:prstGeom prst="rect">
            <a:avLst/>
          </a:prstGeom>
        </p:spPr>
      </p:pic>
      <p:pic>
        <p:nvPicPr>
          <p:cNvPr id="3" name="Prepare facet">
            <a:extLst>
              <a:ext uri="{FF2B5EF4-FFF2-40B4-BE49-F238E27FC236}">
                <a16:creationId xmlns:a16="http://schemas.microsoft.com/office/drawing/2014/main" id="{3BF1D960-DF6E-884D-10C3-832DAD1AE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4" name="Create facet">
            <a:extLst>
              <a:ext uri="{FF2B5EF4-FFF2-40B4-BE49-F238E27FC236}">
                <a16:creationId xmlns:a16="http://schemas.microsoft.com/office/drawing/2014/main" id="{90BDD050-6932-FEBF-BF9F-7EE8FF735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grpSp>
        <p:nvGrpSpPr>
          <p:cNvPr id="20" name="Labels">
            <a:extLst>
              <a:ext uri="{FF2B5EF4-FFF2-40B4-BE49-F238E27FC236}">
                <a16:creationId xmlns:a16="http://schemas.microsoft.com/office/drawing/2014/main" id="{A9B39B62-3CCC-8228-3463-A7094BDCC521}"/>
              </a:ext>
            </a:extLst>
          </p:cNvPr>
          <p:cNvGrpSpPr>
            <a:grpSpLocks noChangeAspect="1"/>
          </p:cNvGrpSpPr>
          <p:nvPr/>
        </p:nvGrpSpPr>
        <p:grpSpPr>
          <a:xfrm>
            <a:off x="3050450" y="3146486"/>
            <a:ext cx="2262728" cy="823867"/>
            <a:chOff x="2848629" y="3409279"/>
            <a:chExt cx="2446579" cy="890807"/>
          </a:xfrm>
        </p:grpSpPr>
        <p:sp>
          <p:nvSpPr>
            <p:cNvPr id="22" name="PREPARE">
              <a:extLst>
                <a:ext uri="{FF2B5EF4-FFF2-40B4-BE49-F238E27FC236}">
                  <a16:creationId xmlns:a16="http://schemas.microsoft.com/office/drawing/2014/main" id="{3EFDC4E7-E69C-DFC0-A367-141B113E91AE}"/>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23" name="CREATE">
              <a:extLst>
                <a:ext uri="{FF2B5EF4-FFF2-40B4-BE49-F238E27FC236}">
                  <a16:creationId xmlns:a16="http://schemas.microsoft.com/office/drawing/2014/main" id="{2D0D6419-0DFA-1956-081F-A9918CF89814}"/>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grpSp>
    </p:spTree>
    <p:extLst>
      <p:ext uri="{BB962C8B-B14F-4D97-AF65-F5344CB8AC3E}">
        <p14:creationId xmlns:p14="http://schemas.microsoft.com/office/powerpoint/2010/main" val="25707580"/>
      </p:ext>
    </p:extLst>
  </p:cSld>
  <p:clrMapOvr>
    <a:masterClrMapping/>
  </p:clrMapOvr>
  <p:hf sldNum="0"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Quartz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2017-CC0C-A2EB-927A-4B0F41DA4807}"/>
              </a:ext>
            </a:extLst>
          </p:cNvPr>
          <p:cNvSpPr>
            <a:spLocks noGrp="1"/>
          </p:cNvSpPr>
          <p:nvPr>
            <p:ph type="title"/>
          </p:nvPr>
        </p:nvSpPr>
        <p:spPr>
          <a:xfrm>
            <a:off x="457200" y="274638"/>
            <a:ext cx="8229600" cy="457200"/>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A1232994-78D4-E378-EF17-89DD063168EE}"/>
              </a:ext>
            </a:extLst>
          </p:cNvPr>
          <p:cNvSpPr>
            <a:spLocks noGrp="1"/>
          </p:cNvSpPr>
          <p:nvPr>
            <p:ph sz="half" idx="2"/>
          </p:nvPr>
        </p:nvSpPr>
        <p:spPr>
          <a:xfrm>
            <a:off x="4572000" y="1030224"/>
            <a:ext cx="4114800" cy="346039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Click to edit Master text styles</a:t>
            </a:r>
          </a:p>
          <a:p>
            <a:pPr lvl="1"/>
            <a:r>
              <a:rPr lang="en-US"/>
              <a:t>Second level</a:t>
            </a:r>
          </a:p>
        </p:txBody>
      </p:sp>
      <p:sp>
        <p:nvSpPr>
          <p:cNvPr id="17" name="LEARN">
            <a:extLst>
              <a:ext uri="{FF2B5EF4-FFF2-40B4-BE49-F238E27FC236}">
                <a16:creationId xmlns:a16="http://schemas.microsoft.com/office/drawing/2014/main" id="{26EAEAB6-869F-30E3-6888-DD4DFC94B44C}"/>
              </a:ext>
            </a:extLst>
          </p:cNvPr>
          <p:cNvSpPr txBox="1"/>
          <p:nvPr/>
        </p:nvSpPr>
        <p:spPr>
          <a:xfrm>
            <a:off x="1511877" y="2419035"/>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8" name="Colored quartz">
            <a:extLst>
              <a:ext uri="{FF2B5EF4-FFF2-40B4-BE49-F238E27FC236}">
                <a16:creationId xmlns:a16="http://schemas.microsoft.com/office/drawing/2014/main" id="{3ADFC5B5-44E8-68B1-024E-5A842CAC5F7D}"/>
              </a:ext>
            </a:extLst>
          </p:cNvPr>
          <p:cNvGrpSpPr/>
          <p:nvPr/>
        </p:nvGrpSpPr>
        <p:grpSpPr>
          <a:xfrm>
            <a:off x="457200" y="1030224"/>
            <a:ext cx="3430471" cy="3428755"/>
            <a:chOff x="2857500" y="858180"/>
            <a:chExt cx="3430471" cy="3428755"/>
          </a:xfrm>
        </p:grpSpPr>
        <p:pic>
          <p:nvPicPr>
            <p:cNvPr id="9" name="Deliver facet">
              <a:extLst>
                <a:ext uri="{FF2B5EF4-FFF2-40B4-BE49-F238E27FC236}">
                  <a16:creationId xmlns:a16="http://schemas.microsoft.com/office/drawing/2014/main" id="{3E258288-A688-7DCA-4743-01CE3CF3F7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10" name="Prepare facet">
              <a:extLst>
                <a:ext uri="{FF2B5EF4-FFF2-40B4-BE49-F238E27FC236}">
                  <a16:creationId xmlns:a16="http://schemas.microsoft.com/office/drawing/2014/main" id="{60F54082-966A-E508-1DA6-22D386E45D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11" name="Create facet">
              <a:extLst>
                <a:ext uri="{FF2B5EF4-FFF2-40B4-BE49-F238E27FC236}">
                  <a16:creationId xmlns:a16="http://schemas.microsoft.com/office/drawing/2014/main" id="{9452A690-B7DE-905B-2044-B9494573FC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12" name="Describe facet">
              <a:extLst>
                <a:ext uri="{FF2B5EF4-FFF2-40B4-BE49-F238E27FC236}">
                  <a16:creationId xmlns:a16="http://schemas.microsoft.com/office/drawing/2014/main" id="{A5FDE639-B169-1D00-4A9B-32CDE09D18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13" name="Commit facet">
              <a:extLst>
                <a:ext uri="{FF2B5EF4-FFF2-40B4-BE49-F238E27FC236}">
                  <a16:creationId xmlns:a16="http://schemas.microsoft.com/office/drawing/2014/main" id="{7CB49CA3-D9D3-B97C-D91A-26E9C22ED5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14" name="Define facet">
              <a:extLst>
                <a:ext uri="{FF2B5EF4-FFF2-40B4-BE49-F238E27FC236}">
                  <a16:creationId xmlns:a16="http://schemas.microsoft.com/office/drawing/2014/main" id="{92EB7727-1E58-AA76-7DD6-DDBA6FC9A7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spTree>
    <p:extLst>
      <p:ext uri="{BB962C8B-B14F-4D97-AF65-F5344CB8AC3E}">
        <p14:creationId xmlns:p14="http://schemas.microsoft.com/office/powerpoint/2010/main" val="4073285881"/>
      </p:ext>
    </p:extLst>
  </p:cSld>
  <p:clrMapOvr>
    <a:masterClrMapping/>
  </p:clrMapOvr>
  <p:hf sldNum="0"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Quartz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2017-CC0C-A2EB-927A-4B0F41DA4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BFF9D-F1DF-D236-AD2C-59E6783FEBFA}"/>
              </a:ext>
            </a:extLst>
          </p:cNvPr>
          <p:cNvSpPr>
            <a:spLocks noGrp="1"/>
          </p:cNvSpPr>
          <p:nvPr>
            <p:ph sz="half" idx="1"/>
          </p:nvPr>
        </p:nvSpPr>
        <p:spPr>
          <a:xfrm>
            <a:off x="640080" y="1033272"/>
            <a:ext cx="3931920" cy="345643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Click to edit Master text styles</a:t>
            </a:r>
          </a:p>
          <a:p>
            <a:pPr lvl="1"/>
            <a:r>
              <a:rPr lang="en-US"/>
              <a:t>Second level</a:t>
            </a:r>
          </a:p>
        </p:txBody>
      </p:sp>
      <p:sp>
        <p:nvSpPr>
          <p:cNvPr id="24" name="LEARN">
            <a:extLst>
              <a:ext uri="{FF2B5EF4-FFF2-40B4-BE49-F238E27FC236}">
                <a16:creationId xmlns:a16="http://schemas.microsoft.com/office/drawing/2014/main" id="{C92DCF8A-BA77-A5E6-CF17-BDB1DD92137D}"/>
              </a:ext>
            </a:extLst>
          </p:cNvPr>
          <p:cNvSpPr txBox="1"/>
          <p:nvPr/>
        </p:nvSpPr>
        <p:spPr>
          <a:xfrm>
            <a:off x="6160077" y="2422083"/>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4" name="Colored quartz">
            <a:extLst>
              <a:ext uri="{FF2B5EF4-FFF2-40B4-BE49-F238E27FC236}">
                <a16:creationId xmlns:a16="http://schemas.microsoft.com/office/drawing/2014/main" id="{6C74C71E-08C2-A1B8-2B37-89B1DB882A25}"/>
              </a:ext>
            </a:extLst>
          </p:cNvPr>
          <p:cNvGrpSpPr/>
          <p:nvPr/>
        </p:nvGrpSpPr>
        <p:grpSpPr>
          <a:xfrm>
            <a:off x="5103929" y="1033272"/>
            <a:ext cx="3430471" cy="3428755"/>
            <a:chOff x="2857500" y="858180"/>
            <a:chExt cx="3430471" cy="3428755"/>
          </a:xfrm>
        </p:grpSpPr>
        <p:pic>
          <p:nvPicPr>
            <p:cNvPr id="5" name="Deliver facet">
              <a:extLst>
                <a:ext uri="{FF2B5EF4-FFF2-40B4-BE49-F238E27FC236}">
                  <a16:creationId xmlns:a16="http://schemas.microsoft.com/office/drawing/2014/main" id="{CBB9AED5-8C74-98D0-0E40-7A5C21BB73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6" name="Prepare facet">
              <a:extLst>
                <a:ext uri="{FF2B5EF4-FFF2-40B4-BE49-F238E27FC236}">
                  <a16:creationId xmlns:a16="http://schemas.microsoft.com/office/drawing/2014/main" id="{6705B6F3-24CB-0885-0979-798670D1E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7" name="Create facet">
              <a:extLst>
                <a:ext uri="{FF2B5EF4-FFF2-40B4-BE49-F238E27FC236}">
                  <a16:creationId xmlns:a16="http://schemas.microsoft.com/office/drawing/2014/main" id="{11FCE84F-D70A-D281-234C-F18BBBF914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8" name="Describe facet">
              <a:extLst>
                <a:ext uri="{FF2B5EF4-FFF2-40B4-BE49-F238E27FC236}">
                  <a16:creationId xmlns:a16="http://schemas.microsoft.com/office/drawing/2014/main" id="{7C4C679E-C9CB-D274-E536-B1D39B43F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9" name="Commit facet">
              <a:extLst>
                <a:ext uri="{FF2B5EF4-FFF2-40B4-BE49-F238E27FC236}">
                  <a16:creationId xmlns:a16="http://schemas.microsoft.com/office/drawing/2014/main" id="{CD2A8F0B-A375-32E3-4DEB-2DF8302F96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10" name="Define facet">
              <a:extLst>
                <a:ext uri="{FF2B5EF4-FFF2-40B4-BE49-F238E27FC236}">
                  <a16:creationId xmlns:a16="http://schemas.microsoft.com/office/drawing/2014/main" id="{38E793E9-8F3A-07D0-3E8F-C09EA11811F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spTree>
    <p:extLst>
      <p:ext uri="{BB962C8B-B14F-4D97-AF65-F5344CB8AC3E}">
        <p14:creationId xmlns:p14="http://schemas.microsoft.com/office/powerpoint/2010/main" val="344479172"/>
      </p:ext>
    </p:extLst>
  </p:cSld>
  <p:clrMapOvr>
    <a:masterClrMapping/>
  </p:clrMapOvr>
  <p:hf sldNum="0"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Quartz_Arrow_Aroun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FEC438C9-00B6-6037-E75E-678570030F84}"/>
              </a:ext>
            </a:extLst>
          </p:cNvPr>
          <p:cNvSpPr>
            <a:spLocks noGrp="1"/>
          </p:cNvSpPr>
          <p:nvPr>
            <p:ph type="body" sz="quarter" idx="14" hasCustomPrompt="1"/>
          </p:nvPr>
        </p:nvSpPr>
        <p:spPr>
          <a:xfrm>
            <a:off x="5376233" y="2228239"/>
            <a:ext cx="3049121" cy="248455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text</a:t>
            </a:r>
          </a:p>
        </p:txBody>
      </p:sp>
      <p:pic>
        <p:nvPicPr>
          <p:cNvPr id="25" name="Graphic 24">
            <a:extLst>
              <a:ext uri="{FF2B5EF4-FFF2-40B4-BE49-F238E27FC236}">
                <a16:creationId xmlns:a16="http://schemas.microsoft.com/office/drawing/2014/main" id="{2C881B31-1B1E-82B0-93C0-A06D185EA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2828">
            <a:off x="176053" y="377191"/>
            <a:ext cx="4389120" cy="4389120"/>
          </a:xfrm>
          <a:prstGeom prst="rect">
            <a:avLst/>
          </a:prstGeom>
        </p:spPr>
      </p:pic>
      <p:sp>
        <p:nvSpPr>
          <p:cNvPr id="27" name="Text Placeholder 26">
            <a:extLst>
              <a:ext uri="{FF2B5EF4-FFF2-40B4-BE49-F238E27FC236}">
                <a16:creationId xmlns:a16="http://schemas.microsoft.com/office/drawing/2014/main" id="{816AADDD-78D2-5682-E1A0-E208EB7AFE27}"/>
              </a:ext>
            </a:extLst>
          </p:cNvPr>
          <p:cNvSpPr>
            <a:spLocks noGrp="1"/>
          </p:cNvSpPr>
          <p:nvPr>
            <p:ph type="body" sz="quarter" idx="15" hasCustomPrompt="1"/>
          </p:nvPr>
        </p:nvSpPr>
        <p:spPr>
          <a:xfrm>
            <a:off x="5369017" y="841136"/>
            <a:ext cx="3049120" cy="11384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text</a:t>
            </a:r>
          </a:p>
        </p:txBody>
      </p:sp>
      <p:pic>
        <p:nvPicPr>
          <p:cNvPr id="2" name="Graphic 1">
            <a:extLst>
              <a:ext uri="{FF2B5EF4-FFF2-40B4-BE49-F238E27FC236}">
                <a16:creationId xmlns:a16="http://schemas.microsoft.com/office/drawing/2014/main" id="{8BBB6221-1B1C-495D-2BC1-1BEF8627FA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2828">
            <a:off x="176053" y="377191"/>
            <a:ext cx="4389120" cy="4389120"/>
          </a:xfrm>
          <a:prstGeom prst="rect">
            <a:avLst/>
          </a:prstGeom>
        </p:spPr>
      </p:pic>
      <p:pic>
        <p:nvPicPr>
          <p:cNvPr id="3" name="Graphic 2">
            <a:extLst>
              <a:ext uri="{FF2B5EF4-FFF2-40B4-BE49-F238E27FC236}">
                <a16:creationId xmlns:a16="http://schemas.microsoft.com/office/drawing/2014/main" id="{19048797-90C2-A731-46E1-43D37B7B9E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2828">
            <a:off x="176053" y="377191"/>
            <a:ext cx="4389120" cy="4389120"/>
          </a:xfrm>
          <a:prstGeom prst="rect">
            <a:avLst/>
          </a:prstGeom>
        </p:spPr>
      </p:pic>
      <p:sp>
        <p:nvSpPr>
          <p:cNvPr id="19" name="LEARN">
            <a:extLst>
              <a:ext uri="{FF2B5EF4-FFF2-40B4-BE49-F238E27FC236}">
                <a16:creationId xmlns:a16="http://schemas.microsoft.com/office/drawing/2014/main" id="{C155B183-E9A0-C4B7-0A00-F4873CFB4ACB}"/>
              </a:ext>
            </a:extLst>
          </p:cNvPr>
          <p:cNvSpPr txBox="1"/>
          <p:nvPr/>
        </p:nvSpPr>
        <p:spPr>
          <a:xfrm>
            <a:off x="1710750" y="2246061"/>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4" name="Colored quartz">
            <a:extLst>
              <a:ext uri="{FF2B5EF4-FFF2-40B4-BE49-F238E27FC236}">
                <a16:creationId xmlns:a16="http://schemas.microsoft.com/office/drawing/2014/main" id="{F5E05394-FD32-ECC9-A449-0B736AEDDEC9}"/>
              </a:ext>
            </a:extLst>
          </p:cNvPr>
          <p:cNvGrpSpPr/>
          <p:nvPr/>
        </p:nvGrpSpPr>
        <p:grpSpPr>
          <a:xfrm>
            <a:off x="655337" y="857495"/>
            <a:ext cx="3430471" cy="3428755"/>
            <a:chOff x="2857500" y="858180"/>
            <a:chExt cx="3430471" cy="3428755"/>
          </a:xfrm>
        </p:grpSpPr>
        <p:pic>
          <p:nvPicPr>
            <p:cNvPr id="5" name="Deliver facet">
              <a:extLst>
                <a:ext uri="{FF2B5EF4-FFF2-40B4-BE49-F238E27FC236}">
                  <a16:creationId xmlns:a16="http://schemas.microsoft.com/office/drawing/2014/main" id="{BDC80F2A-7A1B-ADC4-66B9-0557889BF9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1405" y="922889"/>
              <a:ext cx="1270000" cy="2171700"/>
            </a:xfrm>
            <a:prstGeom prst="rect">
              <a:avLst/>
            </a:prstGeom>
          </p:spPr>
        </p:pic>
        <p:pic>
          <p:nvPicPr>
            <p:cNvPr id="8" name="Prepare facet">
              <a:extLst>
                <a:ext uri="{FF2B5EF4-FFF2-40B4-BE49-F238E27FC236}">
                  <a16:creationId xmlns:a16="http://schemas.microsoft.com/office/drawing/2014/main" id="{8DAFE49F-A0FA-C0E6-790B-9A7BC16876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7500" y="2166296"/>
              <a:ext cx="1981200" cy="1600200"/>
            </a:xfrm>
            <a:prstGeom prst="rect">
              <a:avLst/>
            </a:prstGeom>
          </p:spPr>
        </p:pic>
        <p:pic>
          <p:nvPicPr>
            <p:cNvPr id="9" name="Create facet">
              <a:extLst>
                <a:ext uri="{FF2B5EF4-FFF2-40B4-BE49-F238E27FC236}">
                  <a16:creationId xmlns:a16="http://schemas.microsoft.com/office/drawing/2014/main" id="{F0FB2C70-9697-9026-8B6F-2A8E7BDB35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92988" y="2635935"/>
              <a:ext cx="1917700" cy="1651000"/>
            </a:xfrm>
            <a:prstGeom prst="rect">
              <a:avLst/>
            </a:prstGeom>
          </p:spPr>
        </p:pic>
        <p:pic>
          <p:nvPicPr>
            <p:cNvPr id="10" name="Describe facet">
              <a:extLst>
                <a:ext uri="{FF2B5EF4-FFF2-40B4-BE49-F238E27FC236}">
                  <a16:creationId xmlns:a16="http://schemas.microsoft.com/office/drawing/2014/main" id="{105AFEB7-D683-D1A0-CDB7-EE3403A28E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34152" y="2048009"/>
              <a:ext cx="1282700" cy="2171700"/>
            </a:xfrm>
            <a:prstGeom prst="rect">
              <a:avLst/>
            </a:prstGeom>
          </p:spPr>
        </p:pic>
        <p:pic>
          <p:nvPicPr>
            <p:cNvPr id="11" name="Commit facet">
              <a:extLst>
                <a:ext uri="{FF2B5EF4-FFF2-40B4-BE49-F238E27FC236}">
                  <a16:creationId xmlns:a16="http://schemas.microsoft.com/office/drawing/2014/main" id="{5D329287-B338-3450-4B58-39A4B85595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06771" y="1376030"/>
              <a:ext cx="1981200" cy="1600200"/>
            </a:xfrm>
            <a:prstGeom prst="rect">
              <a:avLst/>
            </a:prstGeom>
          </p:spPr>
        </p:pic>
        <p:pic>
          <p:nvPicPr>
            <p:cNvPr id="12" name="Define facet">
              <a:extLst>
                <a:ext uri="{FF2B5EF4-FFF2-40B4-BE49-F238E27FC236}">
                  <a16:creationId xmlns:a16="http://schemas.microsoft.com/office/drawing/2014/main" id="{21D6C26F-5DC1-157D-DBAA-1172A2FF9EE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36458" y="858180"/>
              <a:ext cx="1917700" cy="1651000"/>
            </a:xfrm>
            <a:prstGeom prst="rect">
              <a:avLst/>
            </a:prstGeom>
          </p:spPr>
        </p:pic>
      </p:grpSp>
    </p:spTree>
    <p:extLst>
      <p:ext uri="{BB962C8B-B14F-4D97-AF65-F5344CB8AC3E}">
        <p14:creationId xmlns:p14="http://schemas.microsoft.com/office/powerpoint/2010/main" val="227325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000" fill="hold"/>
                                        <p:tgtEl>
                                          <p:spTgt spid="2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endCondLst>
                                    <p:cond evt="onNext" delay="0">
                                      <p:tgtEl>
                                        <p:sldTgt/>
                                      </p:tgtEl>
                                    </p:cond>
                                  </p:endCondLst>
                                  <p:childTnLst>
                                    <p:animRot by="21600000">
                                      <p:cBhvr>
                                        <p:cTn id="10" dur="2000" fill="hold"/>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repeatCount="indefinite" fill="hold" nodeType="clickEffect">
                                  <p:stCondLst>
                                    <p:cond delay="0"/>
                                  </p:stCondLst>
                                  <p:endCondLst>
                                    <p:cond evt="onNext" delay="0">
                                      <p:tgtEl>
                                        <p:sldTgt/>
                                      </p:tgtEl>
                                    </p:cond>
                                  </p:endCondLst>
                                  <p:childTnLst>
                                    <p:animRot by="21600000">
                                      <p:cBhvr>
                                        <p:cTn id="1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artz_labels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2017-CC0C-A2EB-927A-4B0F41DA4807}"/>
              </a:ext>
            </a:extLst>
          </p:cNvPr>
          <p:cNvSpPr>
            <a:spLocks noGrp="1"/>
          </p:cNvSpPr>
          <p:nvPr>
            <p:ph type="title"/>
          </p:nvPr>
        </p:nvSpPr>
        <p:spPr>
          <a:xfrm>
            <a:off x="457200" y="274638"/>
            <a:ext cx="8229600" cy="457200"/>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A1232994-78D4-E378-EF17-89DD063168EE}"/>
              </a:ext>
            </a:extLst>
          </p:cNvPr>
          <p:cNvSpPr>
            <a:spLocks noGrp="1"/>
          </p:cNvSpPr>
          <p:nvPr>
            <p:ph sz="half" idx="2"/>
          </p:nvPr>
        </p:nvSpPr>
        <p:spPr>
          <a:xfrm>
            <a:off x="4572000" y="1033272"/>
            <a:ext cx="4114800" cy="345643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Click to edit Master text styles</a:t>
            </a:r>
          </a:p>
          <a:p>
            <a:pPr lvl="1"/>
            <a:r>
              <a:rPr lang="en-US"/>
              <a:t>Second level</a:t>
            </a:r>
          </a:p>
        </p:txBody>
      </p:sp>
      <p:sp>
        <p:nvSpPr>
          <p:cNvPr id="10" name="LEARN">
            <a:extLst>
              <a:ext uri="{FF2B5EF4-FFF2-40B4-BE49-F238E27FC236}">
                <a16:creationId xmlns:a16="http://schemas.microsoft.com/office/drawing/2014/main" id="{ED45F1FA-3569-DBF8-E8D9-924514DB17BA}"/>
              </a:ext>
            </a:extLst>
          </p:cNvPr>
          <p:cNvSpPr txBox="1"/>
          <p:nvPr/>
        </p:nvSpPr>
        <p:spPr>
          <a:xfrm>
            <a:off x="1511877" y="2422083"/>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18" name="Colored quartz">
            <a:extLst>
              <a:ext uri="{FF2B5EF4-FFF2-40B4-BE49-F238E27FC236}">
                <a16:creationId xmlns:a16="http://schemas.microsoft.com/office/drawing/2014/main" id="{EAC9F719-A89B-7402-B542-505830DB4E54}"/>
              </a:ext>
            </a:extLst>
          </p:cNvPr>
          <p:cNvGrpSpPr/>
          <p:nvPr/>
        </p:nvGrpSpPr>
        <p:grpSpPr>
          <a:xfrm>
            <a:off x="457200" y="1030224"/>
            <a:ext cx="3430471" cy="3428755"/>
            <a:chOff x="2857500" y="858180"/>
            <a:chExt cx="3430471" cy="3428755"/>
          </a:xfrm>
        </p:grpSpPr>
        <p:pic>
          <p:nvPicPr>
            <p:cNvPr id="19" name="Deliver facet">
              <a:extLst>
                <a:ext uri="{FF2B5EF4-FFF2-40B4-BE49-F238E27FC236}">
                  <a16:creationId xmlns:a16="http://schemas.microsoft.com/office/drawing/2014/main" id="{E9B98769-A0E6-79CC-0678-08464037A9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20" name="Prepare facet">
              <a:extLst>
                <a:ext uri="{FF2B5EF4-FFF2-40B4-BE49-F238E27FC236}">
                  <a16:creationId xmlns:a16="http://schemas.microsoft.com/office/drawing/2014/main" id="{78647CCE-7661-BA82-9E99-317033AE2F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21" name="Create facet">
              <a:extLst>
                <a:ext uri="{FF2B5EF4-FFF2-40B4-BE49-F238E27FC236}">
                  <a16:creationId xmlns:a16="http://schemas.microsoft.com/office/drawing/2014/main" id="{C2F7E8EC-BE62-9B16-2614-CD1E8742F3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22" name="Describe facet">
              <a:extLst>
                <a:ext uri="{FF2B5EF4-FFF2-40B4-BE49-F238E27FC236}">
                  <a16:creationId xmlns:a16="http://schemas.microsoft.com/office/drawing/2014/main" id="{37D3E549-9E2F-A7F6-5C71-C05FDE4199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23" name="Commit facet">
              <a:extLst>
                <a:ext uri="{FF2B5EF4-FFF2-40B4-BE49-F238E27FC236}">
                  <a16:creationId xmlns:a16="http://schemas.microsoft.com/office/drawing/2014/main" id="{9F61D1B8-86F8-DA5E-3184-B1BEA3FC9E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24" name="Define facet">
              <a:extLst>
                <a:ext uri="{FF2B5EF4-FFF2-40B4-BE49-F238E27FC236}">
                  <a16:creationId xmlns:a16="http://schemas.microsoft.com/office/drawing/2014/main" id="{0585D15F-B51A-E3EA-B629-356B37647A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grpSp>
        <p:nvGrpSpPr>
          <p:cNvPr id="11" name="Labels">
            <a:extLst>
              <a:ext uri="{FF2B5EF4-FFF2-40B4-BE49-F238E27FC236}">
                <a16:creationId xmlns:a16="http://schemas.microsoft.com/office/drawing/2014/main" id="{BB86E2FC-FC44-3DA8-50CB-11B1F6A5724B}"/>
              </a:ext>
            </a:extLst>
          </p:cNvPr>
          <p:cNvGrpSpPr>
            <a:grpSpLocks noChangeAspect="1"/>
          </p:cNvGrpSpPr>
          <p:nvPr/>
        </p:nvGrpSpPr>
        <p:grpSpPr>
          <a:xfrm>
            <a:off x="366790" y="1316645"/>
            <a:ext cx="3609820" cy="2862253"/>
            <a:chOff x="2551939" y="1205270"/>
            <a:chExt cx="3903124" cy="3094816"/>
          </a:xfrm>
        </p:grpSpPr>
        <p:sp>
          <p:nvSpPr>
            <p:cNvPr id="12" name="DELIVER">
              <a:extLst>
                <a:ext uri="{FF2B5EF4-FFF2-40B4-BE49-F238E27FC236}">
                  <a16:creationId xmlns:a16="http://schemas.microsoft.com/office/drawing/2014/main" id="{44DAD3DC-D515-6A78-A11B-D3489AC632F7}"/>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13" name="PREPARE">
              <a:extLst>
                <a:ext uri="{FF2B5EF4-FFF2-40B4-BE49-F238E27FC236}">
                  <a16:creationId xmlns:a16="http://schemas.microsoft.com/office/drawing/2014/main" id="{69B0ECF6-91F0-BAEF-AF34-04F810754FEA}"/>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14" name="CREATE">
              <a:extLst>
                <a:ext uri="{FF2B5EF4-FFF2-40B4-BE49-F238E27FC236}">
                  <a16:creationId xmlns:a16="http://schemas.microsoft.com/office/drawing/2014/main" id="{7B06AD15-3E4C-C77B-C275-ED25A6EA59A6}"/>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15" name="DESCRIBE">
              <a:extLst>
                <a:ext uri="{FF2B5EF4-FFF2-40B4-BE49-F238E27FC236}">
                  <a16:creationId xmlns:a16="http://schemas.microsoft.com/office/drawing/2014/main" id="{86542469-75C2-A5A1-F751-5A7E107F9D69}"/>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
          <p:nvSpPr>
            <p:cNvPr id="16" name="COMMIT">
              <a:extLst>
                <a:ext uri="{FF2B5EF4-FFF2-40B4-BE49-F238E27FC236}">
                  <a16:creationId xmlns:a16="http://schemas.microsoft.com/office/drawing/2014/main" id="{873029E1-A254-BF05-94A1-F6C08451B87F}"/>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17" name="DEFINE">
              <a:extLst>
                <a:ext uri="{FF2B5EF4-FFF2-40B4-BE49-F238E27FC236}">
                  <a16:creationId xmlns:a16="http://schemas.microsoft.com/office/drawing/2014/main" id="{89271F28-1829-A321-25E0-0A952179E248}"/>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grpSp>
    </p:spTree>
    <p:extLst>
      <p:ext uri="{BB962C8B-B14F-4D97-AF65-F5344CB8AC3E}">
        <p14:creationId xmlns:p14="http://schemas.microsoft.com/office/powerpoint/2010/main" val="2264022106"/>
      </p:ext>
    </p:extLst>
  </p:cSld>
  <p:clrMapOvr>
    <a:masterClrMapping/>
  </p:clrMapOvr>
  <p:hf sldNum="0"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artz_Right_Lab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2017-CC0C-A2EB-927A-4B0F41DA4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BFF9D-F1DF-D236-AD2C-59E6783FEBFA}"/>
              </a:ext>
            </a:extLst>
          </p:cNvPr>
          <p:cNvSpPr>
            <a:spLocks noGrp="1"/>
          </p:cNvSpPr>
          <p:nvPr>
            <p:ph sz="half" idx="1"/>
          </p:nvPr>
        </p:nvSpPr>
        <p:spPr>
          <a:xfrm>
            <a:off x="640080" y="1033272"/>
            <a:ext cx="3931920" cy="346039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Click to edit Master text styles</a:t>
            </a:r>
          </a:p>
          <a:p>
            <a:pPr lvl="1"/>
            <a:r>
              <a:rPr lang="en-US"/>
              <a:t>Second level</a:t>
            </a:r>
          </a:p>
        </p:txBody>
      </p:sp>
      <p:sp>
        <p:nvSpPr>
          <p:cNvPr id="10" name="LEARN">
            <a:extLst>
              <a:ext uri="{FF2B5EF4-FFF2-40B4-BE49-F238E27FC236}">
                <a16:creationId xmlns:a16="http://schemas.microsoft.com/office/drawing/2014/main" id="{6AC14FEA-CEAA-F40A-8351-528243F5A8F3}"/>
              </a:ext>
            </a:extLst>
          </p:cNvPr>
          <p:cNvSpPr txBox="1"/>
          <p:nvPr/>
        </p:nvSpPr>
        <p:spPr>
          <a:xfrm>
            <a:off x="6069667" y="2470750"/>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18" name="Colored quartz">
            <a:extLst>
              <a:ext uri="{FF2B5EF4-FFF2-40B4-BE49-F238E27FC236}">
                <a16:creationId xmlns:a16="http://schemas.microsoft.com/office/drawing/2014/main" id="{24A20DC0-E99C-325C-B1CF-E47934DEAD71}"/>
              </a:ext>
            </a:extLst>
          </p:cNvPr>
          <p:cNvGrpSpPr/>
          <p:nvPr/>
        </p:nvGrpSpPr>
        <p:grpSpPr>
          <a:xfrm>
            <a:off x="5014990" y="1091621"/>
            <a:ext cx="3430471" cy="3428755"/>
            <a:chOff x="2857500" y="858180"/>
            <a:chExt cx="3430471" cy="3428755"/>
          </a:xfrm>
        </p:grpSpPr>
        <p:pic>
          <p:nvPicPr>
            <p:cNvPr id="19" name="Deliver facet">
              <a:extLst>
                <a:ext uri="{FF2B5EF4-FFF2-40B4-BE49-F238E27FC236}">
                  <a16:creationId xmlns:a16="http://schemas.microsoft.com/office/drawing/2014/main" id="{C5229536-2C71-8BAE-1B32-3708C428D7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20" name="Prepare facet">
              <a:extLst>
                <a:ext uri="{FF2B5EF4-FFF2-40B4-BE49-F238E27FC236}">
                  <a16:creationId xmlns:a16="http://schemas.microsoft.com/office/drawing/2014/main" id="{4AB9B984-64DF-DD15-6474-3E9826CC58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21" name="Create facet">
              <a:extLst>
                <a:ext uri="{FF2B5EF4-FFF2-40B4-BE49-F238E27FC236}">
                  <a16:creationId xmlns:a16="http://schemas.microsoft.com/office/drawing/2014/main" id="{0EFF3547-B2AD-9A60-1D7D-11E506DC8F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22" name="Describe facet">
              <a:extLst>
                <a:ext uri="{FF2B5EF4-FFF2-40B4-BE49-F238E27FC236}">
                  <a16:creationId xmlns:a16="http://schemas.microsoft.com/office/drawing/2014/main" id="{E6C60A2A-B0BB-C38F-3AEA-CAEA9D10F3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23" name="Commit facet">
              <a:extLst>
                <a:ext uri="{FF2B5EF4-FFF2-40B4-BE49-F238E27FC236}">
                  <a16:creationId xmlns:a16="http://schemas.microsoft.com/office/drawing/2014/main" id="{C79E4016-96BD-2D4F-1F30-CC4FF3995A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24" name="Define facet">
              <a:extLst>
                <a:ext uri="{FF2B5EF4-FFF2-40B4-BE49-F238E27FC236}">
                  <a16:creationId xmlns:a16="http://schemas.microsoft.com/office/drawing/2014/main" id="{3379CCB9-C966-0C89-71D3-5D05114E1E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grpSp>
        <p:nvGrpSpPr>
          <p:cNvPr id="11" name="Labels">
            <a:extLst>
              <a:ext uri="{FF2B5EF4-FFF2-40B4-BE49-F238E27FC236}">
                <a16:creationId xmlns:a16="http://schemas.microsoft.com/office/drawing/2014/main" id="{7DD9729F-B93E-4458-9D71-2F8392BB1068}"/>
              </a:ext>
            </a:extLst>
          </p:cNvPr>
          <p:cNvGrpSpPr>
            <a:grpSpLocks noChangeAspect="1"/>
          </p:cNvGrpSpPr>
          <p:nvPr/>
        </p:nvGrpSpPr>
        <p:grpSpPr>
          <a:xfrm>
            <a:off x="4924580" y="1365312"/>
            <a:ext cx="3609820" cy="2862253"/>
            <a:chOff x="2551939" y="1205270"/>
            <a:chExt cx="3903124" cy="3094816"/>
          </a:xfrm>
        </p:grpSpPr>
        <p:sp>
          <p:nvSpPr>
            <p:cNvPr id="12" name="DELIVER">
              <a:extLst>
                <a:ext uri="{FF2B5EF4-FFF2-40B4-BE49-F238E27FC236}">
                  <a16:creationId xmlns:a16="http://schemas.microsoft.com/office/drawing/2014/main" id="{B830473F-0096-F2F7-D90C-78AC4E0D5030}"/>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DELIVER</a:t>
              </a:r>
            </a:p>
          </p:txBody>
        </p:sp>
        <p:sp>
          <p:nvSpPr>
            <p:cNvPr id="13" name="PREPARE">
              <a:extLst>
                <a:ext uri="{FF2B5EF4-FFF2-40B4-BE49-F238E27FC236}">
                  <a16:creationId xmlns:a16="http://schemas.microsoft.com/office/drawing/2014/main" id="{6954DF0B-1933-9BF5-C1CF-5502FD6EFFC2}"/>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PREPARE</a:t>
              </a:r>
            </a:p>
          </p:txBody>
        </p:sp>
        <p:sp>
          <p:nvSpPr>
            <p:cNvPr id="14" name="CREATE">
              <a:extLst>
                <a:ext uri="{FF2B5EF4-FFF2-40B4-BE49-F238E27FC236}">
                  <a16:creationId xmlns:a16="http://schemas.microsoft.com/office/drawing/2014/main" id="{3CFC7AC4-5F7C-FBA8-02A3-B998BD3F6653}"/>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CREATE</a:t>
              </a:r>
            </a:p>
          </p:txBody>
        </p:sp>
        <p:sp>
          <p:nvSpPr>
            <p:cNvPr id="15" name="DESCRIBE">
              <a:extLst>
                <a:ext uri="{FF2B5EF4-FFF2-40B4-BE49-F238E27FC236}">
                  <a16:creationId xmlns:a16="http://schemas.microsoft.com/office/drawing/2014/main" id="{3D2BF192-8A8C-4B04-F1D2-DDC38614750A}"/>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DESCRIBE</a:t>
              </a:r>
            </a:p>
          </p:txBody>
        </p:sp>
        <p:sp>
          <p:nvSpPr>
            <p:cNvPr id="16" name="COMMIT">
              <a:extLst>
                <a:ext uri="{FF2B5EF4-FFF2-40B4-BE49-F238E27FC236}">
                  <a16:creationId xmlns:a16="http://schemas.microsoft.com/office/drawing/2014/main" id="{D39C8DCE-77AC-84EF-1362-3A806BF97D63}"/>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COMMIT</a:t>
              </a:r>
            </a:p>
          </p:txBody>
        </p:sp>
        <p:sp>
          <p:nvSpPr>
            <p:cNvPr id="17" name="DEFINE">
              <a:extLst>
                <a:ext uri="{FF2B5EF4-FFF2-40B4-BE49-F238E27FC236}">
                  <a16:creationId xmlns:a16="http://schemas.microsoft.com/office/drawing/2014/main" id="{EB61A738-37B1-FEDC-E3DE-93283167CDDA}"/>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a:ln w="0">
                    <a:noFill/>
                  </a:ln>
                  <a:solidFill>
                    <a:schemeClr val="bg1"/>
                  </a:solidFill>
                  <a:latin typeface="+mj-lt"/>
                  <a:ea typeface="+mj-ea"/>
                </a:rPr>
                <a:t>DEFINE</a:t>
              </a:r>
            </a:p>
          </p:txBody>
        </p:sp>
      </p:grpSp>
    </p:spTree>
    <p:extLst>
      <p:ext uri="{BB962C8B-B14F-4D97-AF65-F5344CB8AC3E}">
        <p14:creationId xmlns:p14="http://schemas.microsoft.com/office/powerpoint/2010/main" val="101662082"/>
      </p:ext>
    </p:extLst>
  </p:cSld>
  <p:clrMapOvr>
    <a:masterClrMapping/>
  </p:clrMapOvr>
  <p:hf sldNum="0"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artz_Left_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2017-CC0C-A2EB-927A-4B0F41DA4807}"/>
              </a:ext>
            </a:extLst>
          </p:cNvPr>
          <p:cNvSpPr>
            <a:spLocks noGrp="1"/>
          </p:cNvSpPr>
          <p:nvPr>
            <p:ph type="title"/>
          </p:nvPr>
        </p:nvSpPr>
        <p:spPr>
          <a:xfrm>
            <a:off x="457200" y="274638"/>
            <a:ext cx="8229600" cy="457200"/>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A1232994-78D4-E378-EF17-89DD063168EE}"/>
              </a:ext>
            </a:extLst>
          </p:cNvPr>
          <p:cNvSpPr>
            <a:spLocks noGrp="1"/>
          </p:cNvSpPr>
          <p:nvPr>
            <p:ph sz="half" idx="2"/>
          </p:nvPr>
        </p:nvSpPr>
        <p:spPr>
          <a:xfrm>
            <a:off x="4572000" y="1033272"/>
            <a:ext cx="4114800" cy="346039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Click to edit Master text styles</a:t>
            </a:r>
          </a:p>
          <a:p>
            <a:pPr lvl="1"/>
            <a:r>
              <a:rPr lang="en-US"/>
              <a:t>Second level</a:t>
            </a:r>
          </a:p>
        </p:txBody>
      </p:sp>
      <p:pic>
        <p:nvPicPr>
          <p:cNvPr id="3" name="GREY QUARTZ">
            <a:extLst>
              <a:ext uri="{FF2B5EF4-FFF2-40B4-BE49-F238E27FC236}">
                <a16:creationId xmlns:a16="http://schemas.microsoft.com/office/drawing/2014/main" id="{3F1FE278-F946-138A-B2A6-6C7F08E18CC4}"/>
              </a:ext>
            </a:extLst>
          </p:cNvPr>
          <p:cNvPicPr/>
          <p:nvPr/>
        </p:nvPicPr>
        <p:blipFill>
          <a:blip r:embed="rId2">
            <a:extLst>
              <a:ext uri="{96DAC541-7B7A-43D3-8B79-37D633B846F1}">
                <asvg:svgBlip xmlns:asvg="http://schemas.microsoft.com/office/drawing/2016/SVG/main" r:embed="rId3"/>
              </a:ext>
            </a:extLst>
          </a:blip>
          <a:stretch>
            <a:fillRect/>
          </a:stretch>
        </p:blipFill>
        <p:spPr>
          <a:xfrm>
            <a:off x="427946" y="1048969"/>
            <a:ext cx="3429000" cy="3429000"/>
          </a:xfrm>
          <a:prstGeom prst="rect">
            <a:avLst/>
          </a:prstGeom>
        </p:spPr>
      </p:pic>
    </p:spTree>
    <p:extLst>
      <p:ext uri="{BB962C8B-B14F-4D97-AF65-F5344CB8AC3E}">
        <p14:creationId xmlns:p14="http://schemas.microsoft.com/office/powerpoint/2010/main" val="29522214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titles">
    <p:spTree>
      <p:nvGrpSpPr>
        <p:cNvPr id="1" name=""/>
        <p:cNvGrpSpPr/>
        <p:nvPr/>
      </p:nvGrpSpPr>
      <p:grpSpPr>
        <a:xfrm>
          <a:off x="0" y="0"/>
          <a:ext cx="0" cy="0"/>
          <a:chOff x="0" y="0"/>
          <a:chExt cx="0" cy="0"/>
        </a:xfrm>
      </p:grpSpPr>
      <p:sp>
        <p:nvSpPr>
          <p:cNvPr id="9" name="Content Placeholder 8"/>
          <p:cNvSpPr>
            <a:spLocks noGrp="1"/>
          </p:cNvSpPr>
          <p:nvPr>
            <p:ph sz="quarter" idx="1" hasCustomPrompt="1"/>
          </p:nvPr>
        </p:nvSpPr>
        <p:spPr>
          <a:xfrm>
            <a:off x="638176" y="1475474"/>
            <a:ext cx="2514600" cy="3028542"/>
          </a:xfrm>
        </p:spPr>
        <p:txBody>
          <a:bodyPr>
            <a:normAutofit/>
          </a:bodyPr>
          <a:lstStyle>
            <a:lvl1pPr marL="0" indent="0">
              <a:buFont typeface="Arial" panose="020B0604020202020204" pitchFamily="34" charset="0"/>
              <a:buNone/>
              <a:defRPr sz="1796" b="0" i="0"/>
            </a:lvl1pPr>
            <a:lvl2pPr marL="363776" indent="0">
              <a:buFont typeface="Arial" panose="020B0604020202020204" pitchFamily="34" charset="0"/>
              <a:buNone/>
              <a:defRPr sz="1793" b="0" i="0"/>
            </a:lvl2pPr>
            <a:lvl3pPr>
              <a:defRPr sz="1595"/>
            </a:lvl3pPr>
            <a:lvl4pPr>
              <a:defRPr sz="1793"/>
            </a:lvl4pPr>
            <a:lvl5pPr>
              <a:defRPr sz="1793"/>
            </a:lvl5pPr>
          </a:lstStyle>
          <a:p>
            <a:pPr lvl="0"/>
            <a:r>
              <a:rPr lang="en-US"/>
              <a:t>list</a:t>
            </a:r>
          </a:p>
        </p:txBody>
      </p:sp>
      <p:sp>
        <p:nvSpPr>
          <p:cNvPr id="11" name="Content Placeholder 10"/>
          <p:cNvSpPr>
            <a:spLocks noGrp="1"/>
          </p:cNvSpPr>
          <p:nvPr>
            <p:ph sz="quarter" idx="2" hasCustomPrompt="1"/>
          </p:nvPr>
        </p:nvSpPr>
        <p:spPr>
          <a:xfrm>
            <a:off x="3334466" y="1477943"/>
            <a:ext cx="2514600" cy="3036908"/>
          </a:xfrm>
        </p:spPr>
        <p:txBody>
          <a:bodyPr>
            <a:normAutofit/>
          </a:bodyPr>
          <a:lstStyle>
            <a:lvl1pPr marL="0" indent="0">
              <a:buFont typeface="Arial" panose="020B0604020202020204" pitchFamily="34" charset="0"/>
              <a:buNone/>
              <a:defRPr sz="1796" b="0" i="0"/>
            </a:lvl1pPr>
            <a:lvl2pPr marL="363776" indent="0">
              <a:buFont typeface="Arial" panose="020B0604020202020204" pitchFamily="34" charset="0"/>
              <a:buNone/>
              <a:defRPr sz="1793" b="0" i="0"/>
            </a:lvl2pPr>
            <a:lvl3pPr>
              <a:defRPr sz="1595"/>
            </a:lvl3pPr>
            <a:lvl4pPr>
              <a:defRPr sz="1793"/>
            </a:lvl4pPr>
            <a:lvl5pPr>
              <a:defRPr sz="1793"/>
            </a:lvl5pPr>
          </a:lstStyle>
          <a:p>
            <a:pPr lvl="0"/>
            <a:r>
              <a:rPr lang="en-US"/>
              <a:t>list</a:t>
            </a:r>
          </a:p>
        </p:txBody>
      </p:sp>
      <p:sp>
        <p:nvSpPr>
          <p:cNvPr id="7" name="Text Placeholder 6">
            <a:extLst>
              <a:ext uri="{FF2B5EF4-FFF2-40B4-BE49-F238E27FC236}">
                <a16:creationId xmlns:a16="http://schemas.microsoft.com/office/drawing/2014/main" id="{6BD97DD1-F05A-CB41-A5DE-581452BDFDBB}"/>
              </a:ext>
            </a:extLst>
          </p:cNvPr>
          <p:cNvSpPr>
            <a:spLocks noGrp="1"/>
          </p:cNvSpPr>
          <p:nvPr>
            <p:ph type="body" sz="quarter" idx="10" hasCustomPrompt="1"/>
          </p:nvPr>
        </p:nvSpPr>
        <p:spPr>
          <a:xfrm>
            <a:off x="638176" y="906484"/>
            <a:ext cx="2514600" cy="457199"/>
          </a:xfrm>
          <a:solidFill>
            <a:schemeClr val="bg1">
              <a:lumMod val="85000"/>
            </a:schemeClr>
          </a:solidFill>
        </p:spPr>
        <p:txBody>
          <a:bodyPr anchor="ctr">
            <a:normAutofit/>
          </a:bodyPr>
          <a:lstStyle>
            <a:lvl1pPr marL="0" indent="0">
              <a:buFont typeface="Arial" panose="020B0604020202020204" pitchFamily="34" charset="0"/>
              <a:buNone/>
              <a:defRPr sz="2396" b="0" i="0">
                <a:latin typeface="+mj-lt"/>
                <a:ea typeface="Calibri" panose="020F0502020204030204" pitchFamily="34" charset="0"/>
                <a:cs typeface="Calibri" panose="020F0502020204030204" pitchFamily="34" charset="0"/>
              </a:defRPr>
            </a:lvl1pPr>
          </a:lstStyle>
          <a:p>
            <a:pPr lvl="0"/>
            <a:r>
              <a:rPr lang="en-US"/>
              <a:t>title</a:t>
            </a:r>
          </a:p>
        </p:txBody>
      </p:sp>
      <p:sp>
        <p:nvSpPr>
          <p:cNvPr id="10" name="Text Placeholder 6">
            <a:extLst>
              <a:ext uri="{FF2B5EF4-FFF2-40B4-BE49-F238E27FC236}">
                <a16:creationId xmlns:a16="http://schemas.microsoft.com/office/drawing/2014/main" id="{8A49CF45-730A-7042-81A0-8E15B77663F7}"/>
              </a:ext>
            </a:extLst>
          </p:cNvPr>
          <p:cNvSpPr>
            <a:spLocks noGrp="1"/>
          </p:cNvSpPr>
          <p:nvPr>
            <p:ph type="body" sz="quarter" idx="11" hasCustomPrompt="1"/>
          </p:nvPr>
        </p:nvSpPr>
        <p:spPr>
          <a:xfrm>
            <a:off x="3334466" y="908949"/>
            <a:ext cx="2514600" cy="457199"/>
          </a:xfrm>
          <a:solidFill>
            <a:schemeClr val="bg1">
              <a:lumMod val="85000"/>
            </a:schemeClr>
          </a:solidFill>
        </p:spPr>
        <p:txBody>
          <a:bodyPr anchor="ctr">
            <a:normAutofit/>
          </a:bodyPr>
          <a:lstStyle>
            <a:lvl1pPr marL="0" indent="0">
              <a:buFont typeface="Arial" panose="020B0604020202020204" pitchFamily="34" charset="0"/>
              <a:buNone/>
              <a:defRPr sz="2396" b="0" i="0">
                <a:latin typeface="+mj-lt"/>
                <a:ea typeface="Calibri" panose="020F0502020204030204" pitchFamily="34" charset="0"/>
                <a:cs typeface="Calibri" panose="020F0502020204030204" pitchFamily="34" charset="0"/>
              </a:defRPr>
            </a:lvl1pPr>
          </a:lstStyle>
          <a:p>
            <a:pPr lvl="0"/>
            <a:r>
              <a:rPr lang="en-US"/>
              <a:t>title</a:t>
            </a:r>
          </a:p>
        </p:txBody>
      </p:sp>
      <p:sp>
        <p:nvSpPr>
          <p:cNvPr id="8" name="Content Placeholder 10">
            <a:extLst>
              <a:ext uri="{FF2B5EF4-FFF2-40B4-BE49-F238E27FC236}">
                <a16:creationId xmlns:a16="http://schemas.microsoft.com/office/drawing/2014/main" id="{9DC33D00-5439-9DB4-A9E8-E3FE3EBAF13E}"/>
              </a:ext>
            </a:extLst>
          </p:cNvPr>
          <p:cNvSpPr>
            <a:spLocks noGrp="1"/>
          </p:cNvSpPr>
          <p:nvPr>
            <p:ph sz="quarter" idx="12" hasCustomPrompt="1"/>
          </p:nvPr>
        </p:nvSpPr>
        <p:spPr>
          <a:xfrm>
            <a:off x="6030757" y="1475479"/>
            <a:ext cx="2514600" cy="3036908"/>
          </a:xfrm>
        </p:spPr>
        <p:txBody>
          <a:bodyPr>
            <a:normAutofit/>
          </a:bodyPr>
          <a:lstStyle>
            <a:lvl1pPr marL="0" indent="0">
              <a:buFont typeface="Arial" panose="020B0604020202020204" pitchFamily="34" charset="0"/>
              <a:buNone/>
              <a:defRPr sz="1796" b="0" i="0"/>
            </a:lvl1pPr>
            <a:lvl2pPr marL="363776" indent="0">
              <a:buFont typeface="Arial" panose="020B0604020202020204" pitchFamily="34" charset="0"/>
              <a:buNone/>
              <a:defRPr sz="1793" b="0" i="0"/>
            </a:lvl2pPr>
            <a:lvl3pPr>
              <a:defRPr sz="1595"/>
            </a:lvl3pPr>
            <a:lvl4pPr>
              <a:defRPr sz="1793"/>
            </a:lvl4pPr>
            <a:lvl5pPr>
              <a:defRPr sz="1793"/>
            </a:lvl5pPr>
          </a:lstStyle>
          <a:p>
            <a:pPr lvl="0"/>
            <a:r>
              <a:rPr lang="en-US"/>
              <a:t>list</a:t>
            </a:r>
          </a:p>
        </p:txBody>
      </p:sp>
      <p:sp>
        <p:nvSpPr>
          <p:cNvPr id="12" name="Text Placeholder 6">
            <a:extLst>
              <a:ext uri="{FF2B5EF4-FFF2-40B4-BE49-F238E27FC236}">
                <a16:creationId xmlns:a16="http://schemas.microsoft.com/office/drawing/2014/main" id="{CFEF9DCD-2B0C-1CB9-6EAF-F371F4FCBA89}"/>
              </a:ext>
            </a:extLst>
          </p:cNvPr>
          <p:cNvSpPr>
            <a:spLocks noGrp="1"/>
          </p:cNvSpPr>
          <p:nvPr>
            <p:ph type="body" sz="quarter" idx="13" hasCustomPrompt="1"/>
          </p:nvPr>
        </p:nvSpPr>
        <p:spPr>
          <a:xfrm>
            <a:off x="6030757" y="906484"/>
            <a:ext cx="2514600" cy="457199"/>
          </a:xfrm>
          <a:solidFill>
            <a:schemeClr val="bg1">
              <a:lumMod val="85000"/>
            </a:schemeClr>
          </a:solidFill>
        </p:spPr>
        <p:txBody>
          <a:bodyPr anchor="ctr">
            <a:normAutofit/>
          </a:bodyPr>
          <a:lstStyle>
            <a:lvl1pPr marL="0" indent="0">
              <a:buFont typeface="Arial" panose="020B0604020202020204" pitchFamily="34" charset="0"/>
              <a:buNone/>
              <a:defRPr sz="2396" b="0" i="0">
                <a:latin typeface="+mj-lt"/>
                <a:ea typeface="Calibri" panose="020F0502020204030204" pitchFamily="34" charset="0"/>
                <a:cs typeface="Calibri" panose="020F0502020204030204" pitchFamily="34" charset="0"/>
              </a:defRPr>
            </a:lvl1pPr>
          </a:lstStyle>
          <a:p>
            <a:pPr lvl="0"/>
            <a:r>
              <a:rPr lang="en-US"/>
              <a:t>title</a:t>
            </a:r>
          </a:p>
        </p:txBody>
      </p:sp>
      <p:sp>
        <p:nvSpPr>
          <p:cNvPr id="3" name="Title 2">
            <a:extLst>
              <a:ext uri="{FF2B5EF4-FFF2-40B4-BE49-F238E27FC236}">
                <a16:creationId xmlns:a16="http://schemas.microsoft.com/office/drawing/2014/main" id="{042D1379-623E-D4BE-8A27-BC5A63EBA6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8588388"/>
      </p:ext>
    </p:extLst>
  </p:cSld>
  <p:clrMapOvr>
    <a:masterClrMapping/>
  </p:clrMapOvr>
  <p:hf sldNum="0"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artz_Right_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2017-CC0C-A2EB-927A-4B0F41DA4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BFF9D-F1DF-D236-AD2C-59E6783FEBFA}"/>
              </a:ext>
            </a:extLst>
          </p:cNvPr>
          <p:cNvSpPr>
            <a:spLocks noGrp="1"/>
          </p:cNvSpPr>
          <p:nvPr>
            <p:ph sz="half" idx="1"/>
          </p:nvPr>
        </p:nvSpPr>
        <p:spPr>
          <a:xfrm>
            <a:off x="640080" y="1033272"/>
            <a:ext cx="3931920" cy="345643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Click to edit Master text styles</a:t>
            </a:r>
          </a:p>
          <a:p>
            <a:pPr lvl="1"/>
            <a:r>
              <a:rPr lang="en-US"/>
              <a:t>Second level</a:t>
            </a:r>
          </a:p>
        </p:txBody>
      </p:sp>
      <p:pic>
        <p:nvPicPr>
          <p:cNvPr id="4" name="GREY QUARTZ">
            <a:extLst>
              <a:ext uri="{FF2B5EF4-FFF2-40B4-BE49-F238E27FC236}">
                <a16:creationId xmlns:a16="http://schemas.microsoft.com/office/drawing/2014/main" id="{C1C22AE4-ACD5-C98F-F606-201A91152588}"/>
              </a:ext>
            </a:extLst>
          </p:cNvPr>
          <p:cNvPicPr/>
          <p:nvPr/>
        </p:nvPicPr>
        <p:blipFill>
          <a:blip r:embed="rId2">
            <a:extLst>
              <a:ext uri="{96DAC541-7B7A-43D3-8B79-37D633B846F1}">
                <asvg:svgBlip xmlns:asvg="http://schemas.microsoft.com/office/drawing/2016/SVG/main" r:embed="rId3"/>
              </a:ext>
            </a:extLst>
          </a:blip>
          <a:stretch>
            <a:fillRect/>
          </a:stretch>
        </p:blipFill>
        <p:spPr>
          <a:xfrm>
            <a:off x="5159958" y="1012585"/>
            <a:ext cx="3429000" cy="3429000"/>
          </a:xfrm>
          <a:prstGeom prst="rect">
            <a:avLst/>
          </a:prstGeom>
        </p:spPr>
      </p:pic>
    </p:spTree>
    <p:extLst>
      <p:ext uri="{BB962C8B-B14F-4D97-AF65-F5344CB8AC3E}">
        <p14:creationId xmlns:p14="http://schemas.microsoft.com/office/powerpoint/2010/main" val="4204534453"/>
      </p:ext>
    </p:extLst>
  </p:cSld>
  <p:clrMapOvr>
    <a:masterClrMapping/>
  </p:clrMapOvr>
  <p:hf sldNum="0"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Quartz Logo">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60661A6-5159-A410-E5B5-E069A7694013}"/>
              </a:ext>
            </a:extLst>
          </p:cNvPr>
          <p:cNvPicPr>
            <a:picLocks noChangeAspect="1"/>
          </p:cNvPicPr>
          <p:nvPr/>
        </p:nvPicPr>
        <p:blipFill>
          <a:blip r:embed="rId3"/>
          <a:srcRect/>
          <a:stretch/>
        </p:blipFill>
        <p:spPr>
          <a:xfrm>
            <a:off x="1450018" y="1665375"/>
            <a:ext cx="6236208" cy="1810512"/>
          </a:xfrm>
          <a:prstGeom prst="rect">
            <a:avLst/>
          </a:prstGeom>
        </p:spPr>
      </p:pic>
    </p:spTree>
    <p:extLst>
      <p:ext uri="{BB962C8B-B14F-4D97-AF65-F5344CB8AC3E}">
        <p14:creationId xmlns:p14="http://schemas.microsoft.com/office/powerpoint/2010/main" val="3187955606"/>
      </p:ext>
    </p:extLst>
  </p:cSld>
  <p:clrMapOvr>
    <a:masterClrMapping/>
  </p:clrMapOvr>
  <p:hf sldNum="0"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Quartz Icons (png, sv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002391-E2BF-88AC-4BB7-C9D9308A22C1}"/>
              </a:ext>
            </a:extLst>
          </p:cNvPr>
          <p:cNvSpPr txBox="1"/>
          <p:nvPr/>
        </p:nvSpPr>
        <p:spPr>
          <a:xfrm>
            <a:off x="6591589" y="3107920"/>
            <a:ext cx="1601733" cy="646331"/>
          </a:xfrm>
          <a:prstGeom prst="rect">
            <a:avLst/>
          </a:prstGeom>
          <a:noFill/>
        </p:spPr>
        <p:txBody>
          <a:bodyPr wrap="square" rtlCol="0">
            <a:spAutoFit/>
          </a:bodyPr>
          <a:lstStyle/>
          <a:p>
            <a:pPr algn="ctr"/>
            <a:r>
              <a:rPr lang="en-US"/>
              <a:t>2” icon with QUARTZ</a:t>
            </a:r>
          </a:p>
        </p:txBody>
      </p:sp>
      <p:sp>
        <p:nvSpPr>
          <p:cNvPr id="2" name="TextBox 1">
            <a:extLst>
              <a:ext uri="{FF2B5EF4-FFF2-40B4-BE49-F238E27FC236}">
                <a16:creationId xmlns:a16="http://schemas.microsoft.com/office/drawing/2014/main" id="{7A686DC6-39FF-F169-2D64-8017540EEB61}"/>
              </a:ext>
            </a:extLst>
          </p:cNvPr>
          <p:cNvSpPr txBox="1"/>
          <p:nvPr/>
        </p:nvSpPr>
        <p:spPr>
          <a:xfrm>
            <a:off x="539496" y="799861"/>
            <a:ext cx="5507736" cy="369332"/>
          </a:xfrm>
          <a:prstGeom prst="rect">
            <a:avLst/>
          </a:prstGeom>
          <a:noFill/>
        </p:spPr>
        <p:txBody>
          <a:bodyPr wrap="square" rtlCol="0">
            <a:spAutoFit/>
          </a:bodyPr>
          <a:lstStyle/>
          <a:p>
            <a:pPr algn="l"/>
            <a:r>
              <a:rPr lang="en-US"/>
              <a:t>Use: in documents, on website, for download on website</a:t>
            </a:r>
          </a:p>
        </p:txBody>
      </p:sp>
      <p:sp>
        <p:nvSpPr>
          <p:cNvPr id="10" name="Title 9">
            <a:extLst>
              <a:ext uri="{FF2B5EF4-FFF2-40B4-BE49-F238E27FC236}">
                <a16:creationId xmlns:a16="http://schemas.microsoft.com/office/drawing/2014/main" id="{83D9E4E7-A56F-7556-B5D4-211BA9909646}"/>
              </a:ext>
            </a:extLst>
          </p:cNvPr>
          <p:cNvSpPr>
            <a:spLocks noGrp="1"/>
          </p:cNvSpPr>
          <p:nvPr>
            <p:ph type="title" hasCustomPrompt="1"/>
          </p:nvPr>
        </p:nvSpPr>
        <p:spPr/>
        <p:txBody>
          <a:bodyPr/>
          <a:lstStyle>
            <a:lvl1pPr>
              <a:defRPr/>
            </a:lvl1pPr>
          </a:lstStyle>
          <a:p>
            <a:r>
              <a:rPr lang="en-US" err="1"/>
              <a:t>Png</a:t>
            </a:r>
            <a:r>
              <a:rPr lang="en-US"/>
              <a:t> format logo, icons</a:t>
            </a:r>
          </a:p>
        </p:txBody>
      </p:sp>
      <p:sp>
        <p:nvSpPr>
          <p:cNvPr id="11" name="TextBox 10">
            <a:extLst>
              <a:ext uri="{FF2B5EF4-FFF2-40B4-BE49-F238E27FC236}">
                <a16:creationId xmlns:a16="http://schemas.microsoft.com/office/drawing/2014/main" id="{7BC230CC-DE65-52FC-E8EA-A984F41C2D0E}"/>
              </a:ext>
            </a:extLst>
          </p:cNvPr>
          <p:cNvSpPr txBox="1"/>
          <p:nvPr/>
        </p:nvSpPr>
        <p:spPr>
          <a:xfrm>
            <a:off x="1211494" y="2092282"/>
            <a:ext cx="1601733" cy="369332"/>
          </a:xfrm>
          <a:prstGeom prst="rect">
            <a:avLst/>
          </a:prstGeom>
          <a:noFill/>
        </p:spPr>
        <p:txBody>
          <a:bodyPr wrap="square" rtlCol="0">
            <a:spAutoFit/>
          </a:bodyPr>
          <a:lstStyle/>
          <a:p>
            <a:pPr algn="ctr"/>
            <a:r>
              <a:rPr lang="en-US"/>
              <a:t>3” logo</a:t>
            </a:r>
          </a:p>
        </p:txBody>
      </p:sp>
      <p:pic>
        <p:nvPicPr>
          <p:cNvPr id="12" name="Picture 11">
            <a:extLst>
              <a:ext uri="{FF2B5EF4-FFF2-40B4-BE49-F238E27FC236}">
                <a16:creationId xmlns:a16="http://schemas.microsoft.com/office/drawing/2014/main" id="{41E53988-F45F-389A-353D-E2C39F039095}"/>
              </a:ext>
            </a:extLst>
          </p:cNvPr>
          <p:cNvPicPr>
            <a:picLocks noChangeAspect="1"/>
          </p:cNvPicPr>
          <p:nvPr/>
        </p:nvPicPr>
        <p:blipFill>
          <a:blip r:embed="rId2"/>
          <a:srcRect/>
          <a:stretch/>
        </p:blipFill>
        <p:spPr>
          <a:xfrm>
            <a:off x="4218432" y="1250135"/>
            <a:ext cx="1828800" cy="1828800"/>
          </a:xfrm>
          <a:prstGeom prst="rect">
            <a:avLst/>
          </a:prstGeom>
        </p:spPr>
      </p:pic>
      <p:grpSp>
        <p:nvGrpSpPr>
          <p:cNvPr id="67" name="Group 66">
            <a:extLst>
              <a:ext uri="{FF2B5EF4-FFF2-40B4-BE49-F238E27FC236}">
                <a16:creationId xmlns:a16="http://schemas.microsoft.com/office/drawing/2014/main" id="{A1E00F1C-7F28-B219-2F64-B6504939CE88}"/>
              </a:ext>
            </a:extLst>
          </p:cNvPr>
          <p:cNvGrpSpPr/>
          <p:nvPr/>
        </p:nvGrpSpPr>
        <p:grpSpPr>
          <a:xfrm>
            <a:off x="330576" y="2571750"/>
            <a:ext cx="1601733" cy="1283732"/>
            <a:chOff x="7327170" y="3251083"/>
            <a:chExt cx="1601733" cy="1283732"/>
          </a:xfrm>
        </p:grpSpPr>
        <p:sp>
          <p:nvSpPr>
            <p:cNvPr id="8" name="TextBox 7">
              <a:extLst>
                <a:ext uri="{FF2B5EF4-FFF2-40B4-BE49-F238E27FC236}">
                  <a16:creationId xmlns:a16="http://schemas.microsoft.com/office/drawing/2014/main" id="{E7DFE65D-6DA4-1C26-C20A-AB149F32E86A}"/>
                </a:ext>
              </a:extLst>
            </p:cNvPr>
            <p:cNvSpPr txBox="1"/>
            <p:nvPr/>
          </p:nvSpPr>
          <p:spPr>
            <a:xfrm>
              <a:off x="7327170" y="4165483"/>
              <a:ext cx="1601733" cy="369332"/>
            </a:xfrm>
            <a:prstGeom prst="rect">
              <a:avLst/>
            </a:prstGeom>
            <a:noFill/>
          </p:spPr>
          <p:txBody>
            <a:bodyPr wrap="square" rtlCol="0">
              <a:spAutoFit/>
            </a:bodyPr>
            <a:lstStyle/>
            <a:p>
              <a:pPr algn="ctr"/>
              <a:r>
                <a:rPr lang="en-US"/>
                <a:t>1” icon/favicon</a:t>
              </a:r>
            </a:p>
          </p:txBody>
        </p:sp>
        <p:pic>
          <p:nvPicPr>
            <p:cNvPr id="64" name="Picture 63" descr="A logo of a camera shutter&#10;&#10;Description automatically generated">
              <a:extLst>
                <a:ext uri="{FF2B5EF4-FFF2-40B4-BE49-F238E27FC236}">
                  <a16:creationId xmlns:a16="http://schemas.microsoft.com/office/drawing/2014/main" id="{A5366BDF-9DD3-0C95-D5DF-40FFBDAA3CAD}"/>
                </a:ext>
              </a:extLst>
            </p:cNvPr>
            <p:cNvPicPr>
              <a:picLocks noChangeAspect="1"/>
            </p:cNvPicPr>
            <p:nvPr/>
          </p:nvPicPr>
          <p:blipFill>
            <a:blip r:embed="rId3"/>
            <a:stretch>
              <a:fillRect/>
            </a:stretch>
          </p:blipFill>
          <p:spPr>
            <a:xfrm>
              <a:off x="7669167" y="3251083"/>
              <a:ext cx="917737" cy="914400"/>
            </a:xfrm>
            <a:prstGeom prst="rect">
              <a:avLst/>
            </a:prstGeom>
          </p:spPr>
        </p:pic>
      </p:grpSp>
      <p:pic>
        <p:nvPicPr>
          <p:cNvPr id="69" name="Graphic 68">
            <a:extLst>
              <a:ext uri="{FF2B5EF4-FFF2-40B4-BE49-F238E27FC236}">
                <a16:creationId xmlns:a16="http://schemas.microsoft.com/office/drawing/2014/main" id="{4F91281F-0993-59F8-85B1-FFC05BC7B1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9447" y="1250135"/>
            <a:ext cx="1828800" cy="1828800"/>
          </a:xfrm>
          <a:prstGeom prst="rect">
            <a:avLst/>
          </a:prstGeom>
        </p:spPr>
      </p:pic>
      <p:pic>
        <p:nvPicPr>
          <p:cNvPr id="71" name="Picture 70" descr="A black background with a black square&#10;&#10;Description automatically generated with medium confidence">
            <a:extLst>
              <a:ext uri="{FF2B5EF4-FFF2-40B4-BE49-F238E27FC236}">
                <a16:creationId xmlns:a16="http://schemas.microsoft.com/office/drawing/2014/main" id="{938FFCB5-AD0F-7AFB-988B-1FB3B86A36F9}"/>
              </a:ext>
            </a:extLst>
          </p:cNvPr>
          <p:cNvPicPr>
            <a:picLocks noChangeAspect="1"/>
          </p:cNvPicPr>
          <p:nvPr/>
        </p:nvPicPr>
        <p:blipFill>
          <a:blip r:embed="rId6"/>
          <a:stretch>
            <a:fillRect/>
          </a:stretch>
        </p:blipFill>
        <p:spPr>
          <a:xfrm>
            <a:off x="636642" y="1250135"/>
            <a:ext cx="2743200" cy="796413"/>
          </a:xfrm>
          <a:prstGeom prst="rect">
            <a:avLst/>
          </a:prstGeom>
        </p:spPr>
      </p:pic>
    </p:spTree>
    <p:extLst>
      <p:ext uri="{BB962C8B-B14F-4D97-AF65-F5344CB8AC3E}">
        <p14:creationId xmlns:p14="http://schemas.microsoft.com/office/powerpoint/2010/main" val="747944322"/>
      </p:ext>
    </p:extLst>
  </p:cSld>
  <p:clrMapOvr>
    <a:masterClrMapping/>
  </p:clrMapOvr>
  <p:hf sldNum="0"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EXTRA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BFB17-5D38-3541-945A-FA84B59EC612}"/>
              </a:ext>
            </a:extLst>
          </p:cNvPr>
          <p:cNvSpPr txBox="1"/>
          <p:nvPr/>
        </p:nvSpPr>
        <p:spPr>
          <a:xfrm>
            <a:off x="4114800" y="1828800"/>
            <a:ext cx="914400" cy="914400"/>
          </a:xfrm>
          <a:prstGeom prst="rect">
            <a:avLst/>
          </a:prstGeom>
          <a:noFill/>
        </p:spPr>
        <p:txBody>
          <a:bodyPr wrap="none" rtlCol="0" anchor="ctr">
            <a:noAutofit/>
          </a:bodyPr>
          <a:lstStyle/>
          <a:p>
            <a:pPr algn="ctr"/>
            <a:r>
              <a:rPr lang="en-US" sz="6000" b="0" i="0">
                <a:solidFill>
                  <a:schemeClr val="tx2"/>
                </a:solidFill>
                <a:latin typeface="+mj-lt"/>
                <a:ea typeface="Century Gothic" charset="0"/>
                <a:cs typeface="Calibri" panose="020F0502020204030204" pitchFamily="34" charset="0"/>
              </a:rPr>
              <a:t>EXTRAS</a:t>
            </a:r>
          </a:p>
        </p:txBody>
      </p:sp>
    </p:spTree>
    <p:extLst>
      <p:ext uri="{BB962C8B-B14F-4D97-AF65-F5344CB8AC3E}">
        <p14:creationId xmlns:p14="http://schemas.microsoft.com/office/powerpoint/2010/main" val="50910228"/>
      </p:ext>
    </p:extLst>
  </p:cSld>
  <p:clrMapOvr>
    <a:masterClrMapping/>
  </p:clrMapOvr>
  <p:hf sldNum="0"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color palette">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24ADCB-FB8B-BA48-8213-5FB43529D1C4}"/>
              </a:ext>
            </a:extLst>
          </p:cNvPr>
          <p:cNvGraphicFramePr>
            <a:graphicFrameLocks noGrp="1"/>
          </p:cNvGraphicFramePr>
          <p:nvPr>
            <p:extLst>
              <p:ext uri="{D42A27DB-BD31-4B8C-83A1-F6EECF244321}">
                <p14:modId xmlns:p14="http://schemas.microsoft.com/office/powerpoint/2010/main" val="863556161"/>
              </p:ext>
            </p:extLst>
          </p:nvPr>
        </p:nvGraphicFramePr>
        <p:xfrm>
          <a:off x="433047" y="2634084"/>
          <a:ext cx="8277922" cy="2402840"/>
        </p:xfrm>
        <a:graphic>
          <a:graphicData uri="http://schemas.openxmlformats.org/drawingml/2006/table">
            <a:tbl>
              <a:tblPr firstRow="1" firstCol="1" bandRow="1">
                <a:tableStyleId>{2D5ABB26-0587-4C30-8999-92F81FD0307C}</a:tableStyleId>
              </a:tblPr>
              <a:tblGrid>
                <a:gridCol w="1181584">
                  <a:extLst>
                    <a:ext uri="{9D8B030D-6E8A-4147-A177-3AD203B41FA5}">
                      <a16:colId xmlns:a16="http://schemas.microsoft.com/office/drawing/2014/main" val="2426572610"/>
                    </a:ext>
                  </a:extLst>
                </a:gridCol>
                <a:gridCol w="1182344">
                  <a:extLst>
                    <a:ext uri="{9D8B030D-6E8A-4147-A177-3AD203B41FA5}">
                      <a16:colId xmlns:a16="http://schemas.microsoft.com/office/drawing/2014/main" val="3490011838"/>
                    </a:ext>
                  </a:extLst>
                </a:gridCol>
                <a:gridCol w="1183102">
                  <a:extLst>
                    <a:ext uri="{9D8B030D-6E8A-4147-A177-3AD203B41FA5}">
                      <a16:colId xmlns:a16="http://schemas.microsoft.com/office/drawing/2014/main" val="625758327"/>
                    </a:ext>
                  </a:extLst>
                </a:gridCol>
                <a:gridCol w="1183102">
                  <a:extLst>
                    <a:ext uri="{9D8B030D-6E8A-4147-A177-3AD203B41FA5}">
                      <a16:colId xmlns:a16="http://schemas.microsoft.com/office/drawing/2014/main" val="4240432044"/>
                    </a:ext>
                  </a:extLst>
                </a:gridCol>
                <a:gridCol w="1183102">
                  <a:extLst>
                    <a:ext uri="{9D8B030D-6E8A-4147-A177-3AD203B41FA5}">
                      <a16:colId xmlns:a16="http://schemas.microsoft.com/office/drawing/2014/main" val="745420720"/>
                    </a:ext>
                  </a:extLst>
                </a:gridCol>
                <a:gridCol w="1182344">
                  <a:extLst>
                    <a:ext uri="{9D8B030D-6E8A-4147-A177-3AD203B41FA5}">
                      <a16:colId xmlns:a16="http://schemas.microsoft.com/office/drawing/2014/main" val="1436077166"/>
                    </a:ext>
                  </a:extLst>
                </a:gridCol>
                <a:gridCol w="1182344">
                  <a:extLst>
                    <a:ext uri="{9D8B030D-6E8A-4147-A177-3AD203B41FA5}">
                      <a16:colId xmlns:a16="http://schemas.microsoft.com/office/drawing/2014/main" val="3764709360"/>
                    </a:ext>
                  </a:extLst>
                </a:gridCol>
              </a:tblGrid>
              <a:tr h="395671">
                <a:tc>
                  <a:txBody>
                    <a:bodyPr/>
                    <a:lstStyle/>
                    <a:p>
                      <a:pPr marL="0" marR="0" algn="ctr">
                        <a:lnSpc>
                          <a:spcPct val="115000"/>
                        </a:lnSpc>
                        <a:spcBef>
                          <a:spcPts val="0"/>
                        </a:spcBef>
                        <a:spcAft>
                          <a:spcPts val="0"/>
                        </a:spcAft>
                      </a:pP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solidFill>
                      <a:srgbClr val="333333"/>
                    </a:solidFill>
                  </a:tcPr>
                </a:tc>
                <a:tc>
                  <a:txBody>
                    <a:bodyPr/>
                    <a:lstStyle/>
                    <a:p>
                      <a:pPr marL="0" marR="0" algn="ctr">
                        <a:lnSpc>
                          <a:spcPct val="115000"/>
                        </a:lnSpc>
                        <a:spcBef>
                          <a:spcPts val="0"/>
                        </a:spcBef>
                        <a:spcAft>
                          <a:spcPts val="0"/>
                        </a:spcAft>
                      </a:pP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solidFill>
                      <a:schemeClr val="accent1"/>
                    </a:solidFill>
                  </a:tcPr>
                </a:tc>
                <a:tc>
                  <a:txBody>
                    <a:bodyPr/>
                    <a:lstStyle/>
                    <a:p>
                      <a:pPr marL="0" marR="0" algn="ctr">
                        <a:lnSpc>
                          <a:spcPct val="115000"/>
                        </a:lnSpc>
                        <a:spcBef>
                          <a:spcPts val="0"/>
                        </a:spcBef>
                        <a:spcAft>
                          <a:spcPts val="0"/>
                        </a:spcAft>
                      </a:pPr>
                      <a:endParaRPr lang="en-US" sz="1800" b="0" i="0" dirty="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solidFill>
                      <a:schemeClr val="accent2"/>
                    </a:solidFill>
                  </a:tcPr>
                </a:tc>
                <a:tc>
                  <a:txBody>
                    <a:bodyPr/>
                    <a:lstStyle/>
                    <a:p>
                      <a:pPr marL="0" marR="0" algn="ctr">
                        <a:lnSpc>
                          <a:spcPct val="115000"/>
                        </a:lnSpc>
                        <a:spcBef>
                          <a:spcPts val="0"/>
                        </a:spcBef>
                        <a:spcAft>
                          <a:spcPts val="0"/>
                        </a:spcAft>
                      </a:pPr>
                      <a:endParaRPr lang="en-US" sz="1800" b="0" i="0" dirty="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solidFill>
                      <a:schemeClr val="accent3"/>
                    </a:solidFill>
                  </a:tcPr>
                </a:tc>
                <a:tc>
                  <a:txBody>
                    <a:bodyPr/>
                    <a:lstStyle/>
                    <a:p>
                      <a:pPr marL="0" marR="0" algn="ctr">
                        <a:lnSpc>
                          <a:spcPct val="115000"/>
                        </a:lnSpc>
                        <a:spcBef>
                          <a:spcPts val="0"/>
                        </a:spcBef>
                        <a:spcAft>
                          <a:spcPts val="0"/>
                        </a:spcAft>
                      </a:pP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solidFill>
                      <a:schemeClr val="accent4"/>
                    </a:solidFill>
                  </a:tcPr>
                </a:tc>
                <a:tc>
                  <a:txBody>
                    <a:bodyPr/>
                    <a:lstStyle/>
                    <a:p>
                      <a:pPr marL="0" marR="0" algn="ctr">
                        <a:lnSpc>
                          <a:spcPct val="115000"/>
                        </a:lnSpc>
                        <a:spcBef>
                          <a:spcPts val="0"/>
                        </a:spcBef>
                        <a:spcAft>
                          <a:spcPts val="0"/>
                        </a:spcAft>
                      </a:pP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solidFill>
                      <a:schemeClr val="accent5"/>
                    </a:solidFill>
                  </a:tcPr>
                </a:tc>
                <a:tc>
                  <a:txBody>
                    <a:bodyPr/>
                    <a:lstStyle/>
                    <a:p>
                      <a:pPr marL="0" marR="0" algn="ctr">
                        <a:lnSpc>
                          <a:spcPct val="115000"/>
                        </a:lnSpc>
                        <a:spcBef>
                          <a:spcPts val="0"/>
                        </a:spcBef>
                        <a:spcAft>
                          <a:spcPts val="0"/>
                        </a:spcAft>
                      </a:pP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solidFill>
                      <a:schemeClr val="accent6"/>
                    </a:solidFill>
                  </a:tcPr>
                </a:tc>
                <a:extLst>
                  <a:ext uri="{0D108BD9-81ED-4DB2-BD59-A6C34878D82A}">
                    <a16:rowId xmlns:a16="http://schemas.microsoft.com/office/drawing/2014/main" val="1087542123"/>
                  </a:ext>
                </a:extLst>
              </a:tr>
              <a:tr h="395671">
                <a:tc>
                  <a:txBody>
                    <a:bodyPr/>
                    <a:lstStyle/>
                    <a:p>
                      <a:pPr marL="0" marR="0" algn="ctr">
                        <a:lnSpc>
                          <a:spcPct val="115000"/>
                        </a:lnSpc>
                        <a:spcBef>
                          <a:spcPts val="0"/>
                        </a:spcBef>
                        <a:spcAft>
                          <a:spcPts val="0"/>
                        </a:spcAft>
                      </a:pPr>
                      <a:r>
                        <a:rPr lang="en-US" sz="1800" b="0" i="0">
                          <a:effectLst/>
                          <a:latin typeface="Calibri" panose="020F0502020204030204" pitchFamily="34" charset="0"/>
                        </a:rPr>
                        <a:t>Grey</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Green</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Orange</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Red</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Blue</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Dark Blue</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rPr>
                        <a:t>Goldenrod</a:t>
                      </a:r>
                    </a:p>
                  </a:txBody>
                  <a:tcPr marL="73025" marR="73025" marT="73025" marB="73025" anchor="ctr">
                    <a:noFill/>
                  </a:tcPr>
                </a:tc>
                <a:extLst>
                  <a:ext uri="{0D108BD9-81ED-4DB2-BD59-A6C34878D82A}">
                    <a16:rowId xmlns:a16="http://schemas.microsoft.com/office/drawing/2014/main" val="1892355622"/>
                  </a:ext>
                </a:extLst>
              </a:tr>
              <a:tr h="395671">
                <a:tc>
                  <a:txBody>
                    <a:bodyPr/>
                    <a:lstStyle/>
                    <a:p>
                      <a:pPr marL="0" marR="0" algn="ctr">
                        <a:lnSpc>
                          <a:spcPct val="115000"/>
                        </a:lnSpc>
                        <a:spcBef>
                          <a:spcPts val="0"/>
                        </a:spcBef>
                        <a:spcAft>
                          <a:spcPts val="0"/>
                        </a:spcAft>
                      </a:pPr>
                      <a:r>
                        <a:rPr lang="en-US" sz="1800" b="0" i="0">
                          <a:effectLst/>
                          <a:latin typeface="Calibri" panose="020F0502020204030204" pitchFamily="34" charset="0"/>
                        </a:rPr>
                        <a:t>#333333</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#33CC33</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#FF6633</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#FF3333</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#3366FF</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#003366</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rPr>
                        <a:t>#FECA00</a:t>
                      </a:r>
                    </a:p>
                  </a:txBody>
                  <a:tcPr marL="73025" marR="73025" marT="73025" marB="73025" anchor="ctr">
                    <a:noFill/>
                  </a:tcPr>
                </a:tc>
                <a:extLst>
                  <a:ext uri="{0D108BD9-81ED-4DB2-BD59-A6C34878D82A}">
                    <a16:rowId xmlns:a16="http://schemas.microsoft.com/office/drawing/2014/main" val="764007872"/>
                  </a:ext>
                </a:extLst>
              </a:tr>
              <a:tr h="959230">
                <a:tc>
                  <a:txBody>
                    <a:bodyPr/>
                    <a:lstStyle/>
                    <a:p>
                      <a:pPr marL="0" marR="0" algn="ctr">
                        <a:lnSpc>
                          <a:spcPct val="115000"/>
                        </a:lnSpc>
                        <a:spcBef>
                          <a:spcPts val="0"/>
                        </a:spcBef>
                        <a:spcAft>
                          <a:spcPts val="0"/>
                        </a:spcAft>
                      </a:pPr>
                      <a:r>
                        <a:rPr lang="en-US" sz="1800" b="0" i="0">
                          <a:effectLst/>
                          <a:latin typeface="Calibri" panose="020F0502020204030204" pitchFamily="34" charset="0"/>
                        </a:rPr>
                        <a:t>R 51</a:t>
                      </a:r>
                    </a:p>
                    <a:p>
                      <a:pPr marL="0" marR="0" algn="ctr">
                        <a:lnSpc>
                          <a:spcPct val="115000"/>
                        </a:lnSpc>
                        <a:spcBef>
                          <a:spcPts val="0"/>
                        </a:spcBef>
                        <a:spcAft>
                          <a:spcPts val="0"/>
                        </a:spcAft>
                      </a:pPr>
                      <a:r>
                        <a:rPr lang="en-US" sz="1800" b="0" i="0">
                          <a:effectLst/>
                          <a:latin typeface="Calibri" panose="020F0502020204030204" pitchFamily="34" charset="0"/>
                        </a:rPr>
                        <a:t>G 51</a:t>
                      </a:r>
                    </a:p>
                    <a:p>
                      <a:pPr marL="0" marR="0" algn="ctr">
                        <a:lnSpc>
                          <a:spcPct val="115000"/>
                        </a:lnSpc>
                        <a:spcBef>
                          <a:spcPts val="0"/>
                        </a:spcBef>
                        <a:spcAft>
                          <a:spcPts val="0"/>
                        </a:spcAft>
                      </a:pPr>
                      <a:r>
                        <a:rPr lang="en-US" sz="1800" b="0" i="0">
                          <a:effectLst/>
                          <a:latin typeface="Calibri" panose="020F0502020204030204" pitchFamily="34" charset="0"/>
                        </a:rPr>
                        <a:t>B 51</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R 51</a:t>
                      </a:r>
                    </a:p>
                    <a:p>
                      <a:pPr marL="0" marR="0" algn="ctr">
                        <a:lnSpc>
                          <a:spcPct val="115000"/>
                        </a:lnSpc>
                        <a:spcBef>
                          <a:spcPts val="0"/>
                        </a:spcBef>
                        <a:spcAft>
                          <a:spcPts val="0"/>
                        </a:spcAft>
                      </a:pPr>
                      <a:r>
                        <a:rPr lang="en-US" sz="1800" b="0" i="0">
                          <a:effectLst/>
                          <a:latin typeface="Calibri" panose="020F0502020204030204" pitchFamily="34" charset="0"/>
                        </a:rPr>
                        <a:t>G 204</a:t>
                      </a:r>
                    </a:p>
                    <a:p>
                      <a:pPr marL="0" marR="0" algn="ctr">
                        <a:lnSpc>
                          <a:spcPct val="115000"/>
                        </a:lnSpc>
                        <a:spcBef>
                          <a:spcPts val="0"/>
                        </a:spcBef>
                        <a:spcAft>
                          <a:spcPts val="0"/>
                        </a:spcAft>
                      </a:pPr>
                      <a:r>
                        <a:rPr lang="en-US" sz="1800" b="0" i="0">
                          <a:effectLst/>
                          <a:latin typeface="Calibri" panose="020F0502020204030204" pitchFamily="34" charset="0"/>
                        </a:rPr>
                        <a:t>B 51</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dirty="0">
                          <a:effectLst/>
                          <a:latin typeface="Calibri" panose="020F0502020204030204" pitchFamily="34" charset="0"/>
                        </a:rPr>
                        <a:t>R 255</a:t>
                      </a:r>
                    </a:p>
                    <a:p>
                      <a:pPr marL="0" marR="0" algn="ctr">
                        <a:lnSpc>
                          <a:spcPct val="115000"/>
                        </a:lnSpc>
                        <a:spcBef>
                          <a:spcPts val="0"/>
                        </a:spcBef>
                        <a:spcAft>
                          <a:spcPts val="0"/>
                        </a:spcAft>
                      </a:pPr>
                      <a:r>
                        <a:rPr lang="en-US" sz="1800" b="0" i="0" dirty="0">
                          <a:effectLst/>
                          <a:latin typeface="Calibri" panose="020F0502020204030204" pitchFamily="34" charset="0"/>
                        </a:rPr>
                        <a:t>G 102</a:t>
                      </a:r>
                    </a:p>
                    <a:p>
                      <a:pPr marL="0" marR="0" algn="ctr">
                        <a:lnSpc>
                          <a:spcPct val="115000"/>
                        </a:lnSpc>
                        <a:spcBef>
                          <a:spcPts val="0"/>
                        </a:spcBef>
                        <a:spcAft>
                          <a:spcPts val="0"/>
                        </a:spcAft>
                      </a:pPr>
                      <a:r>
                        <a:rPr lang="en-US" sz="1800" b="0" i="0" dirty="0">
                          <a:effectLst/>
                          <a:latin typeface="Calibri" panose="020F0502020204030204" pitchFamily="34" charset="0"/>
                        </a:rPr>
                        <a:t>B 51</a:t>
                      </a:r>
                      <a:endParaRPr lang="en-US" sz="1800" b="0" i="0" dirty="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R 255</a:t>
                      </a:r>
                    </a:p>
                    <a:p>
                      <a:pPr marL="0" marR="0" algn="ctr">
                        <a:lnSpc>
                          <a:spcPct val="115000"/>
                        </a:lnSpc>
                        <a:spcBef>
                          <a:spcPts val="0"/>
                        </a:spcBef>
                        <a:spcAft>
                          <a:spcPts val="0"/>
                        </a:spcAft>
                      </a:pPr>
                      <a:r>
                        <a:rPr lang="en-US" sz="1800" b="0" i="0">
                          <a:effectLst/>
                          <a:latin typeface="Calibri" panose="020F0502020204030204" pitchFamily="34" charset="0"/>
                        </a:rPr>
                        <a:t>G 51</a:t>
                      </a:r>
                    </a:p>
                    <a:p>
                      <a:pPr marL="0" marR="0" algn="ctr">
                        <a:lnSpc>
                          <a:spcPct val="115000"/>
                        </a:lnSpc>
                        <a:spcBef>
                          <a:spcPts val="0"/>
                        </a:spcBef>
                        <a:spcAft>
                          <a:spcPts val="0"/>
                        </a:spcAft>
                      </a:pPr>
                      <a:r>
                        <a:rPr lang="en-US" sz="1800" b="0" i="0">
                          <a:effectLst/>
                          <a:latin typeface="Calibri" panose="020F0502020204030204" pitchFamily="34" charset="0"/>
                        </a:rPr>
                        <a:t>B 51</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R 51</a:t>
                      </a:r>
                    </a:p>
                    <a:p>
                      <a:pPr marL="0" marR="0" algn="ctr">
                        <a:lnSpc>
                          <a:spcPct val="115000"/>
                        </a:lnSpc>
                        <a:spcBef>
                          <a:spcPts val="0"/>
                        </a:spcBef>
                        <a:spcAft>
                          <a:spcPts val="0"/>
                        </a:spcAft>
                      </a:pPr>
                      <a:r>
                        <a:rPr lang="en-US" sz="1800" b="0" i="0">
                          <a:effectLst/>
                          <a:latin typeface="Calibri" panose="020F0502020204030204" pitchFamily="34" charset="0"/>
                        </a:rPr>
                        <a:t>G 102</a:t>
                      </a:r>
                    </a:p>
                    <a:p>
                      <a:pPr marL="0" marR="0" algn="ctr">
                        <a:lnSpc>
                          <a:spcPct val="115000"/>
                        </a:lnSpc>
                        <a:spcBef>
                          <a:spcPts val="0"/>
                        </a:spcBef>
                        <a:spcAft>
                          <a:spcPts val="0"/>
                        </a:spcAft>
                      </a:pPr>
                      <a:r>
                        <a:rPr lang="en-US" sz="1800" b="0" i="0">
                          <a:effectLst/>
                          <a:latin typeface="Calibri" panose="020F0502020204030204" pitchFamily="34" charset="0"/>
                        </a:rPr>
                        <a:t>B 255</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a:effectLst/>
                          <a:latin typeface="Calibri" panose="020F0502020204030204" pitchFamily="34" charset="0"/>
                        </a:rPr>
                        <a:t>R 0</a:t>
                      </a:r>
                    </a:p>
                    <a:p>
                      <a:pPr marL="0" marR="0" algn="ctr">
                        <a:lnSpc>
                          <a:spcPct val="115000"/>
                        </a:lnSpc>
                        <a:spcBef>
                          <a:spcPts val="0"/>
                        </a:spcBef>
                        <a:spcAft>
                          <a:spcPts val="0"/>
                        </a:spcAft>
                      </a:pPr>
                      <a:r>
                        <a:rPr lang="en-US" sz="1800" b="0" i="0">
                          <a:effectLst/>
                          <a:latin typeface="Calibri" panose="020F0502020204030204" pitchFamily="34" charset="0"/>
                        </a:rPr>
                        <a:t>G 51</a:t>
                      </a:r>
                    </a:p>
                    <a:p>
                      <a:pPr marL="0" marR="0" algn="ctr">
                        <a:lnSpc>
                          <a:spcPct val="115000"/>
                        </a:lnSpc>
                        <a:spcBef>
                          <a:spcPts val="0"/>
                        </a:spcBef>
                        <a:spcAft>
                          <a:spcPts val="0"/>
                        </a:spcAft>
                      </a:pPr>
                      <a:r>
                        <a:rPr lang="en-US" sz="1800" b="0" i="0">
                          <a:effectLst/>
                          <a:latin typeface="Calibri" panose="020F0502020204030204" pitchFamily="34" charset="0"/>
                        </a:rPr>
                        <a:t>B 102</a:t>
                      </a:r>
                      <a:endParaRPr lang="en-US" sz="1800" b="0" i="0">
                        <a:solidFill>
                          <a:srgbClr val="333333"/>
                        </a:solidFill>
                        <a:effectLst/>
                        <a:latin typeface="Calibri" panose="020F0502020204030204" pitchFamily="34" charset="0"/>
                        <a:ea typeface="Cambria" panose="02040503050406030204" pitchFamily="18" charset="0"/>
                        <a:cs typeface="Times New Roman" panose="02020603050405020304" pitchFamily="18" charset="0"/>
                      </a:endParaRPr>
                    </a:p>
                  </a:txBody>
                  <a:tcPr marL="73025" marR="73025" marT="73025" marB="73025" anchor="ctr">
                    <a:noFill/>
                  </a:tcPr>
                </a:tc>
                <a:tc>
                  <a:txBody>
                    <a:bodyPr/>
                    <a:lstStyle/>
                    <a:p>
                      <a:pPr marL="0" marR="0" algn="ctr">
                        <a:lnSpc>
                          <a:spcPct val="115000"/>
                        </a:lnSpc>
                        <a:spcBef>
                          <a:spcPts val="0"/>
                        </a:spcBef>
                        <a:spcAft>
                          <a:spcPts val="0"/>
                        </a:spcAft>
                      </a:pPr>
                      <a:r>
                        <a:rPr lang="en-US" sz="1800" b="0" i="0" dirty="0">
                          <a:solidFill>
                            <a:srgbClr val="333333"/>
                          </a:solidFill>
                          <a:effectLst/>
                          <a:latin typeface="Calibri" panose="020F0502020204030204" pitchFamily="34" charset="0"/>
                          <a:ea typeface="Cambria" panose="02040503050406030204" pitchFamily="18" charset="0"/>
                          <a:cs typeface="Times New Roman" panose="02020603050405020304" pitchFamily="18" charset="0"/>
                        </a:rPr>
                        <a:t>R 254</a:t>
                      </a:r>
                    </a:p>
                    <a:p>
                      <a:pPr marL="0" marR="0" algn="ctr">
                        <a:lnSpc>
                          <a:spcPct val="115000"/>
                        </a:lnSpc>
                        <a:spcBef>
                          <a:spcPts val="0"/>
                        </a:spcBef>
                        <a:spcAft>
                          <a:spcPts val="0"/>
                        </a:spcAft>
                      </a:pPr>
                      <a:r>
                        <a:rPr lang="en-US" sz="1800" b="0" i="0" dirty="0">
                          <a:solidFill>
                            <a:srgbClr val="333333"/>
                          </a:solidFill>
                          <a:effectLst/>
                          <a:latin typeface="Calibri" panose="020F0502020204030204" pitchFamily="34" charset="0"/>
                          <a:ea typeface="Cambria" panose="02040503050406030204" pitchFamily="18" charset="0"/>
                          <a:cs typeface="Times New Roman" panose="02020603050405020304" pitchFamily="18" charset="0"/>
                        </a:rPr>
                        <a:t>G 173</a:t>
                      </a:r>
                    </a:p>
                    <a:p>
                      <a:pPr marL="0" marR="0" algn="ctr">
                        <a:lnSpc>
                          <a:spcPct val="115000"/>
                        </a:lnSpc>
                        <a:spcBef>
                          <a:spcPts val="0"/>
                        </a:spcBef>
                        <a:spcAft>
                          <a:spcPts val="0"/>
                        </a:spcAft>
                      </a:pPr>
                      <a:r>
                        <a:rPr lang="en-US" sz="1800" b="0" i="0" dirty="0">
                          <a:solidFill>
                            <a:srgbClr val="333333"/>
                          </a:solidFill>
                          <a:effectLst/>
                          <a:latin typeface="Calibri" panose="020F0502020204030204" pitchFamily="34" charset="0"/>
                          <a:ea typeface="Cambria" panose="02040503050406030204" pitchFamily="18" charset="0"/>
                          <a:cs typeface="Times New Roman" panose="02020603050405020304" pitchFamily="18" charset="0"/>
                        </a:rPr>
                        <a:t>B 0</a:t>
                      </a:r>
                    </a:p>
                  </a:txBody>
                  <a:tcPr marL="73025" marR="73025" marT="73025" marB="73025" anchor="ctr">
                    <a:noFill/>
                  </a:tcPr>
                </a:tc>
                <a:extLst>
                  <a:ext uri="{0D108BD9-81ED-4DB2-BD59-A6C34878D82A}">
                    <a16:rowId xmlns:a16="http://schemas.microsoft.com/office/drawing/2014/main" val="3568130678"/>
                  </a:ext>
                </a:extLst>
              </a:tr>
            </a:tbl>
          </a:graphicData>
        </a:graphic>
      </p:graphicFrame>
      <p:sp>
        <p:nvSpPr>
          <p:cNvPr id="5" name="TextBox 4">
            <a:extLst>
              <a:ext uri="{FF2B5EF4-FFF2-40B4-BE49-F238E27FC236}">
                <a16:creationId xmlns:a16="http://schemas.microsoft.com/office/drawing/2014/main" id="{F4E6B4AD-4FD8-1AD5-7F7F-F7EF6116C168}"/>
              </a:ext>
            </a:extLst>
          </p:cNvPr>
          <p:cNvSpPr txBox="1"/>
          <p:nvPr/>
        </p:nvSpPr>
        <p:spPr>
          <a:xfrm>
            <a:off x="3288874" y="175636"/>
            <a:ext cx="5422079" cy="2297907"/>
          </a:xfrm>
          <a:prstGeom prst="rect">
            <a:avLst/>
          </a:prstGeom>
          <a:noFill/>
        </p:spPr>
        <p:txBody>
          <a:bodyPr wrap="square" rtlCol="0" anchor="t">
            <a:noAutofit/>
          </a:bodyPr>
          <a:lstStyle/>
          <a:p>
            <a:pPr marL="285750" indent="-285750" algn="l">
              <a:buFont typeface="Arial" panose="020B0604020202020204" pitchFamily="34" charset="0"/>
              <a:buChar char="•"/>
            </a:pPr>
            <a:r>
              <a:rPr lang="en-US" sz="1800" b="0" i="0">
                <a:latin typeface="Calibri" panose="020F0502020204030204" pitchFamily="34" charset="0"/>
                <a:ea typeface="Century Gothic" charset="0"/>
                <a:cs typeface="Calibri" panose="020F0502020204030204" pitchFamily="34" charset="0"/>
              </a:rPr>
              <a:t>Mostly use fully saturated colors (top row)</a:t>
            </a:r>
          </a:p>
          <a:p>
            <a:pPr marL="285750" indent="-285750" algn="l">
              <a:buFont typeface="Arial" panose="020B0604020202020204" pitchFamily="34" charset="0"/>
              <a:buChar char="•"/>
            </a:pPr>
            <a:r>
              <a:rPr lang="en-US" sz="1800" b="0" i="0">
                <a:latin typeface="Calibri" panose="020F0502020204030204" pitchFamily="34" charset="0"/>
                <a:ea typeface="Century Gothic" charset="0"/>
                <a:cs typeface="Calibri" panose="020F0502020204030204" pitchFamily="34" charset="0"/>
              </a:rPr>
              <a:t>First shade usually used for light backgrounds (unless it looks like Easter eggs)</a:t>
            </a:r>
          </a:p>
          <a:p>
            <a:pPr marL="285750" indent="-285750" algn="l">
              <a:buFont typeface="Arial" panose="020B0604020202020204" pitchFamily="34" charset="0"/>
              <a:buChar char="•"/>
            </a:pPr>
            <a:r>
              <a:rPr lang="en-US" sz="1800" b="0" i="0">
                <a:latin typeface="Calibri" panose="020F0502020204030204" pitchFamily="34" charset="0"/>
                <a:ea typeface="Century Gothic" charset="0"/>
                <a:cs typeface="Calibri" panose="020F0502020204030204" pitchFamily="34" charset="0"/>
              </a:rPr>
              <a:t>Use color sparingly for emphasis or differentiation</a:t>
            </a:r>
          </a:p>
          <a:p>
            <a:pPr marL="285750" indent="-285750" algn="l">
              <a:buFont typeface="Arial" panose="020B0604020202020204" pitchFamily="34" charset="0"/>
              <a:buChar char="•"/>
            </a:pPr>
            <a:r>
              <a:rPr lang="en-US" sz="1800" b="0" i="0">
                <a:latin typeface="Calibri" panose="020F0502020204030204" pitchFamily="34" charset="0"/>
                <a:ea typeface="Century Gothic" charset="0"/>
                <a:cs typeface="Calibri" panose="020F0502020204030204" pitchFamily="34" charset="0"/>
              </a:rPr>
              <a:t>Yellow – useful for highlighting something (use sparingly)</a:t>
            </a:r>
          </a:p>
          <a:p>
            <a:pPr marL="285750" indent="-285750" algn="l">
              <a:buFont typeface="Arial" panose="020B0604020202020204" pitchFamily="34" charset="0"/>
              <a:buChar char="•"/>
            </a:pPr>
            <a:r>
              <a:rPr lang="en-US" sz="1800" b="0" i="0">
                <a:latin typeface="Calibri" panose="020F0502020204030204" pitchFamily="34" charset="0"/>
                <a:ea typeface="Century Gothic" charset="0"/>
                <a:cs typeface="Calibri" panose="020F0502020204030204" pitchFamily="34" charset="0"/>
              </a:rPr>
              <a:t>2</a:t>
            </a:r>
            <a:r>
              <a:rPr lang="en-US" sz="1800" b="0" i="0" baseline="30000">
                <a:latin typeface="Calibri" panose="020F0502020204030204" pitchFamily="34" charset="0"/>
                <a:ea typeface="Century Gothic" charset="0"/>
                <a:cs typeface="Calibri" panose="020F0502020204030204" pitchFamily="34" charset="0"/>
              </a:rPr>
              <a:t>nd</a:t>
            </a:r>
            <a:r>
              <a:rPr lang="en-US" sz="1800" b="0" i="0">
                <a:latin typeface="Calibri" panose="020F0502020204030204" pitchFamily="34" charset="0"/>
                <a:ea typeface="Century Gothic" charset="0"/>
                <a:cs typeface="Calibri" panose="020F0502020204030204" pitchFamily="34" charset="0"/>
              </a:rPr>
              <a:t> dark blue (sparing) is based on last blue in first blue column)</a:t>
            </a:r>
          </a:p>
        </p:txBody>
      </p:sp>
      <p:sp>
        <p:nvSpPr>
          <p:cNvPr id="6" name="TextBox 5">
            <a:extLst>
              <a:ext uri="{FF2B5EF4-FFF2-40B4-BE49-F238E27FC236}">
                <a16:creationId xmlns:a16="http://schemas.microsoft.com/office/drawing/2014/main" id="{7C71A4C7-8AB1-64CC-6BE1-6221CB8AB75F}"/>
              </a:ext>
            </a:extLst>
          </p:cNvPr>
          <p:cNvSpPr txBox="1"/>
          <p:nvPr/>
        </p:nvSpPr>
        <p:spPr>
          <a:xfrm>
            <a:off x="3288874" y="175636"/>
            <a:ext cx="5422079" cy="2297907"/>
          </a:xfrm>
          <a:prstGeom prst="rect">
            <a:avLst/>
          </a:prstGeom>
          <a:noFill/>
        </p:spPr>
        <p:txBody>
          <a:bodyPr wrap="square" rtlCol="0" anchor="t">
            <a:noAutofit/>
          </a:bodyPr>
          <a:lstStyle/>
          <a:p>
            <a:pPr marL="285750" indent="-285750" algn="l">
              <a:buFont typeface="Arial" panose="020B0604020202020204" pitchFamily="34" charset="0"/>
              <a:buChar char="•"/>
            </a:pPr>
            <a:r>
              <a:rPr lang="en-US" sz="1800" b="0" i="0" dirty="0">
                <a:latin typeface="Calibri" panose="020F0502020204030204" pitchFamily="34" charset="0"/>
                <a:ea typeface="Century Gothic" charset="0"/>
                <a:cs typeface="Calibri" panose="020F0502020204030204" pitchFamily="34" charset="0"/>
              </a:rPr>
              <a:t>Mostly use fully saturated colors (top row)</a:t>
            </a:r>
          </a:p>
          <a:p>
            <a:pPr marL="285750" indent="-285750" algn="l">
              <a:buFont typeface="Arial" panose="020B0604020202020204" pitchFamily="34" charset="0"/>
              <a:buChar char="•"/>
            </a:pPr>
            <a:r>
              <a:rPr lang="en-US" sz="1800" b="0" i="0" dirty="0">
                <a:latin typeface="Calibri" panose="020F0502020204030204" pitchFamily="34" charset="0"/>
                <a:ea typeface="Century Gothic" charset="0"/>
                <a:cs typeface="Calibri" panose="020F0502020204030204" pitchFamily="34" charset="0"/>
              </a:rPr>
              <a:t>First shade usually used for light backgrounds (unless it looks like Easter eggs)</a:t>
            </a:r>
          </a:p>
          <a:p>
            <a:pPr marL="285750" indent="-285750" algn="l">
              <a:buFont typeface="Arial" panose="020B0604020202020204" pitchFamily="34" charset="0"/>
              <a:buChar char="•"/>
            </a:pPr>
            <a:r>
              <a:rPr lang="en-US" sz="1800" b="0" i="0" dirty="0">
                <a:latin typeface="Calibri" panose="020F0502020204030204" pitchFamily="34" charset="0"/>
                <a:ea typeface="Century Gothic" charset="0"/>
                <a:cs typeface="Calibri" panose="020F0502020204030204" pitchFamily="34" charset="0"/>
              </a:rPr>
              <a:t>Use color sparingly for emphasis or differentiation</a:t>
            </a:r>
          </a:p>
          <a:p>
            <a:pPr marL="285750" indent="-285750" algn="l">
              <a:buFont typeface="Arial" panose="020B0604020202020204" pitchFamily="34" charset="0"/>
              <a:buChar char="•"/>
            </a:pPr>
            <a:r>
              <a:rPr lang="en-US" sz="1800" b="0" i="0" dirty="0">
                <a:latin typeface="Calibri" panose="020F0502020204030204" pitchFamily="34" charset="0"/>
                <a:ea typeface="Century Gothic" charset="0"/>
                <a:cs typeface="Calibri" panose="020F0502020204030204" pitchFamily="34" charset="0"/>
              </a:rPr>
              <a:t>Yellow – useful for highlighting something (use sparingly)</a:t>
            </a:r>
          </a:p>
          <a:p>
            <a:pPr marL="285750" indent="-285750" algn="l">
              <a:buFont typeface="Arial" panose="020B0604020202020204" pitchFamily="34" charset="0"/>
              <a:buChar char="•"/>
            </a:pPr>
            <a:r>
              <a:rPr lang="en-US" sz="1800" b="0" i="0" dirty="0">
                <a:latin typeface="Calibri" panose="020F0502020204030204" pitchFamily="34" charset="0"/>
                <a:ea typeface="Century Gothic" charset="0"/>
                <a:cs typeface="Calibri" panose="020F0502020204030204" pitchFamily="34" charset="0"/>
              </a:rPr>
              <a:t>2</a:t>
            </a:r>
            <a:r>
              <a:rPr lang="en-US" sz="1800" b="0" i="0" baseline="30000" dirty="0">
                <a:latin typeface="Calibri" panose="020F0502020204030204" pitchFamily="34" charset="0"/>
                <a:ea typeface="Century Gothic" charset="0"/>
                <a:cs typeface="Calibri" panose="020F0502020204030204" pitchFamily="34" charset="0"/>
              </a:rPr>
              <a:t>nd</a:t>
            </a:r>
            <a:r>
              <a:rPr lang="en-US" sz="1800" b="0" i="0" dirty="0">
                <a:latin typeface="Calibri" panose="020F0502020204030204" pitchFamily="34" charset="0"/>
                <a:ea typeface="Century Gothic" charset="0"/>
                <a:cs typeface="Calibri" panose="020F0502020204030204" pitchFamily="34" charset="0"/>
              </a:rPr>
              <a:t> dark blue (sparing) is based on last blue in first blue column)</a:t>
            </a:r>
          </a:p>
        </p:txBody>
      </p:sp>
      <p:pic>
        <p:nvPicPr>
          <p:cNvPr id="3" name="Picture 2">
            <a:extLst>
              <a:ext uri="{FF2B5EF4-FFF2-40B4-BE49-F238E27FC236}">
                <a16:creationId xmlns:a16="http://schemas.microsoft.com/office/drawing/2014/main" id="{32914F6C-C954-99CC-3817-02C0C1A666DC}"/>
              </a:ext>
            </a:extLst>
          </p:cNvPr>
          <p:cNvPicPr>
            <a:picLocks noChangeAspect="1"/>
          </p:cNvPicPr>
          <p:nvPr/>
        </p:nvPicPr>
        <p:blipFill>
          <a:blip r:embed="rId2"/>
          <a:srcRect/>
          <a:stretch/>
        </p:blipFill>
        <p:spPr>
          <a:xfrm>
            <a:off x="433047" y="273843"/>
            <a:ext cx="2527300" cy="1850800"/>
          </a:xfrm>
          <a:prstGeom prst="rect">
            <a:avLst/>
          </a:prstGeom>
        </p:spPr>
      </p:pic>
    </p:spTree>
    <p:extLst>
      <p:ext uri="{BB962C8B-B14F-4D97-AF65-F5344CB8AC3E}">
        <p14:creationId xmlns:p14="http://schemas.microsoft.com/office/powerpoint/2010/main" val="1352345934"/>
      </p:ext>
    </p:extLst>
  </p:cSld>
  <p:clrMapOvr>
    <a:masterClrMapping/>
  </p:clrMapOvr>
  <p:hf sldNum="0" hd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emplate_Standard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886932-B555-7FC5-A5C3-CB1E153CD52A}"/>
              </a:ext>
            </a:extLst>
          </p:cNvPr>
          <p:cNvSpPr txBox="1"/>
          <p:nvPr/>
        </p:nvSpPr>
        <p:spPr>
          <a:xfrm>
            <a:off x="609607" y="929148"/>
            <a:ext cx="7923213" cy="3672349"/>
          </a:xfrm>
          <a:prstGeom prst="rect">
            <a:avLst/>
          </a:prstGeom>
          <a:noFill/>
        </p:spPr>
        <p:txBody>
          <a:bodyPr wrap="square" rtlCol="0" anchor="t">
            <a:noAutofit/>
          </a:bodyPr>
          <a:lstStyle/>
          <a:p>
            <a:pPr marL="342900" indent="-342900" algn="l">
              <a:buFont typeface="Arial" panose="020B0604020202020204" pitchFamily="34" charset="0"/>
              <a:buChar char="•"/>
            </a:pPr>
            <a:r>
              <a:rPr lang="en-US" sz="2000" b="0" i="0">
                <a:latin typeface="Calibri" panose="020F0502020204030204" pitchFamily="34" charset="0"/>
                <a:ea typeface="Century Gothic" charset="0"/>
                <a:cs typeface="Calibri" panose="020F0502020204030204" pitchFamily="34" charset="0"/>
              </a:rPr>
              <a:t>Label text: PGL black, CAPS 10.5 Calibri (colored headings might be 12 or 14-we may want to make consistent at some point)</a:t>
            </a:r>
          </a:p>
          <a:p>
            <a:pPr marL="342900" indent="-342900" algn="l">
              <a:buFont typeface="Arial" panose="020B0604020202020204" pitchFamily="34" charset="0"/>
              <a:buChar char="•"/>
            </a:pPr>
            <a:r>
              <a:rPr lang="en-US" sz="2000" b="0" i="0">
                <a:latin typeface="Calibri" panose="020F0502020204030204" pitchFamily="34" charset="0"/>
                <a:ea typeface="Century Gothic" charset="0"/>
                <a:cs typeface="Calibri" panose="020F0502020204030204" pitchFamily="34" charset="0"/>
              </a:rPr>
              <a:t>Body text: PGL black, sentence case 10.5 Calibri</a:t>
            </a:r>
          </a:p>
          <a:p>
            <a:pPr marL="342900" indent="-342900" algn="l">
              <a:buFont typeface="Arial" panose="020B0604020202020204" pitchFamily="34" charset="0"/>
              <a:buChar char="•"/>
            </a:pPr>
            <a:r>
              <a:rPr lang="en-US" sz="2000" b="0" i="0">
                <a:latin typeface="Calibri" panose="020F0502020204030204" pitchFamily="34" charset="0"/>
                <a:ea typeface="Century Gothic" charset="0"/>
                <a:cs typeface="Calibri" panose="020F0502020204030204" pitchFamily="34" charset="0"/>
              </a:rPr>
              <a:t>Grey – main template for sharing with other groups; use the grey template layout with creative commons verbiage</a:t>
            </a:r>
          </a:p>
          <a:p>
            <a:pPr marL="342900" indent="-342900" algn="l">
              <a:buFont typeface="Arial" panose="020B0604020202020204" pitchFamily="34" charset="0"/>
              <a:buChar char="•"/>
            </a:pPr>
            <a:r>
              <a:rPr lang="en-US" sz="2000" b="0" i="0">
                <a:latin typeface="Calibri" panose="020F0502020204030204" pitchFamily="34" charset="0"/>
                <a:ea typeface="Century Gothic" charset="0"/>
                <a:cs typeface="Calibri" panose="020F0502020204030204" pitchFamily="34" charset="0"/>
              </a:rPr>
              <a:t>Lightest blue – worksheets that usually feed a template; use the worksheet layout with creative commons verbiage</a:t>
            </a:r>
          </a:p>
          <a:p>
            <a:pPr marL="342900" indent="-342900" algn="l">
              <a:buFont typeface="Arial" panose="020B0604020202020204" pitchFamily="34" charset="0"/>
              <a:buChar char="•"/>
            </a:pPr>
            <a:r>
              <a:rPr lang="en-US" sz="2000" b="0" i="0">
                <a:latin typeface="Calibri" panose="020F0502020204030204" pitchFamily="34" charset="0"/>
                <a:ea typeface="Century Gothic" charset="0"/>
                <a:cs typeface="Calibri" panose="020F0502020204030204" pitchFamily="34" charset="0"/>
              </a:rPr>
              <a:t>White box (background for fields to enter) has grey border (3</a:t>
            </a:r>
            <a:r>
              <a:rPr lang="en-US" sz="2000" b="0" i="0" baseline="30000">
                <a:latin typeface="Calibri" panose="020F0502020204030204" pitchFamily="34" charset="0"/>
                <a:ea typeface="Century Gothic" charset="0"/>
                <a:cs typeface="Calibri" panose="020F0502020204030204" pitchFamily="34" charset="0"/>
              </a:rPr>
              <a:t>rd</a:t>
            </a:r>
            <a:r>
              <a:rPr lang="en-US" sz="2000" b="0" i="0">
                <a:latin typeface="Calibri" panose="020F0502020204030204" pitchFamily="34" charset="0"/>
                <a:ea typeface="Century Gothic" charset="0"/>
                <a:cs typeface="Calibri" panose="020F0502020204030204" pitchFamily="34" charset="0"/>
              </a:rPr>
              <a:t> slot in first color column)</a:t>
            </a:r>
          </a:p>
          <a:p>
            <a:pPr marL="342900" indent="-342900" algn="l">
              <a:buFont typeface="Arial" panose="020B0604020202020204" pitchFamily="34" charset="0"/>
              <a:buChar char="•"/>
            </a:pPr>
            <a:r>
              <a:rPr lang="en-US" sz="2000" b="0" i="0">
                <a:latin typeface="Calibri" panose="020F0502020204030204" pitchFamily="34" charset="0"/>
                <a:ea typeface="Century Gothic" charset="0"/>
                <a:cs typeface="Calibri" panose="020F0502020204030204" pitchFamily="34" charset="0"/>
              </a:rPr>
              <a:t>Heading backgrounds: dark grey (4</a:t>
            </a:r>
            <a:r>
              <a:rPr lang="en-US" sz="2000" b="0" i="0" baseline="30000">
                <a:latin typeface="Calibri" panose="020F0502020204030204" pitchFamily="34" charset="0"/>
                <a:ea typeface="Century Gothic" charset="0"/>
                <a:cs typeface="Calibri" panose="020F0502020204030204" pitchFamily="34" charset="0"/>
              </a:rPr>
              <a:t>th</a:t>
            </a:r>
            <a:r>
              <a:rPr lang="en-US" sz="2000" b="0" i="0">
                <a:latin typeface="Calibri" panose="020F0502020204030204" pitchFamily="34" charset="0"/>
                <a:ea typeface="Century Gothic" charset="0"/>
                <a:cs typeface="Calibri" panose="020F0502020204030204" pitchFamily="34" charset="0"/>
              </a:rPr>
              <a:t> column color) unless the heading color is meaningful</a:t>
            </a:r>
          </a:p>
          <a:p>
            <a:pPr marL="342900" indent="-342900" algn="l">
              <a:buFont typeface="Arial" panose="020B0604020202020204" pitchFamily="34" charset="0"/>
              <a:buChar char="•"/>
            </a:pPr>
            <a:r>
              <a:rPr lang="en-US" sz="2000" b="0" i="0">
                <a:latin typeface="Calibri" panose="020F0502020204030204" pitchFamily="34" charset="0"/>
                <a:ea typeface="Century Gothic" charset="0"/>
                <a:cs typeface="Calibri" panose="020F0502020204030204" pitchFamily="34" charset="0"/>
              </a:rPr>
              <a:t>Headings don’t have borders</a:t>
            </a:r>
          </a:p>
        </p:txBody>
      </p:sp>
      <p:sp>
        <p:nvSpPr>
          <p:cNvPr id="5" name="TextBox 4">
            <a:extLst>
              <a:ext uri="{FF2B5EF4-FFF2-40B4-BE49-F238E27FC236}">
                <a16:creationId xmlns:a16="http://schemas.microsoft.com/office/drawing/2014/main" id="{C98946E2-4AFE-C140-F378-C9FA7299C0CD}"/>
              </a:ext>
            </a:extLst>
          </p:cNvPr>
          <p:cNvSpPr txBox="1"/>
          <p:nvPr/>
        </p:nvSpPr>
        <p:spPr>
          <a:xfrm>
            <a:off x="589935" y="265471"/>
            <a:ext cx="4793226" cy="619432"/>
          </a:xfrm>
          <a:prstGeom prst="rect">
            <a:avLst/>
          </a:prstGeom>
          <a:noFill/>
        </p:spPr>
        <p:txBody>
          <a:bodyPr wrap="square" rtlCol="0" anchor="ctr">
            <a:noAutofit/>
          </a:bodyPr>
          <a:lstStyle/>
          <a:p>
            <a:pPr algn="l"/>
            <a:r>
              <a:rPr lang="en-US" sz="2400" b="0" i="0">
                <a:latin typeface="Calibri" panose="020F0502020204030204" pitchFamily="34" charset="0"/>
                <a:ea typeface="Century Gothic" charset="0"/>
                <a:cs typeface="Calibri" panose="020F0502020204030204" pitchFamily="34" charset="0"/>
              </a:rPr>
              <a:t>Template and worksheet Standards</a:t>
            </a:r>
          </a:p>
        </p:txBody>
      </p:sp>
      <p:sp>
        <p:nvSpPr>
          <p:cNvPr id="2" name="TextBox 1">
            <a:extLst>
              <a:ext uri="{FF2B5EF4-FFF2-40B4-BE49-F238E27FC236}">
                <a16:creationId xmlns:a16="http://schemas.microsoft.com/office/drawing/2014/main" id="{18DC9CFE-729D-8C8C-1A43-3576BAED6E45}"/>
              </a:ext>
            </a:extLst>
          </p:cNvPr>
          <p:cNvSpPr txBox="1"/>
          <p:nvPr/>
        </p:nvSpPr>
        <p:spPr>
          <a:xfrm>
            <a:off x="-105878" y="2"/>
            <a:ext cx="738664" cy="5137640"/>
          </a:xfrm>
          <a:prstGeom prst="rect">
            <a:avLst/>
          </a:prstGeom>
          <a:noFill/>
        </p:spPr>
        <p:txBody>
          <a:bodyPr vert="vert270" wrap="square" rtlCol="0" anchor="ctr">
            <a:spAutoFit/>
          </a:bodyPr>
          <a:lstStyle/>
          <a:p>
            <a:pPr marL="0" indent="0" algn="ctr">
              <a:buNone/>
            </a:pPr>
            <a:r>
              <a:rPr lang="en-US" sz="3600" b="1" i="0" dirty="0">
                <a:solidFill>
                  <a:schemeClr val="tx1"/>
                </a:solidFill>
                <a:latin typeface="+mj-lt"/>
                <a:ea typeface="Noteworthy Bold" charset="0"/>
                <a:cs typeface="Noteworthy Bold" charset="0"/>
              </a:rPr>
              <a:t>INSTRUCTIONS</a:t>
            </a:r>
          </a:p>
        </p:txBody>
      </p:sp>
    </p:spTree>
    <p:extLst>
      <p:ext uri="{BB962C8B-B14F-4D97-AF65-F5344CB8AC3E}">
        <p14:creationId xmlns:p14="http://schemas.microsoft.com/office/powerpoint/2010/main" val="122915888"/>
      </p:ext>
    </p:extLst>
  </p:cSld>
  <p:clrMapOvr>
    <a:masterClrMapping/>
  </p:clrMapOvr>
  <p:hf sldNum="0" hd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Edit templat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092E88-71D5-7E5B-5A71-E4C94D75E263}"/>
              </a:ext>
            </a:extLst>
          </p:cNvPr>
          <p:cNvSpPr txBox="1"/>
          <p:nvPr/>
        </p:nvSpPr>
        <p:spPr>
          <a:xfrm>
            <a:off x="612653" y="795341"/>
            <a:ext cx="3821016" cy="3662541"/>
          </a:xfrm>
          <a:prstGeom prst="rect">
            <a:avLst/>
          </a:prstGeom>
          <a:noFill/>
        </p:spPr>
        <p:txBody>
          <a:bodyPr wrap="square">
            <a:spAutoFit/>
          </a:bodyPr>
          <a:lstStyle/>
          <a:p>
            <a:pPr marL="342900" indent="-342900">
              <a:buFont typeface="+mj-lt"/>
              <a:buAutoNum type="arabicPeriod"/>
            </a:pPr>
            <a:r>
              <a:rPr lang="en-US" sz="1400"/>
              <a:t>Set the latest theme as the default.</a:t>
            </a:r>
          </a:p>
          <a:p>
            <a:pPr marL="364460" lvl="1" indent="0">
              <a:buNone/>
            </a:pPr>
            <a:r>
              <a:rPr lang="en-US" sz="1200"/>
              <a:t>Design menu: click drop down arrow where themes are and hover over each custom theme until you find the most current one. Right click and choose Set as Default Theme.</a:t>
            </a:r>
          </a:p>
          <a:p>
            <a:pPr marL="342900" indent="-342900">
              <a:buFont typeface="+mj-lt"/>
              <a:buAutoNum type="arabicPeriod"/>
            </a:pPr>
            <a:r>
              <a:rPr lang="en-US" sz="1400"/>
              <a:t>Create a new presentation. </a:t>
            </a:r>
          </a:p>
          <a:p>
            <a:pPr marL="342900" indent="-342900">
              <a:buFont typeface="+mj-lt"/>
              <a:buAutoNum type="arabicPeriod"/>
            </a:pPr>
            <a:r>
              <a:rPr lang="en-US" sz="1400"/>
              <a:t>View Slide Master. </a:t>
            </a:r>
          </a:p>
          <a:p>
            <a:pPr marL="364460" lvl="1" indent="0">
              <a:buNone/>
            </a:pPr>
            <a:r>
              <a:rPr lang="en-US" sz="1200"/>
              <a:t>Add a note to the yellow version slide describing your change. </a:t>
            </a:r>
          </a:p>
          <a:p>
            <a:pPr marL="364460" lvl="1" indent="0">
              <a:buNone/>
            </a:pPr>
            <a:r>
              <a:rPr lang="en-US" sz="1200"/>
              <a:t>Make your changes to the layouts. </a:t>
            </a:r>
          </a:p>
          <a:p>
            <a:pPr marL="364460" lvl="1" indent="0">
              <a:buNone/>
            </a:pPr>
            <a:r>
              <a:rPr lang="en-US" sz="1200"/>
              <a:t>Rename the master layout with the name of the theme. </a:t>
            </a:r>
          </a:p>
          <a:p>
            <a:pPr marL="364460" lvl="1" indent="0">
              <a:buNone/>
            </a:pPr>
            <a:r>
              <a:rPr lang="en-US" sz="1200"/>
              <a:t>Save your changes to a new template.</a:t>
            </a:r>
          </a:p>
          <a:p>
            <a:pPr marL="342900" indent="-342900">
              <a:buFont typeface="+mj-lt"/>
              <a:buAutoNum type="arabicPeriod"/>
            </a:pPr>
            <a:r>
              <a:rPr lang="en-US" sz="1400"/>
              <a:t>Set the theme you just saved as the default (see #1) even if it has the same name as the previous theme.</a:t>
            </a:r>
          </a:p>
          <a:p>
            <a:pPr marL="342900" indent="-342900">
              <a:buFont typeface="+mj-lt"/>
              <a:buAutoNum type="arabicPeriod"/>
            </a:pPr>
            <a:r>
              <a:rPr lang="en-US" sz="1400"/>
              <a:t>Upload the theme into Teams (Marketing/ Documents/General/templates and themes</a:t>
            </a:r>
          </a:p>
        </p:txBody>
      </p:sp>
      <p:sp>
        <p:nvSpPr>
          <p:cNvPr id="6" name="TextBox 5">
            <a:extLst>
              <a:ext uri="{FF2B5EF4-FFF2-40B4-BE49-F238E27FC236}">
                <a16:creationId xmlns:a16="http://schemas.microsoft.com/office/drawing/2014/main" id="{F76774AB-18BE-D815-ACC7-BE551D785B55}"/>
              </a:ext>
            </a:extLst>
          </p:cNvPr>
          <p:cNvSpPr txBox="1"/>
          <p:nvPr/>
        </p:nvSpPr>
        <p:spPr>
          <a:xfrm>
            <a:off x="589935" y="265471"/>
            <a:ext cx="4793226" cy="619432"/>
          </a:xfrm>
          <a:prstGeom prst="rect">
            <a:avLst/>
          </a:prstGeom>
          <a:noFill/>
        </p:spPr>
        <p:txBody>
          <a:bodyPr wrap="square" rtlCol="0" anchor="ctr">
            <a:noAutofit/>
          </a:bodyPr>
          <a:lstStyle/>
          <a:p>
            <a:pPr algn="l"/>
            <a:r>
              <a:rPr lang="en-US" sz="2400" b="0" i="0">
                <a:latin typeface="Calibri" panose="020F0502020204030204" pitchFamily="34" charset="0"/>
                <a:ea typeface="Century Gothic" charset="0"/>
                <a:cs typeface="Calibri" panose="020F0502020204030204" pitchFamily="34" charset="0"/>
              </a:rPr>
              <a:t>Edit theme</a:t>
            </a:r>
          </a:p>
        </p:txBody>
      </p:sp>
      <p:grpSp>
        <p:nvGrpSpPr>
          <p:cNvPr id="17" name="Group 16">
            <a:extLst>
              <a:ext uri="{FF2B5EF4-FFF2-40B4-BE49-F238E27FC236}">
                <a16:creationId xmlns:a16="http://schemas.microsoft.com/office/drawing/2014/main" id="{35AAF16B-3786-46FD-62EA-0932FBED4625}"/>
              </a:ext>
            </a:extLst>
          </p:cNvPr>
          <p:cNvGrpSpPr/>
          <p:nvPr/>
        </p:nvGrpSpPr>
        <p:grpSpPr>
          <a:xfrm>
            <a:off x="4679645" y="3701189"/>
            <a:ext cx="3657600" cy="1176840"/>
            <a:chOff x="4572000" y="3740687"/>
            <a:chExt cx="3657600" cy="1176840"/>
          </a:xfrm>
        </p:grpSpPr>
        <p:pic>
          <p:nvPicPr>
            <p:cNvPr id="15" name="Picture 14" descr="A yellow folder with black text&#10;&#10;Description automatically generated">
              <a:extLst>
                <a:ext uri="{FF2B5EF4-FFF2-40B4-BE49-F238E27FC236}">
                  <a16:creationId xmlns:a16="http://schemas.microsoft.com/office/drawing/2014/main" id="{F1BA1E54-C17B-49F0-E1A4-13FDCE4469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3783806"/>
              <a:ext cx="3657600" cy="1133721"/>
            </a:xfrm>
            <a:prstGeom prst="rect">
              <a:avLst/>
            </a:prstGeom>
          </p:spPr>
        </p:pic>
        <p:sp>
          <p:nvSpPr>
            <p:cNvPr id="16" name="Down Arrow 15">
              <a:extLst>
                <a:ext uri="{FF2B5EF4-FFF2-40B4-BE49-F238E27FC236}">
                  <a16:creationId xmlns:a16="http://schemas.microsoft.com/office/drawing/2014/main" id="{0C615074-1EC7-CA53-D9DE-9DF1A63C5D27}"/>
                </a:ext>
              </a:extLst>
            </p:cNvPr>
            <p:cNvSpPr/>
            <p:nvPr/>
          </p:nvSpPr>
          <p:spPr>
            <a:xfrm>
              <a:off x="7378042" y="3740687"/>
              <a:ext cx="461913" cy="395926"/>
            </a:xfrm>
            <a:prstGeom prst="downArrow">
              <a:avLst/>
            </a:prstGeom>
            <a:solidFill>
              <a:schemeClr val="accent1"/>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grpSp>
      <p:sp>
        <p:nvSpPr>
          <p:cNvPr id="2" name="TextBox 1">
            <a:extLst>
              <a:ext uri="{FF2B5EF4-FFF2-40B4-BE49-F238E27FC236}">
                <a16:creationId xmlns:a16="http://schemas.microsoft.com/office/drawing/2014/main" id="{0FDF5916-DF98-A7F7-AB87-A86E6B3E26E9}"/>
              </a:ext>
            </a:extLst>
          </p:cNvPr>
          <p:cNvSpPr txBox="1"/>
          <p:nvPr/>
        </p:nvSpPr>
        <p:spPr>
          <a:xfrm>
            <a:off x="-105878" y="2"/>
            <a:ext cx="738664" cy="5137640"/>
          </a:xfrm>
          <a:prstGeom prst="rect">
            <a:avLst/>
          </a:prstGeom>
          <a:noFill/>
        </p:spPr>
        <p:txBody>
          <a:bodyPr vert="vert270" wrap="square" rtlCol="0" anchor="ctr">
            <a:spAutoFit/>
          </a:bodyPr>
          <a:lstStyle/>
          <a:p>
            <a:pPr marL="0" indent="0" algn="ctr">
              <a:buNone/>
            </a:pPr>
            <a:r>
              <a:rPr lang="en-US" sz="3600" b="1" i="0" dirty="0">
                <a:solidFill>
                  <a:schemeClr val="tx1"/>
                </a:solidFill>
                <a:latin typeface="+mj-lt"/>
                <a:ea typeface="Noteworthy Bold" charset="0"/>
                <a:cs typeface="Noteworthy Bold" charset="0"/>
              </a:rPr>
              <a:t>INSTRUCTIONS</a:t>
            </a:r>
          </a:p>
        </p:txBody>
      </p:sp>
      <p:grpSp>
        <p:nvGrpSpPr>
          <p:cNvPr id="4" name="Group 3">
            <a:extLst>
              <a:ext uri="{FF2B5EF4-FFF2-40B4-BE49-F238E27FC236}">
                <a16:creationId xmlns:a16="http://schemas.microsoft.com/office/drawing/2014/main" id="{7950BBB7-3B79-F871-DFD4-CEBB48A9DBED}"/>
              </a:ext>
            </a:extLst>
          </p:cNvPr>
          <p:cNvGrpSpPr/>
          <p:nvPr/>
        </p:nvGrpSpPr>
        <p:grpSpPr>
          <a:xfrm>
            <a:off x="4433669" y="113346"/>
            <a:ext cx="4521788" cy="2853582"/>
            <a:chOff x="4433669" y="113346"/>
            <a:chExt cx="4521788" cy="2853582"/>
          </a:xfrm>
        </p:grpSpPr>
        <p:grpSp>
          <p:nvGrpSpPr>
            <p:cNvPr id="8" name="Group 7">
              <a:extLst>
                <a:ext uri="{FF2B5EF4-FFF2-40B4-BE49-F238E27FC236}">
                  <a16:creationId xmlns:a16="http://schemas.microsoft.com/office/drawing/2014/main" id="{6095EB8B-6BB0-B650-0AC8-FA7F0D1F2254}"/>
                </a:ext>
              </a:extLst>
            </p:cNvPr>
            <p:cNvGrpSpPr/>
            <p:nvPr/>
          </p:nvGrpSpPr>
          <p:grpSpPr>
            <a:xfrm>
              <a:off x="4433669" y="138887"/>
              <a:ext cx="4521788" cy="2828041"/>
              <a:chOff x="201041" y="0"/>
              <a:chExt cx="4521788" cy="2828041"/>
            </a:xfrm>
          </p:grpSpPr>
          <p:pic>
            <p:nvPicPr>
              <p:cNvPr id="19" name="Picture 18" descr="A screenshot of a computer&#10;&#10;Description automatically generated">
                <a:extLst>
                  <a:ext uri="{FF2B5EF4-FFF2-40B4-BE49-F238E27FC236}">
                    <a16:creationId xmlns:a16="http://schemas.microsoft.com/office/drawing/2014/main" id="{CAB7A03C-B3FD-77D2-5905-1228677ADF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1041" y="0"/>
                <a:ext cx="4521788" cy="2828041"/>
              </a:xfrm>
              <a:prstGeom prst="rect">
                <a:avLst/>
              </a:prstGeom>
            </p:spPr>
          </p:pic>
          <p:pic>
            <p:nvPicPr>
              <p:cNvPr id="20" name="Picture 19" descr="A white rectangle with black text&#10;&#10;Description automatically generated">
                <a:extLst>
                  <a:ext uri="{FF2B5EF4-FFF2-40B4-BE49-F238E27FC236}">
                    <a16:creationId xmlns:a16="http://schemas.microsoft.com/office/drawing/2014/main" id="{510A88BE-B3A2-477F-D778-2F431B2A2D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8375" y="1543728"/>
                <a:ext cx="1828800" cy="468087"/>
              </a:xfrm>
              <a:prstGeom prst="rect">
                <a:avLst/>
              </a:prstGeom>
            </p:spPr>
          </p:pic>
        </p:grpSp>
        <p:sp>
          <p:nvSpPr>
            <p:cNvPr id="14" name="Down Arrow 13">
              <a:extLst>
                <a:ext uri="{FF2B5EF4-FFF2-40B4-BE49-F238E27FC236}">
                  <a16:creationId xmlns:a16="http://schemas.microsoft.com/office/drawing/2014/main" id="{E25EC575-AD12-0D94-7B29-0A30ABDB68ED}"/>
                </a:ext>
              </a:extLst>
            </p:cNvPr>
            <p:cNvSpPr/>
            <p:nvPr/>
          </p:nvSpPr>
          <p:spPr>
            <a:xfrm>
              <a:off x="5429839" y="113346"/>
              <a:ext cx="461913" cy="395926"/>
            </a:xfrm>
            <a:prstGeom prst="downArrow">
              <a:avLst/>
            </a:prstGeom>
            <a:solidFill>
              <a:schemeClr val="accent1"/>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8" name="Down Arrow 17">
              <a:extLst>
                <a:ext uri="{FF2B5EF4-FFF2-40B4-BE49-F238E27FC236}">
                  <a16:creationId xmlns:a16="http://schemas.microsoft.com/office/drawing/2014/main" id="{2EA077C3-B97B-48CA-5920-AD0F8237520B}"/>
                </a:ext>
              </a:extLst>
            </p:cNvPr>
            <p:cNvSpPr/>
            <p:nvPr/>
          </p:nvSpPr>
          <p:spPr>
            <a:xfrm>
              <a:off x="6282962" y="1111865"/>
              <a:ext cx="461913" cy="395926"/>
            </a:xfrm>
            <a:prstGeom prst="downArrow">
              <a:avLst/>
            </a:prstGeom>
            <a:solidFill>
              <a:schemeClr val="accent1"/>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grpSp>
    </p:spTree>
    <p:extLst>
      <p:ext uri="{BB962C8B-B14F-4D97-AF65-F5344CB8AC3E}">
        <p14:creationId xmlns:p14="http://schemas.microsoft.com/office/powerpoint/2010/main" val="3420357859"/>
      </p:ext>
    </p:extLst>
  </p:cSld>
  <p:clrMapOvr>
    <a:masterClrMapping/>
  </p:clrMapOvr>
  <p:hf sldNum="0"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REVIEW THIS SLIDE">
    <p:bg>
      <p:bgPr>
        <a:solidFill>
          <a:schemeClr val="accent3"/>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55" y="801695"/>
            <a:ext cx="7920165" cy="3725861"/>
          </a:xfrm>
        </p:spPr>
        <p:txBody>
          <a:bodyPr/>
          <a:lstStyle>
            <a:lvl1pPr marL="0" indent="0">
              <a:buFont typeface="Arial" panose="020B0604020202020204" pitchFamily="34" charset="0"/>
              <a:buNone/>
              <a:defRPr b="0" i="0">
                <a:solidFill>
                  <a:schemeClr val="bg1"/>
                </a:solidFill>
                <a:latin typeface="+mn-lt"/>
              </a:defRPr>
            </a:lvl1pPr>
            <a:lvl2pPr marL="363776" indent="0">
              <a:buFont typeface="Arial" panose="020B0604020202020204" pitchFamily="34" charset="0"/>
              <a:buNone/>
              <a:defRPr b="0" i="0">
                <a:solidFill>
                  <a:schemeClr val="bg1"/>
                </a:solidFill>
                <a:latin typeface="+mn-lt"/>
              </a:defRPr>
            </a:lvl2pPr>
          </a:lstStyle>
          <a:p>
            <a:pPr lvl="0"/>
            <a:r>
              <a:rPr lang="en-US"/>
              <a:t>Click to edit Master text styles</a:t>
            </a:r>
          </a:p>
          <a:p>
            <a:pPr lvl="1"/>
            <a:r>
              <a:rPr lang="en-US"/>
              <a:t>Second level</a:t>
            </a:r>
          </a:p>
        </p:txBody>
      </p:sp>
      <p:sp>
        <p:nvSpPr>
          <p:cNvPr id="3" name="TextBox 2"/>
          <p:cNvSpPr txBox="1"/>
          <p:nvPr/>
        </p:nvSpPr>
        <p:spPr>
          <a:xfrm>
            <a:off x="-105877" y="4"/>
            <a:ext cx="797782" cy="5137640"/>
          </a:xfrm>
          <a:prstGeom prst="rect">
            <a:avLst/>
          </a:prstGeom>
          <a:noFill/>
        </p:spPr>
        <p:txBody>
          <a:bodyPr vert="vert270" wrap="square" rtlCol="0" anchor="t">
            <a:spAutoFit/>
          </a:bodyPr>
          <a:lstStyle/>
          <a:p>
            <a:pPr marL="0" indent="0" algn="ctr">
              <a:buNone/>
            </a:pPr>
            <a:r>
              <a:rPr lang="en-US" sz="3984" b="0" i="0">
                <a:solidFill>
                  <a:schemeClr val="bg1"/>
                </a:solidFill>
                <a:latin typeface="+mj-lt"/>
                <a:ea typeface="Noteworthy Bold" charset="0"/>
                <a:cs typeface="Noteworthy Bold" charset="0"/>
              </a:rPr>
              <a:t>NEEDS ATTENTION</a:t>
            </a:r>
          </a:p>
        </p:txBody>
      </p:sp>
      <p:sp>
        <p:nvSpPr>
          <p:cNvPr id="4" name="Title 3">
            <a:extLst>
              <a:ext uri="{FF2B5EF4-FFF2-40B4-BE49-F238E27FC236}">
                <a16:creationId xmlns:a16="http://schemas.microsoft.com/office/drawing/2014/main" id="{BEDD4111-3324-399D-D31D-74ECB865DCBF}"/>
              </a:ext>
            </a:extLst>
          </p:cNvPr>
          <p:cNvSpPr>
            <a:spLocks noGrp="1"/>
          </p:cNvSpPr>
          <p:nvPr>
            <p:ph type="title"/>
          </p:nvPr>
        </p:nvSpPr>
        <p:spPr/>
        <p:txBody>
          <a:bodyPr/>
          <a:lstStyle>
            <a:lvl1pPr>
              <a:defRPr>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28948037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NON-STANDAR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BFB17-5D38-3541-945A-FA84B59EC612}"/>
              </a:ext>
            </a:extLst>
          </p:cNvPr>
          <p:cNvSpPr txBox="1"/>
          <p:nvPr/>
        </p:nvSpPr>
        <p:spPr>
          <a:xfrm>
            <a:off x="4114800" y="1828800"/>
            <a:ext cx="914400" cy="914400"/>
          </a:xfrm>
          <a:prstGeom prst="rect">
            <a:avLst/>
          </a:prstGeom>
          <a:noFill/>
        </p:spPr>
        <p:txBody>
          <a:bodyPr wrap="none" rtlCol="0" anchor="ctr">
            <a:noAutofit/>
          </a:bodyPr>
          <a:lstStyle/>
          <a:p>
            <a:pPr algn="ctr"/>
            <a:r>
              <a:rPr lang="en-US" sz="6000" b="0" i="0">
                <a:solidFill>
                  <a:schemeClr val="tx2"/>
                </a:solidFill>
                <a:latin typeface="+mj-lt"/>
                <a:ea typeface="Century Gothic" charset="0"/>
                <a:cs typeface="Calibri" panose="020F0502020204030204" pitchFamily="34" charset="0"/>
              </a:rPr>
              <a:t>NON-STANDARD</a:t>
            </a:r>
          </a:p>
        </p:txBody>
      </p:sp>
    </p:spTree>
    <p:extLst>
      <p:ext uri="{BB962C8B-B14F-4D97-AF65-F5344CB8AC3E}">
        <p14:creationId xmlns:p14="http://schemas.microsoft.com/office/powerpoint/2010/main" val="2407634051"/>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w head, sub head + foot">
    <p:spTree>
      <p:nvGrpSpPr>
        <p:cNvPr id="1" name=""/>
        <p:cNvGrpSpPr/>
        <p:nvPr/>
      </p:nvGrpSpPr>
      <p:grpSpPr>
        <a:xfrm>
          <a:off x="0" y="0"/>
          <a:ext cx="0" cy="0"/>
          <a:chOff x="0" y="0"/>
          <a:chExt cx="0" cy="0"/>
        </a:xfrm>
      </p:grpSpPr>
      <p:sp>
        <p:nvSpPr>
          <p:cNvPr id="9" name="Content Placeholder 8"/>
          <p:cNvSpPr>
            <a:spLocks noGrp="1"/>
          </p:cNvSpPr>
          <p:nvPr>
            <p:ph sz="quarter" idx="1" hasCustomPrompt="1"/>
          </p:nvPr>
        </p:nvSpPr>
        <p:spPr>
          <a:xfrm>
            <a:off x="640080" y="1499415"/>
            <a:ext cx="3749041" cy="3010283"/>
          </a:xfrm>
        </p:spPr>
        <p:txBody>
          <a:bodyPr>
            <a:normAutofit/>
          </a:bodyPr>
          <a:lstStyle>
            <a:lvl1pPr marL="0" indent="0">
              <a:buFont typeface="Arial" panose="020B0604020202020204" pitchFamily="34" charset="0"/>
              <a:buNone/>
              <a:defRPr sz="1800" b="0" i="0">
                <a:latin typeface="+mn-lt"/>
                <a:ea typeface="Open Sans Light" pitchFamily="2" charset="0"/>
                <a:cs typeface="Calibri" panose="020F0502020204030204" pitchFamily="34" charset="0"/>
              </a:defRPr>
            </a:lvl1pPr>
            <a:lvl2pPr marL="363776" indent="0">
              <a:buFont typeface="Arial" panose="020B0604020202020204" pitchFamily="34" charset="0"/>
              <a:buNone/>
              <a:defRPr sz="1793" b="0" i="0"/>
            </a:lvl2pPr>
            <a:lvl3pPr>
              <a:defRPr sz="1595"/>
            </a:lvl3pPr>
            <a:lvl4pPr>
              <a:defRPr sz="1793"/>
            </a:lvl4pPr>
            <a:lvl5pPr>
              <a:defRPr sz="1793"/>
            </a:lvl5pPr>
          </a:lstStyle>
          <a:p>
            <a:pPr lvl="0"/>
            <a:r>
              <a:rPr lang="en-US" dirty="0"/>
              <a:t>Left content</a:t>
            </a:r>
          </a:p>
        </p:txBody>
      </p:sp>
      <p:sp>
        <p:nvSpPr>
          <p:cNvPr id="11" name="Content Placeholder 10"/>
          <p:cNvSpPr>
            <a:spLocks noGrp="1"/>
          </p:cNvSpPr>
          <p:nvPr>
            <p:ph sz="quarter" idx="2" hasCustomPrompt="1"/>
          </p:nvPr>
        </p:nvSpPr>
        <p:spPr>
          <a:xfrm>
            <a:off x="4785360" y="1514088"/>
            <a:ext cx="3749040" cy="3010285"/>
          </a:xfrm>
        </p:spPr>
        <p:txBody>
          <a:bodyPr>
            <a:normAutofit/>
          </a:bodyPr>
          <a:lstStyle>
            <a:lvl1pPr marL="0" indent="0">
              <a:buFont typeface="Arial" panose="020B0604020202020204" pitchFamily="34" charset="0"/>
              <a:buNone/>
              <a:defRPr sz="1800" b="0" i="0">
                <a:latin typeface="+mn-lt"/>
                <a:ea typeface="Open Sans Light" pitchFamily="2" charset="0"/>
                <a:cs typeface="Calibri" panose="020F0502020204030204" pitchFamily="34" charset="0"/>
              </a:defRPr>
            </a:lvl1pPr>
            <a:lvl2pPr marL="363776" indent="0">
              <a:buFont typeface="Arial" panose="020B0604020202020204" pitchFamily="34" charset="0"/>
              <a:buNone/>
              <a:defRPr sz="1793" b="0" i="0"/>
            </a:lvl2pPr>
            <a:lvl3pPr>
              <a:defRPr sz="1595"/>
            </a:lvl3pPr>
            <a:lvl4pPr>
              <a:defRPr sz="1793"/>
            </a:lvl4pPr>
            <a:lvl5pPr>
              <a:defRPr sz="1793"/>
            </a:lvl5pPr>
          </a:lstStyle>
          <a:p>
            <a:pPr lvl="0"/>
            <a:r>
              <a:rPr lang="en-US"/>
              <a:t>Right content</a:t>
            </a:r>
          </a:p>
        </p:txBody>
      </p:sp>
      <p:sp>
        <p:nvSpPr>
          <p:cNvPr id="5" name="Text Placeholder 4">
            <a:extLst>
              <a:ext uri="{FF2B5EF4-FFF2-40B4-BE49-F238E27FC236}">
                <a16:creationId xmlns:a16="http://schemas.microsoft.com/office/drawing/2014/main" id="{886F8DDF-AB12-B548-A870-D5911A9BC3FC}"/>
              </a:ext>
            </a:extLst>
          </p:cNvPr>
          <p:cNvSpPr>
            <a:spLocks noGrp="1"/>
          </p:cNvSpPr>
          <p:nvPr>
            <p:ph type="body" sz="quarter" idx="10" hasCustomPrompt="1"/>
          </p:nvPr>
        </p:nvSpPr>
        <p:spPr>
          <a:xfrm>
            <a:off x="640079" y="823278"/>
            <a:ext cx="8091171" cy="454667"/>
          </a:xfrm>
        </p:spPr>
        <p:txBody>
          <a:bodyPr>
            <a:normAutofit/>
          </a:bodyPr>
          <a:lstStyle>
            <a:lvl1pPr>
              <a:defRPr sz="1800" b="0" i="0">
                <a:solidFill>
                  <a:schemeClr val="tx2"/>
                </a:solidFill>
                <a:latin typeface="+mj-lt"/>
                <a:ea typeface="+mj-ea"/>
                <a:cs typeface="Calibri" panose="020F0502020204030204" pitchFamily="34" charset="0"/>
              </a:defRPr>
            </a:lvl1pPr>
          </a:lstStyle>
          <a:p>
            <a:pPr lvl="0"/>
            <a:r>
              <a:rPr lang="en-US"/>
              <a:t>Subheading</a:t>
            </a:r>
          </a:p>
        </p:txBody>
      </p:sp>
      <p:sp>
        <p:nvSpPr>
          <p:cNvPr id="3" name="Title 2">
            <a:extLst>
              <a:ext uri="{FF2B5EF4-FFF2-40B4-BE49-F238E27FC236}">
                <a16:creationId xmlns:a16="http://schemas.microsoft.com/office/drawing/2014/main" id="{DF2D9E9F-F2C5-D5D9-54B3-5E03B74A11A0}"/>
              </a:ext>
            </a:extLst>
          </p:cNvPr>
          <p:cNvSpPr>
            <a:spLocks noGrp="1"/>
          </p:cNvSpPr>
          <p:nvPr>
            <p:ph type="title"/>
          </p:nvPr>
        </p:nvSpPr>
        <p:spPr>
          <a:xfrm>
            <a:off x="640080" y="274638"/>
            <a:ext cx="7894320"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2615944822"/>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SLIDE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BFB17-5D38-3541-945A-FA84B59EC612}"/>
              </a:ext>
            </a:extLst>
          </p:cNvPr>
          <p:cNvSpPr txBox="1"/>
          <p:nvPr/>
        </p:nvSpPr>
        <p:spPr>
          <a:xfrm>
            <a:off x="4114800" y="1828800"/>
            <a:ext cx="914400" cy="914400"/>
          </a:xfrm>
          <a:prstGeom prst="rect">
            <a:avLst/>
          </a:prstGeom>
          <a:noFill/>
        </p:spPr>
        <p:txBody>
          <a:bodyPr wrap="none" rtlCol="0" anchor="ctr">
            <a:noAutofit/>
          </a:bodyPr>
          <a:lstStyle/>
          <a:p>
            <a:pPr algn="ctr"/>
            <a:r>
              <a:rPr lang="en-US" sz="6000" b="0" i="0">
                <a:solidFill>
                  <a:schemeClr val="tx2"/>
                </a:solidFill>
                <a:latin typeface="+mj-lt"/>
                <a:ea typeface="Century Gothic" charset="0"/>
                <a:cs typeface="Calibri" panose="020F0502020204030204" pitchFamily="34" charset="0"/>
              </a:rPr>
              <a:t>BLANK SLIDES</a:t>
            </a:r>
          </a:p>
        </p:txBody>
      </p:sp>
    </p:spTree>
    <p:extLst>
      <p:ext uri="{BB962C8B-B14F-4D97-AF65-F5344CB8AC3E}">
        <p14:creationId xmlns:p14="http://schemas.microsoft.com/office/powerpoint/2010/main" val="3047090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09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mplates change log">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148DD6-5019-4FC8-AF53-D374AF81885A}"/>
              </a:ext>
            </a:extLst>
          </p:cNvPr>
          <p:cNvSpPr txBox="1"/>
          <p:nvPr/>
        </p:nvSpPr>
        <p:spPr>
          <a:xfrm>
            <a:off x="4572000" y="628650"/>
            <a:ext cx="3962400" cy="2312339"/>
          </a:xfrm>
          <a:prstGeom prst="rect">
            <a:avLst/>
          </a:prstGeom>
          <a:noFill/>
          <a:ln>
            <a:solidFill>
              <a:schemeClr val="tx2"/>
            </a:solidFill>
          </a:ln>
        </p:spPr>
        <p:txBody>
          <a:bodyPr wrap="square" rtlCol="0" anchor="t">
            <a:noAutofit/>
          </a:bodyPr>
          <a:lstStyle/>
          <a:p>
            <a:pPr algn="l"/>
            <a:r>
              <a:rPr lang="en-US" sz="1000" b="1" i="0" dirty="0">
                <a:latin typeface="Calibri" panose="020F0502020204030204" pitchFamily="34" charset="0"/>
                <a:ea typeface="Century Gothic" charset="0"/>
                <a:cs typeface="Calibri" panose="020F0502020204030204" pitchFamily="34" charset="0"/>
              </a:rPr>
              <a:t>STRATEGY TEMPLATES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latin typeface="Calibri" panose="020F0502020204030204" pitchFamily="34" charset="0"/>
                <a:ea typeface="Century Gothic" charset="0"/>
                <a:cs typeface="Calibri" panose="020F0502020204030204" pitchFamily="34" charset="0"/>
              </a:rPr>
              <a:t>7//25/24 </a:t>
            </a:r>
            <a:r>
              <a:rPr lang="en-US" sz="1000" b="0" i="0" dirty="0" err="1">
                <a:latin typeface="Calibri" panose="020F0502020204030204" pitchFamily="34" charset="0"/>
                <a:ea typeface="Century Gothic" charset="0"/>
                <a:cs typeface="Calibri" panose="020F0502020204030204" pitchFamily="34" charset="0"/>
              </a:rPr>
              <a:t>misc</a:t>
            </a:r>
            <a:r>
              <a:rPr lang="en-US" sz="1000" b="0" i="0" dirty="0">
                <a:latin typeface="Calibri" panose="020F0502020204030204" pitchFamily="34" charset="0"/>
                <a:ea typeface="Century Gothic" charset="0"/>
                <a:cs typeface="Calibri" panose="020F0502020204030204" pitchFamily="34" charset="0"/>
              </a:rPr>
              <a:t> minor cleanup</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latin typeface="Calibri" panose="020F0502020204030204" pitchFamily="34" charset="0"/>
                <a:ea typeface="Century Gothic" charset="0"/>
                <a:cs typeface="Calibri" panose="020F0502020204030204" pitchFamily="34" charset="0"/>
              </a:rPr>
              <a:t>7/22/24 merged templates into core theme with basic, fundamentals templates and Quartz artwork</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latin typeface="Calibri" panose="020F0502020204030204" pitchFamily="34" charset="0"/>
                <a:ea typeface="Century Gothic" charset="0"/>
                <a:cs typeface="Calibri" panose="020F0502020204030204" pitchFamily="34" charset="0"/>
              </a:rPr>
              <a:t>7/21/24 align input box on Strategic Positioning; add Market Test template</a:t>
            </a:r>
          </a:p>
          <a:p>
            <a:pPr marL="171450" indent="-171450" algn="l">
              <a:buFont typeface="Arial" panose="020B0604020202020204" pitchFamily="34" charset="0"/>
              <a:buChar char="•"/>
            </a:pPr>
            <a:r>
              <a:rPr lang="en-US" sz="1000" b="0" i="0" dirty="0">
                <a:latin typeface="Calibri" panose="020F0502020204030204" pitchFamily="34" charset="0"/>
                <a:ea typeface="Century Gothic" charset="0"/>
                <a:cs typeface="Calibri" panose="020F0502020204030204" pitchFamily="34" charset="0"/>
              </a:rPr>
              <a:t>7/17/24 added Lifecycle template (used for lifecycle vs competitive and situational growth)</a:t>
            </a:r>
          </a:p>
          <a:p>
            <a:pPr marL="171450" indent="-171450" algn="l">
              <a:buFont typeface="Arial" panose="020B0604020202020204" pitchFamily="34" charset="0"/>
              <a:buChar char="•"/>
            </a:pPr>
            <a:r>
              <a:rPr lang="en-US" sz="1000" b="0" i="0" dirty="0">
                <a:latin typeface="Calibri" panose="020F0502020204030204" pitchFamily="34" charset="0"/>
                <a:ea typeface="Century Gothic" charset="0"/>
                <a:cs typeface="Calibri" panose="020F0502020204030204" pitchFamily="34" charset="0"/>
              </a:rPr>
              <a:t>7/6/24 split out strategy templates; put Market/Product matrix and OKR Worksheet here</a:t>
            </a:r>
          </a:p>
          <a:p>
            <a:pPr marL="171450" indent="-171450" algn="l">
              <a:buFont typeface="Arial" panose="020B0604020202020204" pitchFamily="34" charset="0"/>
              <a:buChar char="•"/>
            </a:pPr>
            <a:r>
              <a:rPr lang="en-US" sz="1000" b="0" i="0" dirty="0">
                <a:latin typeface="Calibri" panose="020F0502020204030204" pitchFamily="34" charset="0"/>
                <a:ea typeface="Century Gothic" charset="0"/>
                <a:cs typeface="Calibri" panose="020F0502020204030204" pitchFamily="34" charset="0"/>
              </a:rPr>
              <a:t>6/3/24 Added strategy templates</a:t>
            </a:r>
          </a:p>
        </p:txBody>
      </p:sp>
      <p:sp>
        <p:nvSpPr>
          <p:cNvPr id="3" name="TextBox 2">
            <a:extLst>
              <a:ext uri="{FF2B5EF4-FFF2-40B4-BE49-F238E27FC236}">
                <a16:creationId xmlns:a16="http://schemas.microsoft.com/office/drawing/2014/main" id="{5EB999A8-D36E-4025-4AAA-726F8C909AA4}"/>
              </a:ext>
            </a:extLst>
          </p:cNvPr>
          <p:cNvSpPr txBox="1"/>
          <p:nvPr/>
        </p:nvSpPr>
        <p:spPr>
          <a:xfrm>
            <a:off x="393404" y="120979"/>
            <a:ext cx="4178595" cy="369332"/>
          </a:xfrm>
          <a:prstGeom prst="rect">
            <a:avLst/>
          </a:prstGeom>
          <a:noFill/>
        </p:spPr>
        <p:txBody>
          <a:bodyPr wrap="square">
            <a:spAutoFit/>
          </a:bodyPr>
          <a:lstStyle/>
          <a:p>
            <a:r>
              <a:rPr lang="en-US" sz="1800" b="1" i="0" dirty="0">
                <a:solidFill>
                  <a:schemeClr val="tx2"/>
                </a:solidFill>
                <a:latin typeface="+mj-lt"/>
                <a:ea typeface="Century Gothic" charset="0"/>
                <a:cs typeface="Calibri" panose="020F0502020204030204" pitchFamily="34" charset="0"/>
              </a:rPr>
              <a:t>TEMPLATES CHANGE LOG</a:t>
            </a:r>
            <a:endParaRPr lang="en-US" b="1" dirty="0"/>
          </a:p>
        </p:txBody>
      </p:sp>
      <p:sp>
        <p:nvSpPr>
          <p:cNvPr id="2" name="TextBox 1">
            <a:extLst>
              <a:ext uri="{FF2B5EF4-FFF2-40B4-BE49-F238E27FC236}">
                <a16:creationId xmlns:a16="http://schemas.microsoft.com/office/drawing/2014/main" id="{5C6C3FB7-7AAE-A75D-698A-03269F79B5A6}"/>
              </a:ext>
            </a:extLst>
          </p:cNvPr>
          <p:cNvSpPr txBox="1"/>
          <p:nvPr/>
        </p:nvSpPr>
        <p:spPr>
          <a:xfrm>
            <a:off x="457200" y="628650"/>
            <a:ext cx="3938477" cy="4209205"/>
          </a:xfrm>
          <a:prstGeom prst="rect">
            <a:avLst/>
          </a:prstGeom>
          <a:noFill/>
          <a:ln>
            <a:solidFill>
              <a:schemeClr val="tx2"/>
            </a:solidFill>
          </a:ln>
        </p:spPr>
        <p:txBody>
          <a:bodyPr wrap="square" numCol="2" spcCol="228600" rtlCol="0" anchor="t">
            <a:noAutofit/>
          </a:bodyPr>
          <a:lstStyle/>
          <a:p>
            <a:pPr algn="l"/>
            <a:r>
              <a:rPr lang="en-US" sz="900" b="1" i="0" dirty="0">
                <a:latin typeface="Calibri" panose="020F0502020204030204" pitchFamily="34" charset="0"/>
                <a:ea typeface="Century Gothic" charset="0"/>
                <a:cs typeface="Calibri" panose="020F0502020204030204" pitchFamily="34" charset="0"/>
              </a:rPr>
              <a:t>FUNDAMENTALS TEMPLATES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8/1/24 added info to prompt for scenario on problem story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7/31/24 change prompt for release planning worksheet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7/25/24 </a:t>
            </a:r>
            <a:r>
              <a:rPr lang="en-US" sz="900" b="0" i="0" dirty="0" err="1">
                <a:latin typeface="Calibri" panose="020F0502020204030204" pitchFamily="34" charset="0"/>
                <a:ea typeface="Century Gothic" charset="0"/>
                <a:cs typeface="Calibri" panose="020F0502020204030204" pitchFamily="34" charset="0"/>
              </a:rPr>
              <a:t>misc</a:t>
            </a:r>
            <a:r>
              <a:rPr lang="en-US" sz="900" b="0" i="0" dirty="0">
                <a:latin typeface="Calibri" panose="020F0502020204030204" pitchFamily="34" charset="0"/>
                <a:ea typeface="Century Gothic" charset="0"/>
                <a:cs typeface="Calibri" panose="020F0502020204030204" pitchFamily="34" charset="0"/>
              </a:rPr>
              <a:t> minor cleanup</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7/21/24 Rename Feature Request (erroneously named)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 7/20/24 updated blank template text box sizes; cleaned up duplicate images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7/19/24 Template names – Initial caps on all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7/17/24 Add timeframe to Product Performance Dashboard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7/16/24 Persona update bottom prompts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7/10/24 added purpose to blank template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7/6/24 Removed OKR Worksheet and Market/Product Matrix (moved to Strategy theme); removed Launch Readiness Brief and replaced with Readiness Dashboard; updates to Backlog dashboard, release brief, retrospective, Quartz Canvas description; removed “and Launch” from Release Planning Worksheet; updated Quartz artwork with sample templates to reflect template name changes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7/3/24 Launch Readiness Brief move boxes, remove launch date; Product Brief: move SUCCESS METRICS up.</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7/2/24 RELEASE FOCUS on Release Brief; moved “written with” on Problem Story; OKR labels 8pt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a:solidFill>
                  <a:schemeClr val="tx1"/>
                </a:solidFill>
                <a:latin typeface="Calibri" panose="020F0502020204030204" pitchFamily="34" charset="0"/>
                <a:ea typeface="Century Gothic" charset="0"/>
                <a:cs typeface="Calibri" panose="020F0502020204030204" pitchFamily="34" charset="0"/>
              </a:rPr>
              <a:t>6/27/24 Right side of problem story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latin typeface="Calibri" panose="020F0502020204030204" pitchFamily="34" charset="0"/>
                <a:ea typeface="Century Gothic" charset="0"/>
                <a:cs typeface="Calibri" panose="020F0502020204030204" pitchFamily="34" charset="0"/>
              </a:rPr>
              <a:t>6/25/24 Prompt on problem story</a:t>
            </a:r>
          </a:p>
          <a:p>
            <a:pPr marL="171450" indent="-171450" algn="l">
              <a:buFont typeface="Arial" panose="020B0604020202020204" pitchFamily="34" charset="0"/>
              <a:buChar char="•"/>
            </a:pPr>
            <a:r>
              <a:rPr lang="en-US" sz="900" b="0" i="0" dirty="0">
                <a:latin typeface="Calibri" panose="020F0502020204030204" pitchFamily="34" charset="0"/>
                <a:ea typeface="Century Gothic" charset="0"/>
                <a:cs typeface="Calibri" panose="020F0502020204030204" pitchFamily="34" charset="0"/>
              </a:rPr>
              <a:t>6/19/24 Roadmap (add initiatives as a column)</a:t>
            </a:r>
          </a:p>
          <a:p>
            <a:pPr marL="171450" indent="-171450" algn="l">
              <a:buFont typeface="Arial" panose="020B0604020202020204" pitchFamily="34" charset="0"/>
              <a:buChar char="•"/>
            </a:pPr>
            <a:r>
              <a:rPr lang="en-US" sz="900" b="0" i="0" dirty="0">
                <a:latin typeface="Calibri" panose="020F0502020204030204" pitchFamily="34" charset="0"/>
                <a:ea typeface="Century Gothic" charset="0"/>
                <a:cs typeface="Calibri" panose="020F0502020204030204" pitchFamily="34" charset="0"/>
              </a:rPr>
              <a:t>5/30/24 Backlog Dashboard, Average Age Since Created</a:t>
            </a:r>
          </a:p>
        </p:txBody>
      </p:sp>
    </p:spTree>
    <p:extLst>
      <p:ext uri="{BB962C8B-B14F-4D97-AF65-F5344CB8AC3E}">
        <p14:creationId xmlns:p14="http://schemas.microsoft.com/office/powerpoint/2010/main" val="25101774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 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w title no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23D1-7EA8-9458-5D77-E2FFFD2538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9557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w title and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2033-2166-8C6D-C441-EDB9BF72195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7342426"/>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77360D-5E36-3F45-BD22-1B9BCD4E68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200" y="360115"/>
            <a:ext cx="406400" cy="365760"/>
          </a:xfrm>
          <a:prstGeom prst="rect">
            <a:avLst/>
          </a:prstGeom>
        </p:spPr>
      </p:pic>
      <p:sp>
        <p:nvSpPr>
          <p:cNvPr id="3" name="Title 2">
            <a:extLst>
              <a:ext uri="{FF2B5EF4-FFF2-40B4-BE49-F238E27FC236}">
                <a16:creationId xmlns:a16="http://schemas.microsoft.com/office/drawing/2014/main" id="{31B16BF1-92FD-2EFF-142A-64A703F65E22}"/>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1814100"/>
      </p:ext>
    </p:extLst>
  </p:cSld>
  <p:clrMapOvr>
    <a:masterClrMapping/>
  </p:clrMapOvr>
  <p:hf sldNum="0" hdr="0" dt="0"/>
  <p:extLst>
    <p:ext uri="{DCECCB84-F9BA-43D5-87BE-67443E8EF086}">
      <p15:sldGuideLst xmlns:p15="http://schemas.microsoft.com/office/powerpoint/2012/main">
        <p15:guide id="11" pos="2880">
          <p15:clr>
            <a:srgbClr val="FBAE40"/>
          </p15:clr>
        </p15:guide>
        <p15:guide id="12" pos="384">
          <p15:clr>
            <a:srgbClr val="FBAE40"/>
          </p15:clr>
        </p15:guide>
        <p15:guide id="13" pos="5376">
          <p15:clr>
            <a:srgbClr val="FBAE40"/>
          </p15:clr>
        </p15:guide>
        <p15:guide id="42" pos="288">
          <p15:clr>
            <a:srgbClr val="FBAE40"/>
          </p15:clr>
        </p15:guide>
        <p15:guide id="45" orient="horz" pos="16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44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eleprompt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A404-FEC9-F12B-2D85-4AD1352A2C55}"/>
              </a:ext>
            </a:extLst>
          </p:cNvPr>
          <p:cNvSpPr>
            <a:spLocks noGrp="1"/>
          </p:cNvSpPr>
          <p:nvPr>
            <p:ph type="title" hasCustomPrompt="1"/>
          </p:nvPr>
        </p:nvSpPr>
        <p:spPr>
          <a:xfrm>
            <a:off x="1196578" y="125413"/>
            <a:ext cx="6750844" cy="4889500"/>
          </a:xfrm>
          <a:noFill/>
        </p:spPr>
        <p:txBody>
          <a:bodyPr anchor="ctr"/>
          <a:lstStyle>
            <a:lvl1pPr algn="ctr">
              <a:defRPr sz="6000" b="0" i="0">
                <a:solidFill>
                  <a:schemeClr val="bg1"/>
                </a:solidFill>
              </a:defRPr>
            </a:lvl1pPr>
          </a:lstStyle>
          <a:p>
            <a:r>
              <a:rPr lang="en-US"/>
              <a:t>teleprompter</a:t>
            </a:r>
          </a:p>
        </p:txBody>
      </p:sp>
    </p:spTree>
    <p:extLst>
      <p:ext uri="{BB962C8B-B14F-4D97-AF65-F5344CB8AC3E}">
        <p14:creationId xmlns:p14="http://schemas.microsoft.com/office/powerpoint/2010/main" val="361759329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opic">
    <p:bg>
      <p:bgPr>
        <a:solidFill>
          <a:schemeClr val="tx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F501AE-31D4-CBB3-3F98-3F2E83742429}"/>
              </a:ext>
            </a:extLst>
          </p:cNvPr>
          <p:cNvSpPr>
            <a:spLocks noGrp="1"/>
          </p:cNvSpPr>
          <p:nvPr>
            <p:ph type="body" sz="quarter" idx="11" hasCustomPrompt="1"/>
          </p:nvPr>
        </p:nvSpPr>
        <p:spPr>
          <a:xfrm>
            <a:off x="-720402" y="285751"/>
            <a:ext cx="2263699" cy="4572000"/>
          </a:xfrm>
        </p:spPr>
        <p:txBody>
          <a:bodyPr anchor="ctr">
            <a:noAutofit/>
          </a:bodyPr>
          <a:lstStyle>
            <a:lvl1pPr algn="r">
              <a:defRPr sz="30000" b="0" i="0">
                <a:solidFill>
                  <a:schemeClr val="accent1">
                    <a:alpha val="50000"/>
                  </a:schemeClr>
                </a:solidFill>
                <a:latin typeface="Calibri" panose="020F0502020204030204" pitchFamily="34" charset="0"/>
                <a:cs typeface="Calibri" panose="020F0502020204030204" pitchFamily="34" charset="0"/>
              </a:defRPr>
            </a:lvl1pPr>
          </a:lstStyle>
          <a:p>
            <a:pPr lvl="0"/>
            <a:r>
              <a:rPr lang="en-US" dirty="0"/>
              <a:t>#</a:t>
            </a:r>
          </a:p>
        </p:txBody>
      </p:sp>
      <p:sp>
        <p:nvSpPr>
          <p:cNvPr id="5" name="Title 4">
            <a:extLst>
              <a:ext uri="{FF2B5EF4-FFF2-40B4-BE49-F238E27FC236}">
                <a16:creationId xmlns:a16="http://schemas.microsoft.com/office/drawing/2014/main" id="{F31B4E1E-7B75-AB85-590C-E9DF3780B244}"/>
              </a:ext>
            </a:extLst>
          </p:cNvPr>
          <p:cNvSpPr>
            <a:spLocks noGrp="1"/>
          </p:cNvSpPr>
          <p:nvPr>
            <p:ph type="title" hasCustomPrompt="1"/>
          </p:nvPr>
        </p:nvSpPr>
        <p:spPr>
          <a:xfrm>
            <a:off x="1844564" y="274637"/>
            <a:ext cx="6416841" cy="4583111"/>
          </a:xfrm>
        </p:spPr>
        <p:txBody>
          <a:bodyPr>
            <a:noAutofit/>
          </a:bodyPr>
          <a:lstStyle>
            <a:lvl1pPr>
              <a:defRPr sz="6000">
                <a:solidFill>
                  <a:schemeClr val="bg1"/>
                </a:solidFill>
              </a:defRPr>
            </a:lvl1pPr>
          </a:lstStyle>
          <a:p>
            <a:r>
              <a:rPr lang="en-US" dirty="0"/>
              <a:t>Topic</a:t>
            </a:r>
          </a:p>
        </p:txBody>
      </p:sp>
    </p:spTree>
    <p:extLst>
      <p:ext uri="{BB962C8B-B14F-4D97-AF65-F5344CB8AC3E}">
        <p14:creationId xmlns:p14="http://schemas.microsoft.com/office/powerpoint/2010/main" val="2445859"/>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F780375-88EB-D9EA-B519-AD1CBD1903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721" y="-222483"/>
            <a:ext cx="2743200" cy="1893870"/>
          </a:xfrm>
          <a:prstGeom prst="rect">
            <a:avLst/>
          </a:prstGeom>
        </p:spPr>
      </p:pic>
      <p:sp>
        <p:nvSpPr>
          <p:cNvPr id="4" name="Freeform 3">
            <a:extLst>
              <a:ext uri="{FF2B5EF4-FFF2-40B4-BE49-F238E27FC236}">
                <a16:creationId xmlns:a16="http://schemas.microsoft.com/office/drawing/2014/main" id="{7EF4E0EF-6F36-776E-AB1A-3A0643A0468D}"/>
              </a:ext>
            </a:extLst>
          </p:cNvPr>
          <p:cNvSpPr>
            <a:spLocks noChangeAspect="1"/>
          </p:cNvSpPr>
          <p:nvPr/>
        </p:nvSpPr>
        <p:spPr>
          <a:xfrm rot="5400000">
            <a:off x="3795007" y="-197543"/>
            <a:ext cx="1538084" cy="9144000"/>
          </a:xfrm>
          <a:custGeom>
            <a:avLst/>
            <a:gdLst>
              <a:gd name="connsiteX0" fmla="*/ 0 w 1538084"/>
              <a:gd name="connsiteY0" fmla="*/ 9144000 h 9144000"/>
              <a:gd name="connsiteX1" fmla="*/ 0 w 1538084"/>
              <a:gd name="connsiteY1" fmla="*/ 1958419 h 9144000"/>
              <a:gd name="connsiteX2" fmla="*/ 822199 w 1538084"/>
              <a:gd name="connsiteY2" fmla="*/ 1958419 h 9144000"/>
              <a:gd name="connsiteX3" fmla="*/ 0 w 1538084"/>
              <a:gd name="connsiteY3" fmla="*/ 1142996 h 9144000"/>
              <a:gd name="connsiteX4" fmla="*/ 0 w 1538084"/>
              <a:gd name="connsiteY4" fmla="*/ 0 h 9144000"/>
              <a:gd name="connsiteX5" fmla="*/ 1538084 w 1538084"/>
              <a:gd name="connsiteY5" fmla="*/ 0 h 9144000"/>
              <a:gd name="connsiteX6" fmla="*/ 1538084 w 1538084"/>
              <a:gd name="connsiteY6" fmla="*/ 9144000 h 9144000"/>
              <a:gd name="connsiteX7" fmla="*/ 0 w 1538084"/>
              <a:gd name="connsiteY7" fmla="*/ 9144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084" h="9144000">
                <a:moveTo>
                  <a:pt x="0" y="9144000"/>
                </a:moveTo>
                <a:lnTo>
                  <a:pt x="0" y="1958419"/>
                </a:lnTo>
                <a:lnTo>
                  <a:pt x="822199" y="1958419"/>
                </a:lnTo>
                <a:lnTo>
                  <a:pt x="0" y="1142996"/>
                </a:lnTo>
                <a:lnTo>
                  <a:pt x="0" y="0"/>
                </a:lnTo>
                <a:lnTo>
                  <a:pt x="1538084" y="0"/>
                </a:lnTo>
                <a:lnTo>
                  <a:pt x="1538084" y="9144000"/>
                </a:lnTo>
                <a:lnTo>
                  <a:pt x="0" y="9144000"/>
                </a:lnTo>
                <a:close/>
              </a:path>
            </a:pathLst>
          </a:custGeom>
          <a:solidFill>
            <a:srgbClr val="33CC33">
              <a:alpha val="74902"/>
            </a:srgbClr>
          </a:solidFill>
          <a:ln>
            <a:noFill/>
          </a:ln>
          <a:effectLst/>
        </p:spPr>
        <p:txBody>
          <a:bodyPr wrap="square" lIns="91186" tIns="45594" rIns="91186" bIns="45594" rtlCol="0" anchor="ctr">
            <a:noAutofit/>
          </a:bodyPr>
          <a:lstStyle/>
          <a:p>
            <a:pPr algn="ctr"/>
            <a:endParaRPr lang="en-US" sz="1795" b="0" cap="none" spc="0">
              <a:ln w="0">
                <a:noFill/>
              </a:ln>
              <a:solidFill>
                <a:schemeClr val="tx2"/>
              </a:solidFill>
              <a:latin typeface="+mn-lt"/>
            </a:endParaRPr>
          </a:p>
        </p:txBody>
      </p:sp>
      <p:sp>
        <p:nvSpPr>
          <p:cNvPr id="5" name="Title 1"/>
          <p:cNvSpPr>
            <a:spLocks noGrp="1"/>
          </p:cNvSpPr>
          <p:nvPr>
            <p:ph type="title" hasCustomPrompt="1"/>
          </p:nvPr>
        </p:nvSpPr>
        <p:spPr>
          <a:xfrm>
            <a:off x="1250157" y="1084962"/>
            <a:ext cx="6750844" cy="2531567"/>
          </a:xfrm>
        </p:spPr>
        <p:txBody>
          <a:bodyPr anchor="ctr">
            <a:normAutofit/>
          </a:bodyPr>
          <a:lstStyle>
            <a:lvl1pPr algn="ctr">
              <a:defRPr sz="3200" b="0" i="0">
                <a:solidFill>
                  <a:schemeClr val="tx1"/>
                </a:solidFill>
              </a:defRPr>
            </a:lvl1pPr>
          </a:lstStyle>
          <a:p>
            <a:r>
              <a:rPr lang="en-US" dirty="0"/>
              <a:t>quote</a:t>
            </a:r>
          </a:p>
        </p:txBody>
      </p:sp>
      <p:sp>
        <p:nvSpPr>
          <p:cNvPr id="6" name="Content Placeholder 7"/>
          <p:cNvSpPr>
            <a:spLocks noGrp="1"/>
          </p:cNvSpPr>
          <p:nvPr>
            <p:ph sz="quarter" idx="1" hasCustomPrompt="1"/>
          </p:nvPr>
        </p:nvSpPr>
        <p:spPr>
          <a:xfrm>
            <a:off x="1250157" y="3968496"/>
            <a:ext cx="6750844" cy="1080154"/>
          </a:xfrm>
        </p:spPr>
        <p:txBody>
          <a:bodyPr anchor="ctr">
            <a:normAutofit/>
          </a:bodyPr>
          <a:lstStyle>
            <a:lvl1pPr marL="0" indent="0" algn="ctr">
              <a:buNone/>
              <a:defRPr sz="2396" b="0" i="0">
                <a:solidFill>
                  <a:schemeClr val="tx1"/>
                </a:solidFill>
                <a:latin typeface="+mj-lt"/>
                <a:ea typeface="Open Sans SemiBold" pitchFamily="2" charset="0"/>
                <a:cs typeface="Calibri" panose="020F0502020204030204" pitchFamily="34" charset="0"/>
              </a:defRPr>
            </a:lvl1pPr>
            <a:lvl2pPr marL="364733" indent="0" algn="r">
              <a:buNone/>
              <a:defRPr sz="2789">
                <a:solidFill>
                  <a:schemeClr val="tx2"/>
                </a:solidFill>
              </a:defRPr>
            </a:lvl2pPr>
            <a:lvl3pPr marL="683875" indent="0" algn="r">
              <a:buNone/>
              <a:defRPr sz="2789">
                <a:solidFill>
                  <a:schemeClr val="tx2"/>
                </a:solidFill>
              </a:defRPr>
            </a:lvl3pPr>
            <a:lvl4pPr marL="1138678" indent="0" algn="r">
              <a:buNone/>
              <a:defRPr sz="2789">
                <a:solidFill>
                  <a:schemeClr val="tx2"/>
                </a:solidFill>
              </a:defRPr>
            </a:lvl4pPr>
            <a:lvl5pPr marL="1594594" indent="0" algn="r">
              <a:buNone/>
              <a:defRPr sz="2789">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102854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_black">
    <p:bg>
      <p:bgPr>
        <a:solidFill>
          <a:schemeClr val="tx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F2C09CD-0BD8-260F-F190-3BF3AC3E719A}"/>
              </a:ext>
            </a:extLst>
          </p:cNvPr>
          <p:cNvSpPr>
            <a:spLocks noChangeAspect="1"/>
          </p:cNvSpPr>
          <p:nvPr/>
        </p:nvSpPr>
        <p:spPr>
          <a:xfrm rot="5400000">
            <a:off x="3795007" y="-197543"/>
            <a:ext cx="1538084" cy="9144000"/>
          </a:xfrm>
          <a:custGeom>
            <a:avLst/>
            <a:gdLst>
              <a:gd name="connsiteX0" fmla="*/ 0 w 1538084"/>
              <a:gd name="connsiteY0" fmla="*/ 9144000 h 9144000"/>
              <a:gd name="connsiteX1" fmla="*/ 0 w 1538084"/>
              <a:gd name="connsiteY1" fmla="*/ 1958419 h 9144000"/>
              <a:gd name="connsiteX2" fmla="*/ 822199 w 1538084"/>
              <a:gd name="connsiteY2" fmla="*/ 1958419 h 9144000"/>
              <a:gd name="connsiteX3" fmla="*/ 0 w 1538084"/>
              <a:gd name="connsiteY3" fmla="*/ 1142996 h 9144000"/>
              <a:gd name="connsiteX4" fmla="*/ 0 w 1538084"/>
              <a:gd name="connsiteY4" fmla="*/ 0 h 9144000"/>
              <a:gd name="connsiteX5" fmla="*/ 1538084 w 1538084"/>
              <a:gd name="connsiteY5" fmla="*/ 0 h 9144000"/>
              <a:gd name="connsiteX6" fmla="*/ 1538084 w 1538084"/>
              <a:gd name="connsiteY6" fmla="*/ 9144000 h 9144000"/>
              <a:gd name="connsiteX7" fmla="*/ 0 w 1538084"/>
              <a:gd name="connsiteY7" fmla="*/ 9144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084" h="9144000">
                <a:moveTo>
                  <a:pt x="0" y="9144000"/>
                </a:moveTo>
                <a:lnTo>
                  <a:pt x="0" y="1958419"/>
                </a:lnTo>
                <a:lnTo>
                  <a:pt x="822199" y="1958419"/>
                </a:lnTo>
                <a:lnTo>
                  <a:pt x="0" y="1142996"/>
                </a:lnTo>
                <a:lnTo>
                  <a:pt x="0" y="0"/>
                </a:lnTo>
                <a:lnTo>
                  <a:pt x="1538084" y="0"/>
                </a:lnTo>
                <a:lnTo>
                  <a:pt x="1538084" y="9144000"/>
                </a:lnTo>
                <a:lnTo>
                  <a:pt x="0" y="9144000"/>
                </a:lnTo>
                <a:close/>
              </a:path>
            </a:pathLst>
          </a:custGeom>
          <a:solidFill>
            <a:srgbClr val="33CC33">
              <a:alpha val="74902"/>
            </a:srgbClr>
          </a:solidFill>
          <a:ln>
            <a:noFill/>
          </a:ln>
          <a:effectLst/>
        </p:spPr>
        <p:txBody>
          <a:bodyPr wrap="square" lIns="91186" tIns="45594" rIns="91186" bIns="45594" rtlCol="0" anchor="ctr">
            <a:noAutofit/>
          </a:bodyPr>
          <a:lstStyle/>
          <a:p>
            <a:pPr algn="ctr"/>
            <a:endParaRPr lang="en-US" sz="1795" b="0" cap="none" spc="0">
              <a:ln w="0">
                <a:noFill/>
              </a:ln>
              <a:solidFill>
                <a:schemeClr val="tx2"/>
              </a:solidFill>
              <a:latin typeface="+mn-lt"/>
            </a:endParaRPr>
          </a:p>
        </p:txBody>
      </p:sp>
      <p:pic>
        <p:nvPicPr>
          <p:cNvPr id="2" name="Graphic 1">
            <a:extLst>
              <a:ext uri="{FF2B5EF4-FFF2-40B4-BE49-F238E27FC236}">
                <a16:creationId xmlns:a16="http://schemas.microsoft.com/office/drawing/2014/main" id="{CA841878-3048-D63F-C173-9E7A81DFB0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721" y="-222483"/>
            <a:ext cx="2743200" cy="1893870"/>
          </a:xfrm>
          <a:prstGeom prst="rect">
            <a:avLst/>
          </a:prstGeom>
        </p:spPr>
      </p:pic>
      <p:sp>
        <p:nvSpPr>
          <p:cNvPr id="6" name="Content Placeholder 7"/>
          <p:cNvSpPr>
            <a:spLocks noGrp="1"/>
          </p:cNvSpPr>
          <p:nvPr>
            <p:ph sz="quarter" idx="1" hasCustomPrompt="1"/>
          </p:nvPr>
        </p:nvSpPr>
        <p:spPr>
          <a:xfrm>
            <a:off x="1250157" y="3968496"/>
            <a:ext cx="6750844" cy="1080154"/>
          </a:xfrm>
        </p:spPr>
        <p:txBody>
          <a:bodyPr anchor="ctr">
            <a:normAutofit/>
          </a:bodyPr>
          <a:lstStyle>
            <a:lvl1pPr marL="0" indent="0" algn="ctr">
              <a:buNone/>
              <a:defRPr sz="2396" b="0" i="0">
                <a:solidFill>
                  <a:schemeClr val="bg1"/>
                </a:solidFill>
                <a:latin typeface="+mj-lt"/>
                <a:ea typeface="Open Sans SemiBold" pitchFamily="2" charset="0"/>
                <a:cs typeface="Calibri" panose="020F0502020204030204" pitchFamily="34" charset="0"/>
              </a:defRPr>
            </a:lvl1pPr>
            <a:lvl2pPr marL="364733" indent="0" algn="r">
              <a:buNone/>
              <a:defRPr sz="2789">
                <a:solidFill>
                  <a:schemeClr val="tx2"/>
                </a:solidFill>
              </a:defRPr>
            </a:lvl2pPr>
            <a:lvl3pPr marL="683875" indent="0" algn="r">
              <a:buNone/>
              <a:defRPr sz="2789">
                <a:solidFill>
                  <a:schemeClr val="tx2"/>
                </a:solidFill>
              </a:defRPr>
            </a:lvl3pPr>
            <a:lvl4pPr marL="1138678" indent="0" algn="r">
              <a:buNone/>
              <a:defRPr sz="2789">
                <a:solidFill>
                  <a:schemeClr val="tx2"/>
                </a:solidFill>
              </a:defRPr>
            </a:lvl4pPr>
            <a:lvl5pPr marL="1594594" indent="0" algn="r">
              <a:buNone/>
              <a:defRPr sz="2789">
                <a:solidFill>
                  <a:schemeClr val="tx2"/>
                </a:solidFill>
              </a:defRPr>
            </a:lvl5pPr>
          </a:lstStyle>
          <a:p>
            <a:pPr lvl="0"/>
            <a:r>
              <a:rPr lang="en-US" dirty="0"/>
              <a:t>CLICK TO EDIT MASTER TEXT STYLES</a:t>
            </a:r>
          </a:p>
        </p:txBody>
      </p:sp>
      <p:sp>
        <p:nvSpPr>
          <p:cNvPr id="7" name="Title 1">
            <a:extLst>
              <a:ext uri="{FF2B5EF4-FFF2-40B4-BE49-F238E27FC236}">
                <a16:creationId xmlns:a16="http://schemas.microsoft.com/office/drawing/2014/main" id="{DC19E9F6-29D0-46A3-0754-C8E8C5676AF1}"/>
              </a:ext>
            </a:extLst>
          </p:cNvPr>
          <p:cNvSpPr>
            <a:spLocks noGrp="1"/>
          </p:cNvSpPr>
          <p:nvPr>
            <p:ph type="title" hasCustomPrompt="1"/>
          </p:nvPr>
        </p:nvSpPr>
        <p:spPr>
          <a:xfrm>
            <a:off x="1250157" y="1084962"/>
            <a:ext cx="6750844" cy="2531567"/>
          </a:xfrm>
        </p:spPr>
        <p:txBody>
          <a:bodyPr anchor="ctr">
            <a:normAutofit/>
          </a:bodyPr>
          <a:lstStyle>
            <a:lvl1pPr algn="ctr">
              <a:defRPr sz="3200" b="0" i="0">
                <a:solidFill>
                  <a:schemeClr val="bg1"/>
                </a:solidFill>
              </a:defRPr>
            </a:lvl1pPr>
          </a:lstStyle>
          <a:p>
            <a:r>
              <a:rPr lang="en-US" dirty="0"/>
              <a:t>quote</a:t>
            </a:r>
          </a:p>
        </p:txBody>
      </p:sp>
    </p:spTree>
    <p:extLst>
      <p:ext uri="{BB962C8B-B14F-4D97-AF65-F5344CB8AC3E}">
        <p14:creationId xmlns:p14="http://schemas.microsoft.com/office/powerpoint/2010/main" val="2464398315"/>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89D9D5-5BA7-09DA-38E1-22CA670888A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250965" y="831850"/>
            <a:ext cx="2642070" cy="3479800"/>
          </a:xfrm>
          <a:prstGeom prst="rect">
            <a:avLst/>
          </a:prstGeom>
        </p:spPr>
      </p:pic>
      <p:sp>
        <p:nvSpPr>
          <p:cNvPr id="5" name="Title 1"/>
          <p:cNvSpPr>
            <a:spLocks noGrp="1"/>
          </p:cNvSpPr>
          <p:nvPr>
            <p:ph type="title" hasCustomPrompt="1"/>
          </p:nvPr>
        </p:nvSpPr>
        <p:spPr>
          <a:xfrm>
            <a:off x="1250157" y="801689"/>
            <a:ext cx="6750844" cy="3611412"/>
          </a:xfrm>
          <a:noFill/>
        </p:spPr>
        <p:txBody>
          <a:bodyPr anchor="ctr"/>
          <a:lstStyle>
            <a:lvl1pPr algn="ctr">
              <a:defRPr sz="3600" b="0" i="0"/>
            </a:lvl1pPr>
          </a:lstStyle>
          <a:p>
            <a:r>
              <a:rPr lang="en-US"/>
              <a:t>question</a:t>
            </a:r>
          </a:p>
        </p:txBody>
      </p:sp>
    </p:spTree>
    <p:extLst>
      <p:ext uri="{BB962C8B-B14F-4D97-AF65-F5344CB8AC3E}">
        <p14:creationId xmlns:p14="http://schemas.microsoft.com/office/powerpoint/2010/main" val="1094135938"/>
      </p:ext>
    </p:extLst>
  </p:cSld>
  <p:clrMapOvr>
    <a:masterClrMapping/>
  </p:clrMapOvr>
  <p:extLst>
    <p:ext uri="{DCECCB84-F9BA-43D5-87BE-67443E8EF086}">
      <p15:sldGuideLst xmlns:p15="http://schemas.microsoft.com/office/powerpoint/2012/main">
        <p15:guide id="7" orient="horz" pos="1619">
          <p15:clr>
            <a:srgbClr val="FBAE40"/>
          </p15:clr>
        </p15:guide>
        <p15:guide id="8" pos="2880">
          <p15:clr>
            <a:srgbClr val="FBAE40"/>
          </p15:clr>
        </p15:guide>
        <p15:guide id="13" orient="horz" pos="1214">
          <p15:clr>
            <a:srgbClr val="FBAE40"/>
          </p15:clr>
        </p15:guide>
        <p15:guide id="14"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struction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53" y="801692"/>
            <a:ext cx="7920165" cy="3725861"/>
          </a:xfrm>
        </p:spPr>
        <p:txBody>
          <a:bodyPr/>
          <a:lstStyle>
            <a:lvl1pPr marL="342274" indent="-342274">
              <a:buClr>
                <a:schemeClr val="tx1"/>
              </a:buClr>
              <a:buFont typeface="Arial" panose="020B0604020202020204" pitchFamily="34" charset="0"/>
              <a:buChar char="•"/>
              <a:defRPr b="0" i="0">
                <a:solidFill>
                  <a:schemeClr val="tx1"/>
                </a:solidFill>
              </a:defRPr>
            </a:lvl1pPr>
            <a:lvl2pPr marL="706734" indent="-342274">
              <a:buClr>
                <a:schemeClr val="tx1"/>
              </a:buClr>
              <a:buFont typeface="Arial" panose="020B0604020202020204" pitchFamily="34" charset="0"/>
              <a:buChar char="•"/>
              <a:defRPr b="0" i="0">
                <a:solidFill>
                  <a:schemeClr val="tx1"/>
                </a:solidFill>
              </a:defRPr>
            </a:lvl2pPr>
          </a:lstStyle>
          <a:p>
            <a:pPr lvl="0"/>
            <a:r>
              <a:rPr lang="en-US"/>
              <a:t>Click to edit Master text styles</a:t>
            </a:r>
          </a:p>
          <a:p>
            <a:pPr lvl="1"/>
            <a:r>
              <a:rPr lang="en-US"/>
              <a:t>Second level</a:t>
            </a:r>
          </a:p>
        </p:txBody>
      </p:sp>
      <p:sp>
        <p:nvSpPr>
          <p:cNvPr id="5" name="Title 4">
            <a:extLst>
              <a:ext uri="{FF2B5EF4-FFF2-40B4-BE49-F238E27FC236}">
                <a16:creationId xmlns:a16="http://schemas.microsoft.com/office/drawing/2014/main" id="{69354FF7-6685-B600-F429-9FFD4CCCEB30}"/>
              </a:ext>
            </a:extLst>
          </p:cNvPr>
          <p:cNvSpPr>
            <a:spLocks noGrp="1"/>
          </p:cNvSpPr>
          <p:nvPr>
            <p:ph type="title" hasCustomPrompt="1"/>
          </p:nvPr>
        </p:nvSpPr>
        <p:spPr/>
        <p:txBody>
          <a:bodyPr/>
          <a:lstStyle/>
          <a:p>
            <a:r>
              <a:rPr lang="en-US" dirty="0"/>
              <a:t>Title</a:t>
            </a:r>
          </a:p>
        </p:txBody>
      </p:sp>
      <p:sp>
        <p:nvSpPr>
          <p:cNvPr id="2" name="TextBox 1">
            <a:extLst>
              <a:ext uri="{FF2B5EF4-FFF2-40B4-BE49-F238E27FC236}">
                <a16:creationId xmlns:a16="http://schemas.microsoft.com/office/drawing/2014/main" id="{6BE4883C-2F18-F3E1-2CEB-9BFBB444057B}"/>
              </a:ext>
            </a:extLst>
          </p:cNvPr>
          <p:cNvSpPr txBox="1"/>
          <p:nvPr/>
        </p:nvSpPr>
        <p:spPr>
          <a:xfrm>
            <a:off x="-105878" y="2"/>
            <a:ext cx="738664" cy="5137640"/>
          </a:xfrm>
          <a:prstGeom prst="rect">
            <a:avLst/>
          </a:prstGeom>
          <a:noFill/>
        </p:spPr>
        <p:txBody>
          <a:bodyPr vert="vert270" wrap="square" rtlCol="0" anchor="ctr">
            <a:spAutoFit/>
          </a:bodyPr>
          <a:lstStyle/>
          <a:p>
            <a:pPr marL="0" indent="0" algn="ctr">
              <a:buNone/>
            </a:pPr>
            <a:r>
              <a:rPr lang="en-US" sz="3600" b="1" i="0" dirty="0">
                <a:solidFill>
                  <a:schemeClr val="tx1"/>
                </a:solidFill>
                <a:latin typeface="+mj-lt"/>
                <a:ea typeface="Noteworthy Bold" charset="0"/>
                <a:cs typeface="Noteworthy Bold" charset="0"/>
              </a:rPr>
              <a:t>INSTRUCTIONS</a:t>
            </a:r>
          </a:p>
        </p:txBody>
      </p:sp>
    </p:spTree>
    <p:extLst>
      <p:ext uri="{BB962C8B-B14F-4D97-AF65-F5344CB8AC3E}">
        <p14:creationId xmlns:p14="http://schemas.microsoft.com/office/powerpoint/2010/main" val="4226812197"/>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xclam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AF0213-3CFE-21B4-37B6-12DE484EA07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093297" y="831850"/>
            <a:ext cx="957405" cy="3479800"/>
          </a:xfrm>
          <a:prstGeom prst="rect">
            <a:avLst/>
          </a:prstGeom>
        </p:spPr>
      </p:pic>
      <p:sp>
        <p:nvSpPr>
          <p:cNvPr id="5" name="Title 1"/>
          <p:cNvSpPr>
            <a:spLocks noGrp="1"/>
          </p:cNvSpPr>
          <p:nvPr>
            <p:ph type="title" hasCustomPrompt="1"/>
          </p:nvPr>
        </p:nvSpPr>
        <p:spPr>
          <a:xfrm>
            <a:off x="1250157" y="801692"/>
            <a:ext cx="6750844" cy="3725861"/>
          </a:xfrm>
          <a:noFill/>
        </p:spPr>
        <p:txBody>
          <a:bodyPr anchor="ctr"/>
          <a:lstStyle>
            <a:lvl1pPr algn="ctr">
              <a:defRPr sz="3600" b="0" i="0"/>
            </a:lvl1pPr>
          </a:lstStyle>
          <a:p>
            <a:r>
              <a:rPr lang="en-US"/>
              <a:t>statement</a:t>
            </a:r>
          </a:p>
        </p:txBody>
      </p:sp>
    </p:spTree>
    <p:extLst>
      <p:ext uri="{BB962C8B-B14F-4D97-AF65-F5344CB8AC3E}">
        <p14:creationId xmlns:p14="http://schemas.microsoft.com/office/powerpoint/2010/main" val="2820763926"/>
      </p:ext>
    </p:extLst>
  </p:cSld>
  <p:clrMapOvr>
    <a:masterClrMapping/>
  </p:clrMapOvr>
  <p:extLst>
    <p:ext uri="{DCECCB84-F9BA-43D5-87BE-67443E8EF086}">
      <p15:sldGuideLst xmlns:p15="http://schemas.microsoft.com/office/powerpoint/2012/main">
        <p15:guide id="7" orient="horz" pos="1619">
          <p15:clr>
            <a:srgbClr val="FBAE40"/>
          </p15:clr>
        </p15:guide>
        <p15:guide id="8" pos="2880">
          <p15:clr>
            <a:srgbClr val="FBAE40"/>
          </p15:clr>
        </p15:guide>
        <p15:guide id="13" orient="horz" pos="1214">
          <p15:clr>
            <a:srgbClr val="FBAE40"/>
          </p15:clr>
        </p15:guide>
        <p15:guide id="14"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le watermark">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23875" y="971551"/>
            <a:ext cx="6210589" cy="3200400"/>
          </a:xfrm>
        </p:spPr>
        <p:txBody>
          <a:bodyPr anchor="ctr">
            <a:normAutofit/>
          </a:bodyPr>
          <a:lstStyle>
            <a:lvl1pPr algn="ctr">
              <a:defRPr sz="4000" b="0" i="0">
                <a:solidFill>
                  <a:schemeClr val="tx1"/>
                </a:solidFill>
              </a:defRPr>
            </a:lvl1pPr>
          </a:lstStyle>
          <a:p>
            <a:r>
              <a:rPr lang="en-US" dirty="0"/>
              <a:t>rule</a:t>
            </a:r>
          </a:p>
        </p:txBody>
      </p:sp>
      <p:pic>
        <p:nvPicPr>
          <p:cNvPr id="4" name="Graphic 3">
            <a:extLst>
              <a:ext uri="{FF2B5EF4-FFF2-40B4-BE49-F238E27FC236}">
                <a16:creationId xmlns:a16="http://schemas.microsoft.com/office/drawing/2014/main" id="{DFBE72AA-2C62-A9EA-6659-4AD235C34F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1888" y="-4576"/>
            <a:ext cx="3182142" cy="5152839"/>
          </a:xfrm>
          <a:prstGeom prst="rect">
            <a:avLst/>
          </a:prstGeom>
        </p:spPr>
      </p:pic>
    </p:spTree>
    <p:extLst>
      <p:ext uri="{BB962C8B-B14F-4D97-AF65-F5344CB8AC3E}">
        <p14:creationId xmlns:p14="http://schemas.microsoft.com/office/powerpoint/2010/main" val="382427838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le watermark_dark">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8AB6AF-D5FF-BF9D-34A0-DB74386C66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1888" y="-4576"/>
            <a:ext cx="3182142" cy="5152839"/>
          </a:xfrm>
          <a:prstGeom prst="rect">
            <a:avLst/>
          </a:prstGeom>
        </p:spPr>
      </p:pic>
      <p:sp>
        <p:nvSpPr>
          <p:cNvPr id="2" name="Title 1">
            <a:extLst>
              <a:ext uri="{FF2B5EF4-FFF2-40B4-BE49-F238E27FC236}">
                <a16:creationId xmlns:a16="http://schemas.microsoft.com/office/drawing/2014/main" id="{9240A7E6-757B-77D2-F25B-A714593C4E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307264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 statistic">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D6E840-F8BE-C140-D781-C56CF5144189}"/>
              </a:ext>
            </a:extLst>
          </p:cNvPr>
          <p:cNvSpPr>
            <a:spLocks noGrp="1"/>
          </p:cNvSpPr>
          <p:nvPr>
            <p:ph sz="quarter" idx="12" hasCustomPrompt="1"/>
          </p:nvPr>
        </p:nvSpPr>
        <p:spPr>
          <a:xfrm>
            <a:off x="2100756" y="1578938"/>
            <a:ext cx="4942488" cy="1485148"/>
          </a:xfrm>
        </p:spPr>
        <p:txBody>
          <a:bodyPr anchor="ctr">
            <a:noAutofit/>
          </a:bodyPr>
          <a:lstStyle>
            <a:lvl1pPr algn="ctr">
              <a:defRPr sz="11500" b="0" i="0">
                <a:solidFill>
                  <a:schemeClr val="accent3"/>
                </a:solidFill>
              </a:defRPr>
            </a:lvl1pPr>
          </a:lstStyle>
          <a:p>
            <a:pPr lvl="0"/>
            <a:r>
              <a:rPr lang="en-US"/>
              <a:t>statistic</a:t>
            </a:r>
          </a:p>
        </p:txBody>
      </p:sp>
      <p:sp>
        <p:nvSpPr>
          <p:cNvPr id="3" name="Text Placeholder 8">
            <a:extLst>
              <a:ext uri="{FF2B5EF4-FFF2-40B4-BE49-F238E27FC236}">
                <a16:creationId xmlns:a16="http://schemas.microsoft.com/office/drawing/2014/main" id="{AC397B40-BB87-643A-7FC0-41221FCFD517}"/>
              </a:ext>
            </a:extLst>
          </p:cNvPr>
          <p:cNvSpPr>
            <a:spLocks noGrp="1"/>
          </p:cNvSpPr>
          <p:nvPr>
            <p:ph type="body" sz="quarter" idx="11" hasCustomPrompt="1"/>
          </p:nvPr>
        </p:nvSpPr>
        <p:spPr>
          <a:xfrm>
            <a:off x="1886202" y="3064086"/>
            <a:ext cx="5370022" cy="1243483"/>
          </a:xfrm>
        </p:spPr>
        <p:txBody>
          <a:bodyPr>
            <a:normAutofit/>
          </a:bodyPr>
          <a:lstStyle>
            <a:lvl1pPr algn="ctr">
              <a:defRPr sz="2400" b="0" i="0"/>
            </a:lvl1pPr>
          </a:lstStyle>
          <a:p>
            <a:pPr lvl="0"/>
            <a:r>
              <a:rPr lang="en-US"/>
              <a:t>description of fact</a:t>
            </a:r>
          </a:p>
        </p:txBody>
      </p:sp>
      <p:sp>
        <p:nvSpPr>
          <p:cNvPr id="5" name="Text Placeholder 8">
            <a:extLst>
              <a:ext uri="{FF2B5EF4-FFF2-40B4-BE49-F238E27FC236}">
                <a16:creationId xmlns:a16="http://schemas.microsoft.com/office/drawing/2014/main" id="{4E91F22B-AD36-2A54-24E8-485B6B17042D}"/>
              </a:ext>
            </a:extLst>
          </p:cNvPr>
          <p:cNvSpPr>
            <a:spLocks noGrp="1"/>
          </p:cNvSpPr>
          <p:nvPr>
            <p:ph type="body" sz="quarter" idx="10" hasCustomPrompt="1"/>
          </p:nvPr>
        </p:nvSpPr>
        <p:spPr>
          <a:xfrm>
            <a:off x="609608" y="1148852"/>
            <a:ext cx="7923212" cy="430086"/>
          </a:xfrm>
        </p:spPr>
        <p:txBody>
          <a:bodyPr anchor="t">
            <a:normAutofit/>
          </a:bodyPr>
          <a:lstStyle>
            <a:lvl1pPr algn="ctr">
              <a:defRPr sz="2400" b="0" i="0"/>
            </a:lvl1pPr>
          </a:lstStyle>
          <a:p>
            <a:pPr lvl="0"/>
            <a:r>
              <a:rPr lang="en-US"/>
              <a:t>heading</a:t>
            </a:r>
          </a:p>
        </p:txBody>
      </p:sp>
      <p:sp>
        <p:nvSpPr>
          <p:cNvPr id="4" name="Title 3">
            <a:extLst>
              <a:ext uri="{FF2B5EF4-FFF2-40B4-BE49-F238E27FC236}">
                <a16:creationId xmlns:a16="http://schemas.microsoft.com/office/drawing/2014/main" id="{288E738C-74D6-5B01-7A52-C983BF63872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49706489"/>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2033-2166-8C6D-C441-EDB9BF72195F}"/>
              </a:ext>
            </a:extLst>
          </p:cNvPr>
          <p:cNvSpPr>
            <a:spLocks noGrp="1"/>
          </p:cNvSpPr>
          <p:nvPr>
            <p:ph type="title"/>
          </p:nvPr>
        </p:nvSpPr>
        <p:spPr/>
        <p:txBody>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7CAE6A2-1F2F-C15B-4633-AC8657B48AF4}"/>
              </a:ext>
            </a:extLst>
          </p:cNvPr>
          <p:cNvSpPr/>
          <p:nvPr/>
        </p:nvSpPr>
        <p:spPr>
          <a:xfrm>
            <a:off x="4796952" y="1124465"/>
            <a:ext cx="3877056" cy="3390386"/>
          </a:xfrm>
          <a:prstGeom prst="rect">
            <a:avLst/>
          </a:prstGeom>
          <a:solidFill>
            <a:schemeClr val="bg2"/>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6" name="Rectangle 5">
            <a:extLst>
              <a:ext uri="{FF2B5EF4-FFF2-40B4-BE49-F238E27FC236}">
                <a16:creationId xmlns:a16="http://schemas.microsoft.com/office/drawing/2014/main" id="{45E47506-A0E8-3A9F-A1FE-828216C2360B}"/>
              </a:ext>
            </a:extLst>
          </p:cNvPr>
          <p:cNvSpPr/>
          <p:nvPr/>
        </p:nvSpPr>
        <p:spPr>
          <a:xfrm>
            <a:off x="493693" y="1124466"/>
            <a:ext cx="3874902" cy="3390386"/>
          </a:xfrm>
          <a:prstGeom prst="rect">
            <a:avLst/>
          </a:prstGeom>
          <a:solidFill>
            <a:schemeClr val="bg2"/>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9" name="Text Placeholder 8">
            <a:extLst>
              <a:ext uri="{FF2B5EF4-FFF2-40B4-BE49-F238E27FC236}">
                <a16:creationId xmlns:a16="http://schemas.microsoft.com/office/drawing/2014/main" id="{6675889B-48D5-DB6A-4B2A-D8AD56E77205}"/>
              </a:ext>
            </a:extLst>
          </p:cNvPr>
          <p:cNvSpPr>
            <a:spLocks noGrp="1"/>
          </p:cNvSpPr>
          <p:nvPr>
            <p:ph type="body" sz="quarter" idx="14" hasCustomPrompt="1"/>
          </p:nvPr>
        </p:nvSpPr>
        <p:spPr>
          <a:xfrm>
            <a:off x="609606" y="2918245"/>
            <a:ext cx="3628439" cy="1464569"/>
          </a:xfrm>
        </p:spPr>
        <p:txBody>
          <a:bodyPr>
            <a:normAutofit/>
          </a:bodyPr>
          <a:lstStyle>
            <a:lvl1pPr algn="ctr">
              <a:defRPr/>
            </a:lvl1pPr>
          </a:lstStyle>
          <a:p>
            <a:r>
              <a:rPr lang="en-US"/>
              <a:t>Description of fact</a:t>
            </a:r>
          </a:p>
        </p:txBody>
      </p:sp>
      <p:sp>
        <p:nvSpPr>
          <p:cNvPr id="15" name="Text Placeholder 8">
            <a:extLst>
              <a:ext uri="{FF2B5EF4-FFF2-40B4-BE49-F238E27FC236}">
                <a16:creationId xmlns:a16="http://schemas.microsoft.com/office/drawing/2014/main" id="{81D2B201-A439-06F0-5254-8760B9C06DD8}"/>
              </a:ext>
            </a:extLst>
          </p:cNvPr>
          <p:cNvSpPr>
            <a:spLocks noGrp="1"/>
          </p:cNvSpPr>
          <p:nvPr>
            <p:ph type="body" sz="quarter" idx="16" hasCustomPrompt="1"/>
          </p:nvPr>
        </p:nvSpPr>
        <p:spPr>
          <a:xfrm>
            <a:off x="4921260" y="2918245"/>
            <a:ext cx="3628439" cy="1464569"/>
          </a:xfrm>
        </p:spPr>
        <p:txBody>
          <a:bodyPr>
            <a:normAutofit/>
          </a:bodyPr>
          <a:lstStyle>
            <a:lvl1pPr algn="ctr">
              <a:defRPr/>
            </a:lvl1pPr>
          </a:lstStyle>
          <a:p>
            <a:r>
              <a:rPr lang="en-US"/>
              <a:t>Description of fact</a:t>
            </a:r>
          </a:p>
        </p:txBody>
      </p:sp>
      <p:sp>
        <p:nvSpPr>
          <p:cNvPr id="5" name="Text Placeholder 4">
            <a:extLst>
              <a:ext uri="{FF2B5EF4-FFF2-40B4-BE49-F238E27FC236}">
                <a16:creationId xmlns:a16="http://schemas.microsoft.com/office/drawing/2014/main" id="{8A728BE2-2B01-0E3E-36ED-0408C34F6B31}"/>
              </a:ext>
            </a:extLst>
          </p:cNvPr>
          <p:cNvSpPr>
            <a:spLocks noGrp="1"/>
          </p:cNvSpPr>
          <p:nvPr>
            <p:ph type="body" sz="quarter" idx="17" hasCustomPrompt="1"/>
          </p:nvPr>
        </p:nvSpPr>
        <p:spPr>
          <a:xfrm>
            <a:off x="802890" y="1523955"/>
            <a:ext cx="3256507" cy="1392238"/>
          </a:xfrm>
        </p:spPr>
        <p:txBody>
          <a:bodyPr anchor="ctr">
            <a:noAutofit/>
          </a:bodyPr>
          <a:lstStyle>
            <a:lvl1pPr algn="ctr">
              <a:defRPr sz="6000">
                <a:solidFill>
                  <a:schemeClr val="accent3"/>
                </a:solidFill>
              </a:defRPr>
            </a:lvl1pPr>
          </a:lstStyle>
          <a:p>
            <a:pPr lvl="0"/>
            <a:r>
              <a:rPr lang="en-US" dirty="0"/>
              <a:t>statistic</a:t>
            </a:r>
          </a:p>
        </p:txBody>
      </p:sp>
      <p:sp>
        <p:nvSpPr>
          <p:cNvPr id="7" name="Text Placeholder 4">
            <a:extLst>
              <a:ext uri="{FF2B5EF4-FFF2-40B4-BE49-F238E27FC236}">
                <a16:creationId xmlns:a16="http://schemas.microsoft.com/office/drawing/2014/main" id="{139865D8-0462-F98E-6BC3-4A78217BF253}"/>
              </a:ext>
            </a:extLst>
          </p:cNvPr>
          <p:cNvSpPr>
            <a:spLocks noGrp="1"/>
          </p:cNvSpPr>
          <p:nvPr>
            <p:ph type="body" sz="quarter" idx="18" hasCustomPrompt="1"/>
          </p:nvPr>
        </p:nvSpPr>
        <p:spPr>
          <a:xfrm>
            <a:off x="5107225" y="1523955"/>
            <a:ext cx="3256507" cy="1392238"/>
          </a:xfrm>
        </p:spPr>
        <p:txBody>
          <a:bodyPr anchor="ctr">
            <a:noAutofit/>
          </a:bodyPr>
          <a:lstStyle>
            <a:lvl1pPr algn="ctr">
              <a:defRPr sz="6000">
                <a:solidFill>
                  <a:schemeClr val="accent3"/>
                </a:solidFill>
              </a:defRPr>
            </a:lvl1pPr>
          </a:lstStyle>
          <a:p>
            <a:pPr lvl="0"/>
            <a:r>
              <a:rPr lang="en-US"/>
              <a:t>statistic</a:t>
            </a:r>
          </a:p>
        </p:txBody>
      </p:sp>
    </p:spTree>
    <p:extLst>
      <p:ext uri="{BB962C8B-B14F-4D97-AF65-F5344CB8AC3E}">
        <p14:creationId xmlns:p14="http://schemas.microsoft.com/office/powerpoint/2010/main" val="9471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build="p">
        <p:tmplLst>
          <p:tmpl lvl="1">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7" grpId="0" build="p">
        <p:tmplLst>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ipboar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BBBAAE-3A10-474B-B875-6120BDFC506A}"/>
              </a:ext>
            </a:extLst>
          </p:cNvPr>
          <p:cNvSpPr>
            <a:spLocks noGrp="1"/>
          </p:cNvSpPr>
          <p:nvPr>
            <p:ph type="body" sz="quarter" idx="10"/>
          </p:nvPr>
        </p:nvSpPr>
        <p:spPr>
          <a:xfrm>
            <a:off x="4805921" y="659219"/>
            <a:ext cx="3827721" cy="4125432"/>
          </a:xfrm>
        </p:spPr>
        <p:txBody>
          <a:bodyPr>
            <a:normAutofit/>
          </a:bodyPr>
          <a:lstStyle>
            <a:lvl1pPr marL="317909" indent="-317909">
              <a:buClr>
                <a:schemeClr val="tx2"/>
              </a:buClr>
              <a:buSzPct val="60000"/>
              <a:buFont typeface="Wingdings" pitchFamily="2" charset="2"/>
              <a:buChar char="q"/>
              <a:defRPr sz="2400" b="0" i="0"/>
            </a:lvl1pPr>
          </a:lstStyle>
          <a:p>
            <a:pPr lvl="0"/>
            <a:r>
              <a:rPr lang="en-US"/>
              <a:t>Click to edit Master text styles</a:t>
            </a:r>
          </a:p>
        </p:txBody>
      </p:sp>
      <p:sp>
        <p:nvSpPr>
          <p:cNvPr id="2" name="Rectangle 1">
            <a:extLst>
              <a:ext uri="{FF2B5EF4-FFF2-40B4-BE49-F238E27FC236}">
                <a16:creationId xmlns:a16="http://schemas.microsoft.com/office/drawing/2014/main" id="{BA7B7D4B-FC15-7E49-B05F-47F91FF95A9B}"/>
              </a:ext>
            </a:extLst>
          </p:cNvPr>
          <p:cNvSpPr/>
          <p:nvPr/>
        </p:nvSpPr>
        <p:spPr>
          <a:xfrm>
            <a:off x="0" y="5143504"/>
            <a:ext cx="4572000" cy="460382"/>
          </a:xfrm>
          <a:prstGeom prst="rect">
            <a:avLst/>
          </a:prstGeom>
        </p:spPr>
        <p:txBody>
          <a:bodyPr>
            <a:spAutoFit/>
          </a:bodyPr>
          <a:lstStyle/>
          <a:p>
            <a:r>
              <a:rPr lang="en-US" sz="1196" b="0" i="0">
                <a:latin typeface="+mn-lt"/>
              </a:rPr>
              <a:t>https://</a:t>
            </a:r>
            <a:r>
              <a:rPr lang="en-US" sz="1196" b="0" i="0" err="1">
                <a:latin typeface="+mn-lt"/>
              </a:rPr>
              <a:t>pixabay.com</a:t>
            </a:r>
            <a:r>
              <a:rPr lang="en-US" sz="1196" b="0" i="0">
                <a:latin typeface="+mn-lt"/>
              </a:rPr>
              <a:t>/</a:t>
            </a:r>
            <a:r>
              <a:rPr lang="en-US" sz="1196" b="0" i="0" err="1">
                <a:latin typeface="+mn-lt"/>
              </a:rPr>
              <a:t>en</a:t>
            </a:r>
            <a:r>
              <a:rPr lang="en-US" sz="1196" b="0" i="0">
                <a:latin typeface="+mn-lt"/>
              </a:rPr>
              <a:t>/writing-pad-hand-clipboard-computer-3229690/</a:t>
            </a:r>
          </a:p>
        </p:txBody>
      </p:sp>
      <p:pic>
        <p:nvPicPr>
          <p:cNvPr id="3" name="Picture 2">
            <a:extLst>
              <a:ext uri="{FF2B5EF4-FFF2-40B4-BE49-F238E27FC236}">
                <a16:creationId xmlns:a16="http://schemas.microsoft.com/office/drawing/2014/main" id="{FF0D2A63-2921-C43F-7A7F-7DC1E16813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
            <a:ext cx="9144000" cy="5143500"/>
          </a:xfrm>
          <a:prstGeom prst="rect">
            <a:avLst/>
          </a:prstGeom>
        </p:spPr>
      </p:pic>
    </p:spTree>
    <p:extLst>
      <p:ext uri="{BB962C8B-B14F-4D97-AF65-F5344CB8AC3E}">
        <p14:creationId xmlns:p14="http://schemas.microsoft.com/office/powerpoint/2010/main" val="1314999814"/>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E9937C-D88B-6C4F-A629-77060A91AEDE}"/>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l="-55"/>
          <a:stretch/>
        </p:blipFill>
        <p:spPr>
          <a:xfrm>
            <a:off x="-91440" y="0"/>
            <a:ext cx="9235440" cy="5194935"/>
          </a:xfrm>
          <a:prstGeom prst="rect">
            <a:avLst/>
          </a:prstGeom>
          <a:solidFill>
            <a:schemeClr val="bg1">
              <a:alpha val="50000"/>
            </a:schemeClr>
          </a:solidFill>
        </p:spPr>
      </p:pic>
      <p:sp>
        <p:nvSpPr>
          <p:cNvPr id="3" name="Rectangle 2">
            <a:extLst>
              <a:ext uri="{FF2B5EF4-FFF2-40B4-BE49-F238E27FC236}">
                <a16:creationId xmlns:a16="http://schemas.microsoft.com/office/drawing/2014/main" id="{D8AE6607-E2AD-AB41-A3AA-BABEAB2E96E3}"/>
              </a:ext>
            </a:extLst>
          </p:cNvPr>
          <p:cNvSpPr/>
          <p:nvPr/>
        </p:nvSpPr>
        <p:spPr>
          <a:xfrm>
            <a:off x="6788871" y="5172032"/>
            <a:ext cx="2355132" cy="245580"/>
          </a:xfrm>
          <a:prstGeom prst="rect">
            <a:avLst/>
          </a:prstGeom>
        </p:spPr>
        <p:txBody>
          <a:bodyPr wrap="none" anchor="b">
            <a:spAutoFit/>
          </a:bodyPr>
          <a:lstStyle/>
          <a:p>
            <a:pPr algn="r"/>
            <a:r>
              <a:rPr lang="en-US" sz="996" b="0" i="0">
                <a:solidFill>
                  <a:schemeClr val="tx1"/>
                </a:solidFill>
                <a:latin typeface="+mn-lt"/>
                <a:cs typeface="Calibri" panose="020F0502020204030204" pitchFamily="34" charset="0"/>
              </a:rPr>
              <a:t>Photo by Alejandro Escamilla on </a:t>
            </a:r>
            <a:r>
              <a:rPr lang="en-US" sz="996" b="0" i="0" err="1">
                <a:solidFill>
                  <a:schemeClr val="tx1"/>
                </a:solidFill>
                <a:latin typeface="+mn-lt"/>
                <a:cs typeface="Calibri" panose="020F0502020204030204" pitchFamily="34" charset="0"/>
              </a:rPr>
              <a:t>Unsplash</a:t>
            </a:r>
            <a:endParaRPr lang="en-US" sz="996" b="0" i="0">
              <a:solidFill>
                <a:schemeClr val="tx1"/>
              </a:solidFill>
              <a:latin typeface="+mn-lt"/>
              <a:cs typeface="Calibri" panose="020F0502020204030204" pitchFamily="34" charset="0"/>
            </a:endParaRPr>
          </a:p>
        </p:txBody>
      </p:sp>
      <p:sp>
        <p:nvSpPr>
          <p:cNvPr id="2" name="Title 1">
            <a:extLst>
              <a:ext uri="{FF2B5EF4-FFF2-40B4-BE49-F238E27FC236}">
                <a16:creationId xmlns:a16="http://schemas.microsoft.com/office/drawing/2014/main" id="{F86173CA-E735-DF4B-976E-DE2A717B814E}"/>
              </a:ext>
            </a:extLst>
          </p:cNvPr>
          <p:cNvSpPr>
            <a:spLocks noGrp="1"/>
          </p:cNvSpPr>
          <p:nvPr>
            <p:ph type="title" hasCustomPrompt="1"/>
          </p:nvPr>
        </p:nvSpPr>
        <p:spPr>
          <a:xfrm>
            <a:off x="4453131" y="182566"/>
            <a:ext cx="4537253" cy="430085"/>
          </a:xfrm>
          <a:solidFill>
            <a:schemeClr val="tx1">
              <a:alpha val="50000"/>
            </a:schemeClr>
          </a:solidFill>
        </p:spPr>
        <p:txBody>
          <a:bodyPr lIns="228600" rIns="228600"/>
          <a:lstStyle>
            <a:lvl1pPr>
              <a:defRPr sz="2400" b="0" i="0" cap="all" baseline="0">
                <a:solidFill>
                  <a:schemeClr val="bg1"/>
                </a:solidFill>
              </a:defRPr>
            </a:lvl1pPr>
          </a:lstStyle>
          <a:p>
            <a:r>
              <a:rPr lang="en-US"/>
              <a:t>Title</a:t>
            </a:r>
          </a:p>
        </p:txBody>
      </p:sp>
      <p:sp>
        <p:nvSpPr>
          <p:cNvPr id="8" name="Content Placeholder 7"/>
          <p:cNvSpPr>
            <a:spLocks noGrp="1"/>
          </p:cNvSpPr>
          <p:nvPr>
            <p:ph sz="quarter" idx="1"/>
          </p:nvPr>
        </p:nvSpPr>
        <p:spPr>
          <a:xfrm>
            <a:off x="4453127" y="792064"/>
            <a:ext cx="4537254" cy="4049446"/>
          </a:xfrm>
          <a:solidFill>
            <a:schemeClr val="tx1">
              <a:alpha val="50000"/>
            </a:schemeClr>
          </a:solidFill>
        </p:spPr>
        <p:txBody>
          <a:bodyPr lIns="228600" rIns="228600">
            <a:normAutofit/>
          </a:bodyPr>
          <a:lstStyle>
            <a:lvl1pPr marL="0" indent="0">
              <a:buFont typeface="Arial" panose="020B0604020202020204" pitchFamily="34" charset="0"/>
              <a:buNone/>
              <a:defRPr sz="2400" b="0" i="0">
                <a:solidFill>
                  <a:schemeClr val="bg1"/>
                </a:solidFill>
                <a:latin typeface="+mn-lt"/>
                <a:ea typeface="+mj-ea"/>
              </a:defRPr>
            </a:lvl1pPr>
            <a:lvl2pPr marL="350817" indent="-342900">
              <a:buClrTx/>
              <a:buFont typeface="Arial" panose="020B0604020202020204" pitchFamily="34" charset="0"/>
              <a:buChar char="•"/>
              <a:tabLst/>
              <a:defRPr sz="2000" b="0" i="0">
                <a:solidFill>
                  <a:schemeClr val="bg1"/>
                </a:solidFill>
                <a:latin typeface="+mn-lt"/>
              </a:defRPr>
            </a:lvl2pPr>
            <a:lvl3pPr>
              <a:defRPr sz="1793"/>
            </a:lvl3pPr>
            <a:lvl4pPr>
              <a:defRPr sz="1793"/>
            </a:lvl4pPr>
            <a:lvl5pPr>
              <a:defRPr sz="179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82639969"/>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HOTO SLIDE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BFB17-5D38-3541-945A-FA84B59EC612}"/>
              </a:ext>
            </a:extLst>
          </p:cNvPr>
          <p:cNvSpPr txBox="1"/>
          <p:nvPr/>
        </p:nvSpPr>
        <p:spPr>
          <a:xfrm>
            <a:off x="4114800" y="1828800"/>
            <a:ext cx="914400" cy="914400"/>
          </a:xfrm>
          <a:prstGeom prst="rect">
            <a:avLst/>
          </a:prstGeom>
          <a:noFill/>
        </p:spPr>
        <p:txBody>
          <a:bodyPr wrap="none" rtlCol="0" anchor="ctr">
            <a:noAutofit/>
          </a:bodyPr>
          <a:lstStyle/>
          <a:p>
            <a:pPr algn="ctr"/>
            <a:r>
              <a:rPr lang="en-US" sz="6000" b="0" i="0">
                <a:solidFill>
                  <a:schemeClr val="tx2"/>
                </a:solidFill>
                <a:latin typeface="+mj-lt"/>
                <a:ea typeface="Century Gothic" charset="0"/>
                <a:cs typeface="Calibri" panose="020F0502020204030204" pitchFamily="34" charset="0"/>
              </a:rPr>
              <a:t>PHOTOS</a:t>
            </a:r>
          </a:p>
        </p:txBody>
      </p:sp>
    </p:spTree>
    <p:extLst>
      <p:ext uri="{BB962C8B-B14F-4D97-AF65-F5344CB8AC3E}">
        <p14:creationId xmlns:p14="http://schemas.microsoft.com/office/powerpoint/2010/main" val="1051464151"/>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photo only">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08EF7979-13F0-5F43-9154-FCA76EDA45FE}"/>
              </a:ext>
            </a:extLst>
          </p:cNvPr>
          <p:cNvSpPr>
            <a:spLocks noGrp="1"/>
          </p:cNvSpPr>
          <p:nvPr>
            <p:ph type="pic" sz="quarter" idx="10"/>
          </p:nvPr>
        </p:nvSpPr>
        <p:spPr>
          <a:xfrm>
            <a:off x="0" y="2"/>
            <a:ext cx="9144000" cy="5143500"/>
          </a:xfrm>
        </p:spPr>
        <p:txBody>
          <a:bodyPr/>
          <a:lstStyle>
            <a:lvl1pPr marL="0" indent="0">
              <a:buFont typeface="Arial" panose="020B0604020202020204" pitchFamily="34" charset="0"/>
              <a:buNone/>
              <a:defRPr b="0" i="0"/>
            </a:lvl1pPr>
          </a:lstStyle>
          <a:p>
            <a:r>
              <a:rPr lang="en-US"/>
              <a:t>Click icon to add picture</a:t>
            </a:r>
          </a:p>
        </p:txBody>
      </p:sp>
    </p:spTree>
    <p:extLst>
      <p:ext uri="{BB962C8B-B14F-4D97-AF65-F5344CB8AC3E}">
        <p14:creationId xmlns:p14="http://schemas.microsoft.com/office/powerpoint/2010/main" val="2617782111"/>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photo caption left white">
    <p:bg>
      <p:bgPr>
        <a:solidFill>
          <a:schemeClr val="bg1">
            <a:lumMod val="8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CB9275-821C-6F4C-846E-E9D51BAC7911}"/>
              </a:ext>
            </a:extLst>
          </p:cNvPr>
          <p:cNvSpPr>
            <a:spLocks noGrp="1"/>
          </p:cNvSpPr>
          <p:nvPr>
            <p:ph type="pic" sz="quarter" idx="10"/>
          </p:nvPr>
        </p:nvSpPr>
        <p:spPr>
          <a:xfrm>
            <a:off x="0" y="2"/>
            <a:ext cx="9144000" cy="5143500"/>
          </a:xfrm>
        </p:spPr>
        <p:txBody>
          <a:bodyPr/>
          <a:lstStyle>
            <a:lvl1pPr marL="0" indent="0">
              <a:buFontTx/>
              <a:buNone/>
              <a:defRPr b="0" i="0">
                <a:solidFill>
                  <a:schemeClr val="tx1"/>
                </a:solidFill>
              </a:defRPr>
            </a:lvl1pPr>
          </a:lstStyle>
          <a:p>
            <a:r>
              <a:rPr lang="en-US"/>
              <a:t>Click icon to add picture</a:t>
            </a:r>
            <a:endParaRPr lang="en-US" dirty="0"/>
          </a:p>
        </p:txBody>
      </p:sp>
      <p:sp>
        <p:nvSpPr>
          <p:cNvPr id="9" name="Content Placeholder 8"/>
          <p:cNvSpPr>
            <a:spLocks noGrp="1"/>
          </p:cNvSpPr>
          <p:nvPr>
            <p:ph sz="quarter" idx="1" hasCustomPrompt="1"/>
          </p:nvPr>
        </p:nvSpPr>
        <p:spPr>
          <a:xfrm>
            <a:off x="685800" y="526272"/>
            <a:ext cx="3657600" cy="3200400"/>
          </a:xfrm>
          <a:solidFill>
            <a:schemeClr val="bg1">
              <a:alpha val="50000"/>
            </a:schemeClr>
          </a:solidFill>
          <a:ln>
            <a:noFill/>
          </a:ln>
        </p:spPr>
        <p:txBody>
          <a:bodyPr vert="horz" wrap="square" lIns="228600" tIns="45716" rIns="228600" bIns="45716" numCol="1" anchor="ctr" anchorCtr="0" compatLnSpc="1">
            <a:prstTxWarp prst="textNoShape">
              <a:avLst/>
            </a:prstTxWarp>
            <a:normAutofit/>
          </a:bodyPr>
          <a:lstStyle>
            <a:lvl1pPr>
              <a:defRPr lang="en-US" sz="2400" dirty="0" smtClean="0">
                <a:latin typeface="+mj-lt"/>
                <a:ea typeface="+mj-ea"/>
              </a:defRPr>
            </a:lvl1pPr>
            <a:lvl2pPr marL="7917" indent="0">
              <a:tabLst/>
              <a:defRPr b="0" i="0"/>
            </a:lvl2pPr>
          </a:lstStyle>
          <a:p>
            <a:pPr lvl="0"/>
            <a:r>
              <a:rPr lang="en-US" dirty="0"/>
              <a:t>Title (indent for light body)</a:t>
            </a:r>
          </a:p>
          <a:p>
            <a:pPr lvl="1"/>
            <a:r>
              <a:rPr lang="en-US" dirty="0"/>
              <a:t>Text</a:t>
            </a:r>
          </a:p>
        </p:txBody>
      </p:sp>
    </p:spTree>
    <p:extLst>
      <p:ext uri="{BB962C8B-B14F-4D97-AF65-F5344CB8AC3E}">
        <p14:creationId xmlns:p14="http://schemas.microsoft.com/office/powerpoint/2010/main" val="321501395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ssetBrief">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12251EF-D2DD-CD9D-D7EC-146DBAF756D3}"/>
              </a:ext>
            </a:extLst>
          </p:cNvPr>
          <p:cNvSpPr/>
          <p:nvPr/>
        </p:nvSpPr>
        <p:spPr>
          <a:xfrm>
            <a:off x="4619550" y="2295100"/>
            <a:ext cx="3931920" cy="104586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dirty="0">
                <a:ln w="0">
                  <a:noFill/>
                </a:ln>
                <a:solidFill>
                  <a:schemeClr val="tx1"/>
                </a:solidFill>
                <a:latin typeface="+mj-lt"/>
                <a:ea typeface="+mj-ea"/>
                <a:cs typeface="Calibri" panose="020F0502020204030204" pitchFamily="34" charset="0"/>
              </a:rPr>
              <a:t>LANDING PAGE DESCRIPTION</a:t>
            </a:r>
          </a:p>
        </p:txBody>
      </p:sp>
      <p:sp>
        <p:nvSpPr>
          <p:cNvPr id="41" name="Rectangle 40">
            <a:extLst>
              <a:ext uri="{FF2B5EF4-FFF2-40B4-BE49-F238E27FC236}">
                <a16:creationId xmlns:a16="http://schemas.microsoft.com/office/drawing/2014/main" id="{3BF9750C-61B6-0DA6-86EC-7E7DA17942C9}"/>
              </a:ext>
            </a:extLst>
          </p:cNvPr>
          <p:cNvSpPr/>
          <p:nvPr/>
        </p:nvSpPr>
        <p:spPr>
          <a:xfrm>
            <a:off x="6631230" y="1610193"/>
            <a:ext cx="1920240" cy="639488"/>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dirty="0">
                <a:ln w="0">
                  <a:noFill/>
                </a:ln>
                <a:solidFill>
                  <a:schemeClr val="tx1"/>
                </a:solidFill>
                <a:latin typeface="+mj-lt"/>
                <a:ea typeface="+mj-ea"/>
                <a:cs typeface="Calibri" panose="020F0502020204030204" pitchFamily="34" charset="0"/>
              </a:rPr>
              <a:t>LANDING PAGE SUBTITLE</a:t>
            </a:r>
          </a:p>
        </p:txBody>
      </p:sp>
      <p:sp>
        <p:nvSpPr>
          <p:cNvPr id="43" name="Rectangle 42">
            <a:extLst>
              <a:ext uri="{FF2B5EF4-FFF2-40B4-BE49-F238E27FC236}">
                <a16:creationId xmlns:a16="http://schemas.microsoft.com/office/drawing/2014/main" id="{33582AB3-050D-9F78-C9F8-5E0C05125E17}"/>
              </a:ext>
            </a:extLst>
          </p:cNvPr>
          <p:cNvSpPr/>
          <p:nvPr/>
        </p:nvSpPr>
        <p:spPr>
          <a:xfrm>
            <a:off x="6631230" y="3399355"/>
            <a:ext cx="1920240" cy="111549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dirty="0">
                <a:ln w="0">
                  <a:noFill/>
                </a:ln>
                <a:solidFill>
                  <a:schemeClr val="tx1"/>
                </a:solidFill>
                <a:latin typeface="+mj-lt"/>
                <a:ea typeface="+mj-ea"/>
                <a:cs typeface="Calibri" panose="020F0502020204030204" pitchFamily="34" charset="0"/>
              </a:rPr>
              <a:t>KEYWORDS FOR SEO</a:t>
            </a:r>
          </a:p>
        </p:txBody>
      </p:sp>
      <p:sp>
        <p:nvSpPr>
          <p:cNvPr id="42" name="Rectangle 41">
            <a:extLst>
              <a:ext uri="{FF2B5EF4-FFF2-40B4-BE49-F238E27FC236}">
                <a16:creationId xmlns:a16="http://schemas.microsoft.com/office/drawing/2014/main" id="{0AE3436D-C01E-227D-81ED-BDC14A7DFBBA}"/>
              </a:ext>
            </a:extLst>
          </p:cNvPr>
          <p:cNvSpPr/>
          <p:nvPr/>
        </p:nvSpPr>
        <p:spPr>
          <a:xfrm>
            <a:off x="4625371" y="3399355"/>
            <a:ext cx="1920240" cy="111549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dirty="0">
                <a:ln w="0">
                  <a:noFill/>
                </a:ln>
                <a:solidFill>
                  <a:schemeClr val="tx1"/>
                </a:solidFill>
                <a:latin typeface="+mj-lt"/>
                <a:ea typeface="+mj-ea"/>
                <a:cs typeface="Calibri" panose="020F0502020204030204" pitchFamily="34" charset="0"/>
              </a:rPr>
              <a:t>CALL TO ACTION</a:t>
            </a:r>
          </a:p>
        </p:txBody>
      </p:sp>
      <p:sp>
        <p:nvSpPr>
          <p:cNvPr id="29" name="Rectangle 28">
            <a:extLst>
              <a:ext uri="{FF2B5EF4-FFF2-40B4-BE49-F238E27FC236}">
                <a16:creationId xmlns:a16="http://schemas.microsoft.com/office/drawing/2014/main" id="{75A4091B-2E35-399E-35FD-342A7852505D}"/>
              </a:ext>
            </a:extLst>
          </p:cNvPr>
          <p:cNvSpPr/>
          <p:nvPr/>
        </p:nvSpPr>
        <p:spPr>
          <a:xfrm>
            <a:off x="4608546" y="833933"/>
            <a:ext cx="3942924" cy="72498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i="0" kern="1200" cap="none" spc="0" dirty="0">
                <a:ln w="0">
                  <a:noFill/>
                </a:ln>
                <a:solidFill>
                  <a:schemeClr val="tx1"/>
                </a:solidFill>
                <a:latin typeface="+mj-lt"/>
                <a:ea typeface="+mj-ea"/>
                <a:cs typeface="Calibri" panose="020F0502020204030204" pitchFamily="34" charset="0"/>
              </a:rPr>
              <a:t>COMPELLING MESSAGE </a:t>
            </a:r>
            <a:r>
              <a:rPr lang="en-US" sz="800" b="0" i="0" kern="1200" cap="none" spc="0" dirty="0">
                <a:ln w="0">
                  <a:noFill/>
                </a:ln>
                <a:solidFill>
                  <a:schemeClr val="tx1"/>
                </a:solidFill>
                <a:latin typeface="+mj-lt"/>
                <a:ea typeface="+mj-ea"/>
                <a:cs typeface="Calibri" panose="020F0502020204030204" pitchFamily="34" charset="0"/>
              </a:rPr>
              <a:t>(15-30 words tagline)</a:t>
            </a:r>
          </a:p>
        </p:txBody>
      </p:sp>
      <p:sp>
        <p:nvSpPr>
          <p:cNvPr id="8" name="Rectangle 7">
            <a:extLst>
              <a:ext uri="{FF2B5EF4-FFF2-40B4-BE49-F238E27FC236}">
                <a16:creationId xmlns:a16="http://schemas.microsoft.com/office/drawing/2014/main" id="{325CEBDC-21B8-69F1-8621-FFD37C049FCB}"/>
              </a:ext>
            </a:extLst>
          </p:cNvPr>
          <p:cNvSpPr/>
          <p:nvPr/>
        </p:nvSpPr>
        <p:spPr>
          <a:xfrm>
            <a:off x="618249" y="1610193"/>
            <a:ext cx="1938528" cy="639488"/>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a:ln w="0">
                  <a:noFill/>
                </a:ln>
                <a:solidFill>
                  <a:schemeClr val="tx1"/>
                </a:solidFill>
                <a:latin typeface="+mj-lt"/>
                <a:ea typeface="+mj-ea"/>
                <a:cs typeface="Calibri" panose="020F0502020204030204" pitchFamily="34" charset="0"/>
              </a:rPr>
              <a:t>SEGMENT / PERSONA</a:t>
            </a:r>
          </a:p>
        </p:txBody>
      </p:sp>
      <p:sp>
        <p:nvSpPr>
          <p:cNvPr id="20" name="Text Placeholder 8">
            <a:extLst>
              <a:ext uri="{FF2B5EF4-FFF2-40B4-BE49-F238E27FC236}">
                <a16:creationId xmlns:a16="http://schemas.microsoft.com/office/drawing/2014/main" id="{33D12BBF-DA67-FFDB-25C7-C2755B86CBCB}"/>
              </a:ext>
            </a:extLst>
          </p:cNvPr>
          <p:cNvSpPr>
            <a:spLocks noGrp="1"/>
          </p:cNvSpPr>
          <p:nvPr>
            <p:ph type="body" sz="quarter" idx="14" hasCustomPrompt="1"/>
          </p:nvPr>
        </p:nvSpPr>
        <p:spPr>
          <a:xfrm>
            <a:off x="613651" y="1768295"/>
            <a:ext cx="1920240" cy="456777"/>
          </a:xfrm>
        </p:spPr>
        <p:txBody>
          <a:bodyPr lIns="91440">
            <a:normAutofit/>
          </a:bodyPr>
          <a:lstStyle>
            <a:lvl1pPr marL="0" indent="0">
              <a:buNone/>
              <a:defRPr sz="1046">
                <a:latin typeface="+mn-lt"/>
                <a:ea typeface="+mn-ea"/>
              </a:defRPr>
            </a:lvl1pPr>
          </a:lstStyle>
          <a:p>
            <a:pPr lvl="0"/>
            <a:r>
              <a:rPr lang="en-US"/>
              <a:t>Target segment or persona</a:t>
            </a:r>
          </a:p>
        </p:txBody>
      </p:sp>
      <p:sp>
        <p:nvSpPr>
          <p:cNvPr id="2" name="TextBox 1">
            <a:extLst>
              <a:ext uri="{FF2B5EF4-FFF2-40B4-BE49-F238E27FC236}">
                <a16:creationId xmlns:a16="http://schemas.microsoft.com/office/drawing/2014/main" id="{45B4616B-ED1E-A50C-82ED-234AF3CB9D2E}"/>
              </a:ext>
            </a:extLst>
          </p:cNvPr>
          <p:cNvSpPr txBox="1"/>
          <p:nvPr/>
        </p:nvSpPr>
        <p:spPr>
          <a:xfrm>
            <a:off x="384048" y="182880"/>
            <a:ext cx="3950208" cy="369332"/>
          </a:xfrm>
          <a:prstGeom prst="rect">
            <a:avLst/>
          </a:prstGeom>
          <a:noFill/>
        </p:spPr>
        <p:txBody>
          <a:bodyPr wrap="square" lIns="91440" rIns="91440">
            <a:spAutoFit/>
          </a:bodyPr>
          <a:lstStyle>
            <a:defPPr>
              <a:defRPr lang="en-US"/>
            </a:defPPr>
            <a:lvl1pPr>
              <a:defRPr sz="3733" b="0" i="0">
                <a:latin typeface="Calibri" panose="020F0502020204030204" pitchFamily="34" charset="0"/>
                <a:cs typeface="Calibri" panose="020F0502020204030204" pitchFamily="34" charset="0"/>
              </a:defRPr>
            </a:lvl1pPr>
          </a:lstStyle>
          <a:p>
            <a:pPr lvl="0"/>
            <a:r>
              <a:rPr lang="en-US" sz="1800" b="0" i="0" kern="1200">
                <a:solidFill>
                  <a:schemeClr val="tx1"/>
                </a:solidFill>
                <a:latin typeface="+mj-lt"/>
                <a:ea typeface="+mj-ea"/>
                <a:cs typeface="Calibri" panose="020F0502020204030204" pitchFamily="34" charset="0"/>
              </a:rPr>
              <a:t>Asset Brief</a:t>
            </a:r>
          </a:p>
        </p:txBody>
      </p:sp>
      <p:sp>
        <p:nvSpPr>
          <p:cNvPr id="6" name="Rectangle 5">
            <a:extLst>
              <a:ext uri="{FF2B5EF4-FFF2-40B4-BE49-F238E27FC236}">
                <a16:creationId xmlns:a16="http://schemas.microsoft.com/office/drawing/2014/main" id="{B6DACD60-3CC0-4F12-9620-9F0B228B64AB}"/>
              </a:ext>
            </a:extLst>
          </p:cNvPr>
          <p:cNvSpPr/>
          <p:nvPr/>
        </p:nvSpPr>
        <p:spPr>
          <a:xfrm>
            <a:off x="612856" y="833933"/>
            <a:ext cx="3931920" cy="730844"/>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dirty="0">
                <a:ln w="0">
                  <a:noFill/>
                </a:ln>
                <a:solidFill>
                  <a:schemeClr val="tx1"/>
                </a:solidFill>
                <a:latin typeface="+mj-lt"/>
                <a:ea typeface="+mj-ea"/>
                <a:cs typeface="Calibri" panose="020F0502020204030204" pitchFamily="34" charset="0"/>
              </a:rPr>
              <a:t>ASSET</a:t>
            </a:r>
          </a:p>
        </p:txBody>
      </p:sp>
      <p:sp>
        <p:nvSpPr>
          <p:cNvPr id="16" name="Text Placeholder 8">
            <a:extLst>
              <a:ext uri="{FF2B5EF4-FFF2-40B4-BE49-F238E27FC236}">
                <a16:creationId xmlns:a16="http://schemas.microsoft.com/office/drawing/2014/main" id="{CD5FFC58-1720-E17B-0E9B-F7E48994F590}"/>
              </a:ext>
            </a:extLst>
          </p:cNvPr>
          <p:cNvSpPr>
            <a:spLocks noGrp="1"/>
          </p:cNvSpPr>
          <p:nvPr>
            <p:ph type="body" sz="quarter" idx="10" hasCustomPrompt="1"/>
          </p:nvPr>
        </p:nvSpPr>
        <p:spPr>
          <a:xfrm>
            <a:off x="613651" y="1029557"/>
            <a:ext cx="3062803" cy="548132"/>
          </a:xfrm>
        </p:spPr>
        <p:txBody>
          <a:bodyPr lIns="91440">
            <a:normAutofit/>
          </a:bodyPr>
          <a:lstStyle>
            <a:lvl1pPr marL="0" marR="0" indent="0" algn="l" defTabSz="911023"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sz="1046">
                <a:latin typeface="+mn-lt"/>
                <a:ea typeface="+mn-ea"/>
              </a:defRPr>
            </a:lvl1pPr>
          </a:lstStyle>
          <a:p>
            <a:pPr marL="0" marR="0" lvl="0" indent="0" algn="l" defTabSz="911023" rtl="0" eaLnBrk="1" fontAlgn="base" latinLnBrk="0" hangingPunct="1">
              <a:lnSpc>
                <a:spcPct val="100000"/>
              </a:lnSpc>
              <a:spcBef>
                <a:spcPts val="696"/>
              </a:spcBef>
              <a:spcAft>
                <a:spcPct val="0"/>
              </a:spcAft>
              <a:buClr>
                <a:schemeClr val="accent1"/>
              </a:buClr>
              <a:buSzPct val="80000"/>
              <a:buFont typeface="Arial" panose="020B0604020202020204" pitchFamily="34" charset="0"/>
              <a:buNone/>
              <a:tabLst/>
              <a:defRPr/>
            </a:pPr>
            <a:r>
              <a:rPr lang="en-US" dirty="0"/>
              <a:t>We propose a campaign, sales tool, customer tool</a:t>
            </a:r>
          </a:p>
        </p:txBody>
      </p:sp>
      <p:sp>
        <p:nvSpPr>
          <p:cNvPr id="17" name="Text Placeholder 8">
            <a:extLst>
              <a:ext uri="{FF2B5EF4-FFF2-40B4-BE49-F238E27FC236}">
                <a16:creationId xmlns:a16="http://schemas.microsoft.com/office/drawing/2014/main" id="{2D9238E9-9A19-02DC-F992-A5F6B6ACE07D}"/>
              </a:ext>
            </a:extLst>
          </p:cNvPr>
          <p:cNvSpPr>
            <a:spLocks noGrp="1"/>
          </p:cNvSpPr>
          <p:nvPr>
            <p:ph type="body" sz="quarter" idx="11" hasCustomPrompt="1"/>
          </p:nvPr>
        </p:nvSpPr>
        <p:spPr>
          <a:xfrm>
            <a:off x="4606620" y="1029557"/>
            <a:ext cx="3931920" cy="529365"/>
          </a:xfrm>
        </p:spPr>
        <p:txBody>
          <a:bodyPr lIns="91440">
            <a:normAutofit/>
          </a:bodyPr>
          <a:lstStyle>
            <a:lvl1pPr marL="0" indent="0">
              <a:buNone/>
              <a:defRPr sz="1046">
                <a:latin typeface="+mn-lt"/>
                <a:ea typeface="+mn-ea"/>
              </a:defRPr>
            </a:lvl1pPr>
          </a:lstStyle>
          <a:p>
            <a:pPr lvl="0"/>
            <a:r>
              <a:rPr lang="en-US" dirty="0"/>
              <a:t>Why the customer will care</a:t>
            </a:r>
          </a:p>
        </p:txBody>
      </p:sp>
      <p:sp>
        <p:nvSpPr>
          <p:cNvPr id="18" name="Text Placeholder 8">
            <a:extLst>
              <a:ext uri="{FF2B5EF4-FFF2-40B4-BE49-F238E27FC236}">
                <a16:creationId xmlns:a16="http://schemas.microsoft.com/office/drawing/2014/main" id="{837A9501-D4E4-55AE-1CFF-CC22A8F63DCD}"/>
              </a:ext>
            </a:extLst>
          </p:cNvPr>
          <p:cNvSpPr>
            <a:spLocks noGrp="1"/>
          </p:cNvSpPr>
          <p:nvPr>
            <p:ph type="body" sz="quarter" idx="12" hasCustomPrompt="1"/>
          </p:nvPr>
        </p:nvSpPr>
        <p:spPr>
          <a:xfrm>
            <a:off x="4623541" y="2463818"/>
            <a:ext cx="3927929" cy="877147"/>
          </a:xfrm>
        </p:spPr>
        <p:txBody>
          <a:bodyPr lIns="91440">
            <a:normAutofit/>
          </a:bodyPr>
          <a:lstStyle>
            <a:lvl1pPr marL="0" indent="0">
              <a:buNone/>
              <a:defRPr sz="1046">
                <a:latin typeface="+mn-lt"/>
                <a:ea typeface="+mn-ea"/>
              </a:defRPr>
            </a:lvl1pPr>
          </a:lstStyle>
          <a:p>
            <a:pPr lvl="0"/>
            <a:r>
              <a:rPr lang="en-US" dirty="0"/>
              <a:t>Two to three short paragraphs describing what you will get with the asset</a:t>
            </a:r>
          </a:p>
        </p:txBody>
      </p:sp>
      <p:sp>
        <p:nvSpPr>
          <p:cNvPr id="12" name="Rectangle 11">
            <a:extLst>
              <a:ext uri="{FF2B5EF4-FFF2-40B4-BE49-F238E27FC236}">
                <a16:creationId xmlns:a16="http://schemas.microsoft.com/office/drawing/2014/main" id="{8459E011-4295-FD38-0759-8C383C22D1A8}"/>
              </a:ext>
            </a:extLst>
          </p:cNvPr>
          <p:cNvSpPr/>
          <p:nvPr/>
        </p:nvSpPr>
        <p:spPr>
          <a:xfrm>
            <a:off x="613651" y="3399355"/>
            <a:ext cx="1920240" cy="111549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a:ln w="0">
                  <a:noFill/>
                </a:ln>
                <a:solidFill>
                  <a:schemeClr val="tx1"/>
                </a:solidFill>
                <a:latin typeface="+mj-lt"/>
                <a:ea typeface="+mj-ea"/>
                <a:cs typeface="Calibri" panose="020F0502020204030204" pitchFamily="34" charset="0"/>
              </a:rPr>
              <a:t>KEY CAPABILITIES</a:t>
            </a:r>
          </a:p>
        </p:txBody>
      </p:sp>
      <p:sp>
        <p:nvSpPr>
          <p:cNvPr id="19" name="Text Placeholder 8">
            <a:extLst>
              <a:ext uri="{FF2B5EF4-FFF2-40B4-BE49-F238E27FC236}">
                <a16:creationId xmlns:a16="http://schemas.microsoft.com/office/drawing/2014/main" id="{94CD4E62-FC5E-270F-3DC2-164BC40C5CDF}"/>
              </a:ext>
            </a:extLst>
          </p:cNvPr>
          <p:cNvSpPr>
            <a:spLocks noGrp="1"/>
          </p:cNvSpPr>
          <p:nvPr>
            <p:ph type="body" sz="quarter" idx="13" hasCustomPrompt="1"/>
          </p:nvPr>
        </p:nvSpPr>
        <p:spPr>
          <a:xfrm>
            <a:off x="613651" y="3584575"/>
            <a:ext cx="1920240" cy="930272"/>
          </a:xfrm>
        </p:spPr>
        <p:txBody>
          <a:bodyPr lIns="91440">
            <a:normAutofit/>
          </a:bodyPr>
          <a:lstStyle>
            <a:lvl1pPr marL="0" indent="0">
              <a:buNone/>
              <a:defRPr sz="1046">
                <a:latin typeface="+mn-lt"/>
                <a:ea typeface="+mn-ea"/>
              </a:defRPr>
            </a:lvl1pPr>
          </a:lstStyle>
          <a:p>
            <a:pPr lvl="0"/>
            <a:r>
              <a:rPr lang="en-US" dirty="0"/>
              <a:t>Why this approach</a:t>
            </a:r>
          </a:p>
        </p:txBody>
      </p:sp>
      <p:sp>
        <p:nvSpPr>
          <p:cNvPr id="11" name="Rectangle 10">
            <a:extLst>
              <a:ext uri="{FF2B5EF4-FFF2-40B4-BE49-F238E27FC236}">
                <a16:creationId xmlns:a16="http://schemas.microsoft.com/office/drawing/2014/main" id="{CBBAD002-B6A5-4884-CB9B-C790E25CDEAA}"/>
              </a:ext>
            </a:extLst>
          </p:cNvPr>
          <p:cNvSpPr/>
          <p:nvPr/>
        </p:nvSpPr>
        <p:spPr>
          <a:xfrm>
            <a:off x="2619511" y="3399355"/>
            <a:ext cx="1920240" cy="111549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a:ln w="0">
                  <a:noFill/>
                </a:ln>
                <a:solidFill>
                  <a:schemeClr val="tx1"/>
                </a:solidFill>
                <a:latin typeface="+mj-lt"/>
                <a:ea typeface="+mj-ea"/>
                <a:cs typeface="Calibri" panose="020F0502020204030204" pitchFamily="34" charset="0"/>
              </a:rPr>
              <a:t>ALTERNATIVES</a:t>
            </a:r>
          </a:p>
        </p:txBody>
      </p:sp>
      <p:sp>
        <p:nvSpPr>
          <p:cNvPr id="21" name="Text Placeholder 8">
            <a:extLst>
              <a:ext uri="{FF2B5EF4-FFF2-40B4-BE49-F238E27FC236}">
                <a16:creationId xmlns:a16="http://schemas.microsoft.com/office/drawing/2014/main" id="{D93D38E3-646E-09AB-ADD7-A58A4DFB0633}"/>
              </a:ext>
            </a:extLst>
          </p:cNvPr>
          <p:cNvSpPr>
            <a:spLocks noGrp="1"/>
          </p:cNvSpPr>
          <p:nvPr>
            <p:ph type="body" sz="quarter" idx="15" hasCustomPrompt="1"/>
          </p:nvPr>
        </p:nvSpPr>
        <p:spPr>
          <a:xfrm>
            <a:off x="2622337" y="3584575"/>
            <a:ext cx="1920240" cy="930272"/>
          </a:xfrm>
        </p:spPr>
        <p:txBody>
          <a:bodyPr lIns="91440">
            <a:normAutofit/>
          </a:bodyPr>
          <a:lstStyle>
            <a:lvl1pPr marL="0" indent="0">
              <a:buNone/>
              <a:defRPr sz="1046">
                <a:latin typeface="+mn-lt"/>
                <a:ea typeface="+mn-ea"/>
              </a:defRPr>
            </a:lvl1pPr>
          </a:lstStyle>
          <a:p>
            <a:pPr lvl="0"/>
            <a:r>
              <a:rPr lang="en-US"/>
              <a:t>How this problem is being solved today </a:t>
            </a:r>
          </a:p>
        </p:txBody>
      </p:sp>
      <p:sp>
        <p:nvSpPr>
          <p:cNvPr id="39" name="Rectangle 38">
            <a:extLst>
              <a:ext uri="{FF2B5EF4-FFF2-40B4-BE49-F238E27FC236}">
                <a16:creationId xmlns:a16="http://schemas.microsoft.com/office/drawing/2014/main" id="{FD487EF4-B295-03CF-7B81-DD7CA0552A0D}"/>
              </a:ext>
            </a:extLst>
          </p:cNvPr>
          <p:cNvSpPr/>
          <p:nvPr/>
        </p:nvSpPr>
        <p:spPr>
          <a:xfrm>
            <a:off x="6142990" y="113368"/>
            <a:ext cx="2408480" cy="457199"/>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a:ln w="0">
                  <a:noFill/>
                </a:ln>
                <a:solidFill>
                  <a:schemeClr val="tx1"/>
                </a:solidFill>
                <a:latin typeface="+mj-lt"/>
                <a:ea typeface="+mj-ea"/>
                <a:cs typeface="Calibri" panose="020F0502020204030204" pitchFamily="34" charset="0"/>
              </a:rPr>
              <a:t>WRITTEN BY</a:t>
            </a:r>
          </a:p>
        </p:txBody>
      </p:sp>
      <p:sp>
        <p:nvSpPr>
          <p:cNvPr id="40" name="Text Placeholder 5">
            <a:extLst>
              <a:ext uri="{FF2B5EF4-FFF2-40B4-BE49-F238E27FC236}">
                <a16:creationId xmlns:a16="http://schemas.microsoft.com/office/drawing/2014/main" id="{22892F7D-569C-D789-9B30-B4FA702A33DE}"/>
              </a:ext>
            </a:extLst>
          </p:cNvPr>
          <p:cNvSpPr>
            <a:spLocks noGrp="1"/>
          </p:cNvSpPr>
          <p:nvPr>
            <p:ph type="body" sz="quarter" idx="26" hasCustomPrompt="1"/>
          </p:nvPr>
        </p:nvSpPr>
        <p:spPr>
          <a:xfrm>
            <a:off x="6142997" y="304659"/>
            <a:ext cx="2399153" cy="265906"/>
          </a:xfrm>
        </p:spPr>
        <p:txBody>
          <a:bodyPr lIns="91440">
            <a:noAutofit/>
          </a:bodyPr>
          <a:lstStyle>
            <a:lvl1pPr marL="0" indent="0">
              <a:spcBef>
                <a:spcPts val="0"/>
              </a:spcBef>
              <a:buFont typeface="Arial" panose="020B0604020202020204" pitchFamily="34" charset="0"/>
              <a:buNone/>
              <a:defRPr sz="1046"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22" name="Rectangle 21">
            <a:extLst>
              <a:ext uri="{FF2B5EF4-FFF2-40B4-BE49-F238E27FC236}">
                <a16:creationId xmlns:a16="http://schemas.microsoft.com/office/drawing/2014/main" id="{7A08FAA7-222F-C21B-F33E-BF9716C4F977}"/>
              </a:ext>
            </a:extLst>
          </p:cNvPr>
          <p:cNvSpPr/>
          <p:nvPr/>
        </p:nvSpPr>
        <p:spPr>
          <a:xfrm>
            <a:off x="612856" y="2295100"/>
            <a:ext cx="3931920" cy="1045865"/>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a:ln w="0">
                  <a:noFill/>
                </a:ln>
                <a:solidFill>
                  <a:schemeClr val="tx1"/>
                </a:solidFill>
                <a:latin typeface="+mj-lt"/>
                <a:ea typeface="+mj-ea"/>
                <a:cs typeface="Calibri" panose="020F0502020204030204" pitchFamily="34" charset="0"/>
              </a:rPr>
              <a:t>PROBLEM</a:t>
            </a:r>
          </a:p>
        </p:txBody>
      </p:sp>
      <p:sp>
        <p:nvSpPr>
          <p:cNvPr id="23" name="Text Placeholder 8">
            <a:extLst>
              <a:ext uri="{FF2B5EF4-FFF2-40B4-BE49-F238E27FC236}">
                <a16:creationId xmlns:a16="http://schemas.microsoft.com/office/drawing/2014/main" id="{F101E64D-33C7-0084-0FBF-F4FB718D9F9C}"/>
              </a:ext>
            </a:extLst>
          </p:cNvPr>
          <p:cNvSpPr>
            <a:spLocks noGrp="1"/>
          </p:cNvSpPr>
          <p:nvPr>
            <p:ph type="body" sz="quarter" idx="27" hasCustomPrompt="1"/>
          </p:nvPr>
        </p:nvSpPr>
        <p:spPr>
          <a:xfrm>
            <a:off x="613651" y="2463818"/>
            <a:ext cx="3931920" cy="877147"/>
          </a:xfrm>
        </p:spPr>
        <p:txBody>
          <a:bodyPr lIns="91440">
            <a:normAutofit/>
          </a:bodyPr>
          <a:lstStyle>
            <a:lvl1pPr marL="0" indent="0">
              <a:buNone/>
              <a:defRPr sz="1046">
                <a:latin typeface="+mn-lt"/>
                <a:ea typeface="+mn-ea"/>
              </a:defRPr>
            </a:lvl1pPr>
          </a:lstStyle>
          <a:p>
            <a:pPr lvl="0"/>
            <a:r>
              <a:rPr lang="en-US"/>
              <a:t>For when a buyer encounters this problem</a:t>
            </a:r>
          </a:p>
        </p:txBody>
      </p:sp>
      <p:sp>
        <p:nvSpPr>
          <p:cNvPr id="25" name="Text Placeholder 8">
            <a:extLst>
              <a:ext uri="{FF2B5EF4-FFF2-40B4-BE49-F238E27FC236}">
                <a16:creationId xmlns:a16="http://schemas.microsoft.com/office/drawing/2014/main" id="{A818D203-E2AE-B61A-1D4C-842DD1D925D3}"/>
              </a:ext>
            </a:extLst>
          </p:cNvPr>
          <p:cNvSpPr>
            <a:spLocks noGrp="1"/>
          </p:cNvSpPr>
          <p:nvPr>
            <p:ph type="body" sz="quarter" idx="28" hasCustomPrompt="1"/>
          </p:nvPr>
        </p:nvSpPr>
        <p:spPr>
          <a:xfrm>
            <a:off x="6646356" y="3584578"/>
            <a:ext cx="1920240" cy="930272"/>
          </a:xfrm>
        </p:spPr>
        <p:txBody>
          <a:bodyPr lIns="91440">
            <a:normAutofit/>
          </a:bodyPr>
          <a:lstStyle>
            <a:lvl1pPr marL="0" indent="0">
              <a:buNone/>
              <a:defRPr sz="1046">
                <a:latin typeface="+mn-lt"/>
                <a:ea typeface="+mn-ea"/>
              </a:defRPr>
            </a:lvl1pPr>
          </a:lstStyle>
          <a:p>
            <a:pPr lvl="0"/>
            <a:r>
              <a:rPr lang="en-US" dirty="0"/>
              <a:t>Keywords for SEO </a:t>
            </a:r>
          </a:p>
        </p:txBody>
      </p:sp>
      <p:sp>
        <p:nvSpPr>
          <p:cNvPr id="3" name="Rectangle 2">
            <a:extLst>
              <a:ext uri="{FF2B5EF4-FFF2-40B4-BE49-F238E27FC236}">
                <a16:creationId xmlns:a16="http://schemas.microsoft.com/office/drawing/2014/main" id="{507DFBC8-9F81-F484-EFCD-7FC6E3524630}"/>
              </a:ext>
            </a:extLst>
          </p:cNvPr>
          <p:cNvSpPr/>
          <p:nvPr/>
        </p:nvSpPr>
        <p:spPr>
          <a:xfrm>
            <a:off x="2624536" y="1610193"/>
            <a:ext cx="1920240" cy="639488"/>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a:ln w="0">
                  <a:noFill/>
                </a:ln>
                <a:solidFill>
                  <a:schemeClr val="tx1"/>
                </a:solidFill>
                <a:latin typeface="+mj-lt"/>
                <a:ea typeface="+mj-ea"/>
                <a:cs typeface="Calibri" panose="020F0502020204030204" pitchFamily="34" charset="0"/>
              </a:rPr>
              <a:t>RELATED ASSETS OR EVENTS</a:t>
            </a:r>
          </a:p>
        </p:txBody>
      </p:sp>
      <p:sp>
        <p:nvSpPr>
          <p:cNvPr id="4" name="Text Placeholder 8">
            <a:extLst>
              <a:ext uri="{FF2B5EF4-FFF2-40B4-BE49-F238E27FC236}">
                <a16:creationId xmlns:a16="http://schemas.microsoft.com/office/drawing/2014/main" id="{80C51051-01F0-4B08-AD77-059122A0F82F}"/>
              </a:ext>
            </a:extLst>
          </p:cNvPr>
          <p:cNvSpPr>
            <a:spLocks noGrp="1"/>
          </p:cNvSpPr>
          <p:nvPr>
            <p:ph type="body" sz="quarter" idx="29" hasCustomPrompt="1"/>
          </p:nvPr>
        </p:nvSpPr>
        <p:spPr>
          <a:xfrm>
            <a:off x="2619959" y="1768295"/>
            <a:ext cx="1920240" cy="456777"/>
          </a:xfrm>
        </p:spPr>
        <p:txBody>
          <a:bodyPr lIns="91440">
            <a:normAutofit/>
          </a:bodyPr>
          <a:lstStyle>
            <a:lvl1pPr marL="0" indent="0">
              <a:buNone/>
              <a:defRPr sz="1046">
                <a:latin typeface="+mn-lt"/>
                <a:ea typeface="+mn-ea"/>
              </a:defRPr>
            </a:lvl1pPr>
          </a:lstStyle>
          <a:p>
            <a:pPr lvl="0"/>
            <a:r>
              <a:rPr lang="en-US"/>
              <a:t>Dependencies or related events</a:t>
            </a:r>
          </a:p>
        </p:txBody>
      </p:sp>
      <p:sp>
        <p:nvSpPr>
          <p:cNvPr id="15" name="Text Placeholder 8">
            <a:extLst>
              <a:ext uri="{FF2B5EF4-FFF2-40B4-BE49-F238E27FC236}">
                <a16:creationId xmlns:a16="http://schemas.microsoft.com/office/drawing/2014/main" id="{0FD9B9B4-466A-A5DB-C0C5-29BD553E61D1}"/>
              </a:ext>
            </a:extLst>
          </p:cNvPr>
          <p:cNvSpPr>
            <a:spLocks noGrp="1"/>
          </p:cNvSpPr>
          <p:nvPr>
            <p:ph type="body" sz="quarter" idx="30" hasCustomPrompt="1"/>
          </p:nvPr>
        </p:nvSpPr>
        <p:spPr>
          <a:xfrm>
            <a:off x="4611507" y="3584578"/>
            <a:ext cx="1920240" cy="930272"/>
          </a:xfrm>
        </p:spPr>
        <p:txBody>
          <a:bodyPr lIns="91440">
            <a:normAutofit/>
          </a:bodyPr>
          <a:lstStyle>
            <a:lvl1pPr marL="0" indent="0">
              <a:buNone/>
              <a:defRPr sz="1046">
                <a:latin typeface="+mn-lt"/>
                <a:ea typeface="+mn-ea"/>
              </a:defRPr>
            </a:lvl1pPr>
          </a:lstStyle>
          <a:p>
            <a:pPr lvl="0"/>
            <a:r>
              <a:rPr lang="en-US" dirty="0"/>
              <a:t>What you want the buyer to do</a:t>
            </a:r>
          </a:p>
        </p:txBody>
      </p:sp>
      <p:sp>
        <p:nvSpPr>
          <p:cNvPr id="37" name="TextBox 36">
            <a:extLst>
              <a:ext uri="{FF2B5EF4-FFF2-40B4-BE49-F238E27FC236}">
                <a16:creationId xmlns:a16="http://schemas.microsoft.com/office/drawing/2014/main" id="{843A4255-C864-EA91-C390-DFB0FD7DA870}"/>
              </a:ext>
            </a:extLst>
          </p:cNvPr>
          <p:cNvSpPr txBox="1"/>
          <p:nvPr/>
        </p:nvSpPr>
        <p:spPr>
          <a:xfrm>
            <a:off x="384048" y="457199"/>
            <a:ext cx="5187021" cy="209553"/>
          </a:xfrm>
          <a:prstGeom prst="rect">
            <a:avLst/>
          </a:prstGeom>
          <a:noFill/>
        </p:spPr>
        <p:txBody>
          <a:bodyPr wrap="square" lIns="91440" rIns="91440" rtlCol="0" anchor="ctr">
            <a:noAutofit/>
          </a:bodyPr>
          <a:lstStyle/>
          <a:p>
            <a:pPr algn="l"/>
            <a:r>
              <a:rPr lang="en-US" sz="900" b="0" i="0" dirty="0">
                <a:latin typeface="Calibri" panose="020F0502020204030204" pitchFamily="34" charset="0"/>
                <a:ea typeface="Century Gothic" charset="0"/>
                <a:cs typeface="Calibri" panose="020F0502020204030204" pitchFamily="34" charset="0"/>
              </a:rPr>
              <a:t>Define the product, problems, and personas for a product or initiative</a:t>
            </a:r>
          </a:p>
        </p:txBody>
      </p:sp>
      <p:sp>
        <p:nvSpPr>
          <p:cNvPr id="38" name="TextBox 37">
            <a:extLst>
              <a:ext uri="{FF2B5EF4-FFF2-40B4-BE49-F238E27FC236}">
                <a16:creationId xmlns:a16="http://schemas.microsoft.com/office/drawing/2014/main" id="{A780188E-5751-C85B-1A22-2F7EEDCA601E}"/>
              </a:ext>
            </a:extLst>
          </p:cNvPr>
          <p:cNvSpPr txBox="1"/>
          <p:nvPr/>
        </p:nvSpPr>
        <p:spPr>
          <a:xfrm>
            <a:off x="0" y="-511018"/>
            <a:ext cx="9143999" cy="461665"/>
          </a:xfrm>
          <a:prstGeom prst="rect">
            <a:avLst/>
          </a:prstGeom>
          <a:noFill/>
        </p:spPr>
        <p:txBody>
          <a:bodyPr wrap="square" rtlCol="0" anchor="b">
            <a:spAutoFit/>
          </a:bodyPr>
          <a:lstStyle>
            <a:defPPr>
              <a:defRPr lang="en-US"/>
            </a:defPPr>
            <a:lvl1pPr>
              <a:spcAft>
                <a:spcPts val="300"/>
              </a:spcAft>
              <a:defRPr sz="1200">
                <a:latin typeface="Calibri" panose="020F0502020204030204" pitchFamily="34" charset="0"/>
                <a:ea typeface="Century Gothic" charset="0"/>
                <a:cs typeface="Calibri" panose="020F0502020204030204" pitchFamily="34" charset="0"/>
              </a:defRPr>
            </a:lvl1pPr>
          </a:lstStyle>
          <a:p>
            <a:r>
              <a:rPr lang="en-US" b="0" i="0"/>
              <a:t>The Asset Brief is used to communicate to marketing what problem a buyer encounters during the buyer journey for which an asset will be developed to remove friction during the buying process. This document is similar to the Problem Story used to communicate with development.</a:t>
            </a:r>
          </a:p>
        </p:txBody>
      </p:sp>
      <p:grpSp>
        <p:nvGrpSpPr>
          <p:cNvPr id="7" name="Group 6">
            <a:extLst>
              <a:ext uri="{FF2B5EF4-FFF2-40B4-BE49-F238E27FC236}">
                <a16:creationId xmlns:a16="http://schemas.microsoft.com/office/drawing/2014/main" id="{1EE8CC7F-9895-DB90-BF6C-640A7BE95CAD}"/>
              </a:ext>
            </a:extLst>
          </p:cNvPr>
          <p:cNvGrpSpPr/>
          <p:nvPr/>
        </p:nvGrpSpPr>
        <p:grpSpPr>
          <a:xfrm>
            <a:off x="1011249" y="4840391"/>
            <a:ext cx="7121503" cy="200055"/>
            <a:chOff x="1203145" y="4840391"/>
            <a:chExt cx="7121503" cy="200055"/>
          </a:xfrm>
        </p:grpSpPr>
        <p:sp>
          <p:nvSpPr>
            <p:cNvPr id="26" name="TextBox 25">
              <a:extLst>
                <a:ext uri="{FF2B5EF4-FFF2-40B4-BE49-F238E27FC236}">
                  <a16:creationId xmlns:a16="http://schemas.microsoft.com/office/drawing/2014/main" id="{D0EE78D5-E7DF-647B-3EF1-2BB042F2B89E}"/>
                </a:ext>
              </a:extLst>
            </p:cNvPr>
            <p:cNvSpPr txBox="1"/>
            <p:nvPr/>
          </p:nvSpPr>
          <p:spPr>
            <a:xfrm>
              <a:off x="1203145" y="4840391"/>
              <a:ext cx="6737710" cy="200055"/>
            </a:xfrm>
            <a:prstGeom prst="rect">
              <a:avLst/>
            </a:prstGeom>
            <a:noFill/>
          </p:spPr>
          <p:txBody>
            <a:bodyPr wrap="square" rtlCol="0" anchor="ctr">
              <a:spAutoFit/>
            </a:bodyPr>
            <a:lstStyle/>
            <a:p>
              <a:pPr algn="ctr"/>
              <a:r>
                <a:rPr lang="en-US" sz="700" b="0" i="0" dirty="0">
                  <a:solidFill>
                    <a:schemeClr val="tx1"/>
                  </a:solidFill>
                  <a:latin typeface="+mn-lt"/>
                </a:rPr>
                <a:t>This template for Quartz Open Framework was developed by Product Growth Leaders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7" name="Picture 26">
              <a:extLst>
                <a:ext uri="{FF2B5EF4-FFF2-40B4-BE49-F238E27FC236}">
                  <a16:creationId xmlns:a16="http://schemas.microsoft.com/office/drawing/2014/main" id="{383CDBBB-E3DF-BD18-5121-743EBD7195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
        <p:nvSpPr>
          <p:cNvPr id="5" name="TextBox 4">
            <a:extLst>
              <a:ext uri="{FF2B5EF4-FFF2-40B4-BE49-F238E27FC236}">
                <a16:creationId xmlns:a16="http://schemas.microsoft.com/office/drawing/2014/main" id="{6FEB3300-B61F-7F03-5470-0408417500C9}"/>
              </a:ext>
            </a:extLst>
          </p:cNvPr>
          <p:cNvSpPr txBox="1"/>
          <p:nvPr/>
        </p:nvSpPr>
        <p:spPr>
          <a:xfrm>
            <a:off x="3738298" y="835438"/>
            <a:ext cx="797303" cy="729336"/>
          </a:xfrm>
          <a:prstGeom prst="rect">
            <a:avLst/>
          </a:prstGeom>
          <a:noFill/>
        </p:spPr>
        <p:txBody>
          <a:bodyPr wrap="square" lIns="91440" rIns="91440" rtlCol="0" anchor="t">
            <a:noAutofit/>
          </a:bodyPr>
          <a:lstStyle/>
          <a:p>
            <a:pPr algn="l">
              <a:spcAft>
                <a:spcPts val="300"/>
              </a:spcAft>
            </a:pPr>
            <a:r>
              <a:rPr lang="en-US" sz="800" b="1" i="0" dirty="0">
                <a:latin typeface="Calibri" panose="020F0502020204030204" pitchFamily="34" charset="0"/>
                <a:ea typeface="Century Gothic" charset="0"/>
                <a:cs typeface="Calibri" panose="020F0502020204030204" pitchFamily="34" charset="0"/>
              </a:rPr>
              <a:t>TYPE</a:t>
            </a:r>
          </a:p>
          <a:p>
            <a:pPr marL="171450" indent="-171450" algn="l">
              <a:buSzPct val="120000"/>
              <a:buFont typeface="Wingdings" pitchFamily="2" charset="2"/>
              <a:buChar char="q"/>
            </a:pPr>
            <a:r>
              <a:rPr lang="en-US" sz="800" b="0" i="0" dirty="0">
                <a:latin typeface="Calibri" panose="020F0502020204030204" pitchFamily="34" charset="0"/>
                <a:ea typeface="Century Gothic" charset="0"/>
                <a:cs typeface="Calibri" panose="020F0502020204030204" pitchFamily="34" charset="0"/>
              </a:rPr>
              <a:t>TOOL</a:t>
            </a:r>
          </a:p>
          <a:p>
            <a:pPr marL="171450" indent="-171450" algn="l">
              <a:buSzPct val="120000"/>
              <a:buFont typeface="Wingdings" pitchFamily="2" charset="2"/>
              <a:buChar char="q"/>
            </a:pPr>
            <a:r>
              <a:rPr lang="en-US" sz="800" b="0" i="0" dirty="0">
                <a:latin typeface="Calibri" panose="020F0502020204030204" pitchFamily="34" charset="0"/>
                <a:ea typeface="Century Gothic" charset="0"/>
                <a:cs typeface="Calibri" panose="020F0502020204030204" pitchFamily="34" charset="0"/>
              </a:rPr>
              <a:t>PDF</a:t>
            </a:r>
          </a:p>
          <a:p>
            <a:pPr marL="171450" indent="-171450" algn="l">
              <a:buSzPct val="120000"/>
              <a:buFont typeface="Wingdings" pitchFamily="2" charset="2"/>
              <a:buChar char="q"/>
            </a:pPr>
            <a:r>
              <a:rPr lang="en-US" sz="800" b="0" i="0" dirty="0">
                <a:latin typeface="Calibri" panose="020F0502020204030204" pitchFamily="34" charset="0"/>
                <a:ea typeface="Century Gothic" charset="0"/>
                <a:cs typeface="Calibri" panose="020F0502020204030204" pitchFamily="34" charset="0"/>
              </a:rPr>
              <a:t>EBOOK</a:t>
            </a:r>
          </a:p>
          <a:p>
            <a:pPr marL="171450" indent="-171450" algn="l">
              <a:buSzPct val="120000"/>
              <a:buFont typeface="Wingdings" pitchFamily="2" charset="2"/>
              <a:buChar char="q"/>
            </a:pPr>
            <a:r>
              <a:rPr lang="en-US" sz="800" b="0" i="0" dirty="0">
                <a:latin typeface="Calibri" panose="020F0502020204030204" pitchFamily="34" charset="0"/>
                <a:ea typeface="Century Gothic" charset="0"/>
                <a:cs typeface="Calibri" panose="020F0502020204030204" pitchFamily="34" charset="0"/>
              </a:rPr>
              <a:t>VIDEO</a:t>
            </a:r>
            <a:endParaRPr lang="en-US" sz="900" b="0" i="0" dirty="0">
              <a:latin typeface="Calibri" panose="020F0502020204030204" pitchFamily="34" charset="0"/>
              <a:ea typeface="Century Gothic" charset="0"/>
              <a:cs typeface="Calibri" panose="020F0502020204030204" pitchFamily="34" charset="0"/>
            </a:endParaRPr>
          </a:p>
        </p:txBody>
      </p:sp>
      <p:sp>
        <p:nvSpPr>
          <p:cNvPr id="28" name="Rectangle 27">
            <a:extLst>
              <a:ext uri="{FF2B5EF4-FFF2-40B4-BE49-F238E27FC236}">
                <a16:creationId xmlns:a16="http://schemas.microsoft.com/office/drawing/2014/main" id="{2612D823-419F-7E8D-B06D-2D62B7571706}"/>
              </a:ext>
            </a:extLst>
          </p:cNvPr>
          <p:cNvSpPr/>
          <p:nvPr/>
        </p:nvSpPr>
        <p:spPr>
          <a:xfrm>
            <a:off x="-182469" y="1000737"/>
            <a:ext cx="89653" cy="896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spAutoFit/>
          </a:bodyPr>
          <a:lstStyle/>
          <a:p>
            <a:pPr algn="l"/>
            <a:endParaRPr lang="en-US" sz="1800" dirty="0"/>
          </a:p>
        </p:txBody>
      </p:sp>
      <p:sp>
        <p:nvSpPr>
          <p:cNvPr id="36" name="Rectangle 35">
            <a:extLst>
              <a:ext uri="{FF2B5EF4-FFF2-40B4-BE49-F238E27FC236}">
                <a16:creationId xmlns:a16="http://schemas.microsoft.com/office/drawing/2014/main" id="{B4069022-A666-6B94-D3D3-9B1EF1A38F37}"/>
              </a:ext>
            </a:extLst>
          </p:cNvPr>
          <p:cNvSpPr/>
          <p:nvPr/>
        </p:nvSpPr>
        <p:spPr>
          <a:xfrm>
            <a:off x="4633787" y="1610230"/>
            <a:ext cx="1920240" cy="639488"/>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r>
              <a:rPr lang="en-US" sz="800" b="1" i="0" kern="1200" cap="none" spc="0" dirty="0">
                <a:ln w="0">
                  <a:noFill/>
                </a:ln>
                <a:solidFill>
                  <a:schemeClr val="tx1"/>
                </a:solidFill>
                <a:latin typeface="+mj-lt"/>
                <a:ea typeface="+mj-ea"/>
                <a:cs typeface="Calibri" panose="020F0502020204030204" pitchFamily="34" charset="0"/>
              </a:rPr>
              <a:t>ASSET TITLE</a:t>
            </a:r>
          </a:p>
        </p:txBody>
      </p:sp>
      <p:sp>
        <p:nvSpPr>
          <p:cNvPr id="32" name="TextBox 31">
            <a:extLst>
              <a:ext uri="{FF2B5EF4-FFF2-40B4-BE49-F238E27FC236}">
                <a16:creationId xmlns:a16="http://schemas.microsoft.com/office/drawing/2014/main" id="{DFD08023-5FD5-4916-7DCC-F8493D150BB6}"/>
              </a:ext>
            </a:extLst>
          </p:cNvPr>
          <p:cNvSpPr txBox="1"/>
          <p:nvPr/>
        </p:nvSpPr>
        <p:spPr>
          <a:xfrm>
            <a:off x="4599226" y="609599"/>
            <a:ext cx="1124243" cy="209553"/>
          </a:xfrm>
          <a:prstGeom prst="rect">
            <a:avLst/>
          </a:prstGeom>
          <a:noFill/>
        </p:spPr>
        <p:txBody>
          <a:bodyPr wrap="square" lIns="91440" rIns="91440" rtlCol="0" anchor="ctr">
            <a:noAutofit/>
          </a:bodyPr>
          <a:lstStyle/>
          <a:p>
            <a:pPr algn="l"/>
            <a:r>
              <a:rPr lang="en-US" sz="900" b="1" i="0" dirty="0">
                <a:latin typeface="Calibri" panose="020F0502020204030204" pitchFamily="34" charset="0"/>
                <a:ea typeface="Century Gothic" charset="0"/>
                <a:cs typeface="Calibri" panose="020F0502020204030204" pitchFamily="34" charset="0"/>
              </a:rPr>
              <a:t>For the website</a:t>
            </a:r>
          </a:p>
        </p:txBody>
      </p:sp>
      <p:sp>
        <p:nvSpPr>
          <p:cNvPr id="34" name="Text Placeholder 33">
            <a:extLst>
              <a:ext uri="{FF2B5EF4-FFF2-40B4-BE49-F238E27FC236}">
                <a16:creationId xmlns:a16="http://schemas.microsoft.com/office/drawing/2014/main" id="{7E427320-BF04-3F53-CD4E-33BFF454A7B6}"/>
              </a:ext>
            </a:extLst>
          </p:cNvPr>
          <p:cNvSpPr>
            <a:spLocks noGrp="1"/>
          </p:cNvSpPr>
          <p:nvPr>
            <p:ph type="body" sz="quarter" idx="31" hasCustomPrompt="1"/>
          </p:nvPr>
        </p:nvSpPr>
        <p:spPr>
          <a:xfrm>
            <a:off x="4638633" y="1792894"/>
            <a:ext cx="1920240" cy="456787"/>
          </a:xfrm>
        </p:spPr>
        <p:txBody>
          <a:bodyPr>
            <a:normAutofit/>
          </a:bodyPr>
          <a:lstStyle>
            <a:lvl1pPr>
              <a:defRPr sz="1050"/>
            </a:lvl1pPr>
          </a:lstStyle>
          <a:p>
            <a:pPr lvl="0"/>
            <a:r>
              <a:rPr lang="en-US" sz="1050" dirty="0"/>
              <a:t>Title (name of the asset)</a:t>
            </a:r>
            <a:endParaRPr lang="en-US" dirty="0"/>
          </a:p>
        </p:txBody>
      </p:sp>
      <p:sp>
        <p:nvSpPr>
          <p:cNvPr id="35" name="Text Placeholder 33">
            <a:extLst>
              <a:ext uri="{FF2B5EF4-FFF2-40B4-BE49-F238E27FC236}">
                <a16:creationId xmlns:a16="http://schemas.microsoft.com/office/drawing/2014/main" id="{702F2C99-9F93-CACB-2690-1BD15C3E321B}"/>
              </a:ext>
            </a:extLst>
          </p:cNvPr>
          <p:cNvSpPr>
            <a:spLocks noGrp="1"/>
          </p:cNvSpPr>
          <p:nvPr>
            <p:ph type="body" sz="quarter" idx="32" hasCustomPrompt="1"/>
          </p:nvPr>
        </p:nvSpPr>
        <p:spPr>
          <a:xfrm>
            <a:off x="6628801" y="1789214"/>
            <a:ext cx="1920240" cy="460468"/>
          </a:xfrm>
        </p:spPr>
        <p:txBody>
          <a:bodyPr>
            <a:normAutofit/>
          </a:bodyPr>
          <a:lstStyle>
            <a:lvl1pPr>
              <a:defRPr sz="1050"/>
            </a:lvl1pPr>
          </a:lstStyle>
          <a:p>
            <a:pPr lvl="0"/>
            <a:r>
              <a:rPr lang="en-US" sz="1050" dirty="0"/>
              <a:t>Subtitle on the landing page</a:t>
            </a:r>
            <a:endParaRPr lang="en-US" dirty="0"/>
          </a:p>
        </p:txBody>
      </p:sp>
    </p:spTree>
    <p:extLst>
      <p:ext uri="{BB962C8B-B14F-4D97-AF65-F5344CB8AC3E}">
        <p14:creationId xmlns:p14="http://schemas.microsoft.com/office/powerpoint/2010/main" val="2568647600"/>
      </p:ext>
    </p:extLst>
  </p:cSld>
  <p:clrMapOvr>
    <a:masterClrMapping/>
  </p:clrMapOvr>
  <p:hf sldNum="0"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hoto caption left black">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CB9275-821C-6F4C-846E-E9D51BAC7911}"/>
              </a:ext>
            </a:extLst>
          </p:cNvPr>
          <p:cNvSpPr>
            <a:spLocks noGrp="1"/>
          </p:cNvSpPr>
          <p:nvPr>
            <p:ph type="pic" sz="quarter" idx="10"/>
          </p:nvPr>
        </p:nvSpPr>
        <p:spPr>
          <a:xfrm>
            <a:off x="0" y="2"/>
            <a:ext cx="9144000" cy="5143500"/>
          </a:xfrm>
        </p:spPr>
        <p:txBody>
          <a:bodyPr/>
          <a:lstStyle>
            <a:lvl1pPr marL="0" indent="0">
              <a:buFontTx/>
              <a:buNone/>
              <a:defRPr b="0" i="0"/>
            </a:lvl1pPr>
          </a:lstStyle>
          <a:p>
            <a:r>
              <a:rPr lang="en-US"/>
              <a:t>Click icon to add picture</a:t>
            </a:r>
          </a:p>
        </p:txBody>
      </p:sp>
      <p:sp>
        <p:nvSpPr>
          <p:cNvPr id="9" name="Content Placeholder 8"/>
          <p:cNvSpPr>
            <a:spLocks noGrp="1"/>
          </p:cNvSpPr>
          <p:nvPr>
            <p:ph sz="quarter" idx="1" hasCustomPrompt="1"/>
          </p:nvPr>
        </p:nvSpPr>
        <p:spPr>
          <a:xfrm>
            <a:off x="685800" y="526026"/>
            <a:ext cx="3657600" cy="3200400"/>
          </a:xfrm>
          <a:solidFill>
            <a:schemeClr val="tx1">
              <a:alpha val="50000"/>
            </a:schemeClr>
          </a:solidFill>
        </p:spPr>
        <p:txBody>
          <a:bodyPr lIns="228600" rIns="228600" anchor="ctr">
            <a:normAutofit/>
          </a:bodyPr>
          <a:lstStyle>
            <a:lvl1pPr marL="0" indent="0">
              <a:buFont typeface="Arial" panose="020B0604020202020204" pitchFamily="34" charset="0"/>
              <a:buNone/>
              <a:defRPr sz="2400" b="0" i="0">
                <a:solidFill>
                  <a:schemeClr val="bg1"/>
                </a:solidFill>
                <a:latin typeface="+mj-lt"/>
                <a:ea typeface="+mj-ea"/>
              </a:defRPr>
            </a:lvl1pPr>
            <a:lvl2pPr marL="7917" indent="0">
              <a:buFont typeface="Arial" panose="020B0604020202020204" pitchFamily="34" charset="0"/>
              <a:buNone/>
              <a:tabLst/>
              <a:defRPr sz="1795" b="0" i="0">
                <a:solidFill>
                  <a:schemeClr val="bg1"/>
                </a:solidFill>
                <a:latin typeface="+mn-lt"/>
                <a:ea typeface="+mn-ea"/>
              </a:defRPr>
            </a:lvl2pPr>
            <a:lvl3pPr>
              <a:defRPr sz="1595"/>
            </a:lvl3pPr>
            <a:lvl4pPr>
              <a:defRPr sz="1793"/>
            </a:lvl4pPr>
            <a:lvl5pPr>
              <a:defRPr sz="1793"/>
            </a:lvl5pPr>
          </a:lstStyle>
          <a:p>
            <a:pPr lvl="0"/>
            <a:r>
              <a:rPr lang="en-US"/>
              <a:t>Title (indent for light body)</a:t>
            </a:r>
          </a:p>
          <a:p>
            <a:pPr lvl="1"/>
            <a:r>
              <a:rPr lang="en-US">
                <a:latin typeface="+mn-ea"/>
                <a:ea typeface="+mn-ea"/>
              </a:rPr>
              <a:t>Text</a:t>
            </a:r>
            <a:endParaRPr lang="en-US"/>
          </a:p>
        </p:txBody>
      </p:sp>
    </p:spTree>
    <p:extLst>
      <p:ext uri="{BB962C8B-B14F-4D97-AF65-F5344CB8AC3E}">
        <p14:creationId xmlns:p14="http://schemas.microsoft.com/office/powerpoint/2010/main" val="1215873807"/>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photo caption right white">
    <p:bg>
      <p:bgPr>
        <a:solidFill>
          <a:schemeClr val="bg1">
            <a:lumMod val="8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92EC2D-F6C3-044D-BC26-78CAAFF11145}"/>
              </a:ext>
            </a:extLst>
          </p:cNvPr>
          <p:cNvSpPr>
            <a:spLocks noGrp="1"/>
          </p:cNvSpPr>
          <p:nvPr>
            <p:ph type="pic" sz="quarter" idx="10"/>
          </p:nvPr>
        </p:nvSpPr>
        <p:spPr>
          <a:xfrm>
            <a:off x="0" y="2"/>
            <a:ext cx="9144000" cy="5143500"/>
          </a:xfrm>
        </p:spPr>
        <p:txBody>
          <a:bodyPr/>
          <a:lstStyle>
            <a:lvl1pPr marL="0" indent="0">
              <a:buFontTx/>
              <a:buNone/>
              <a:defRPr b="0" i="0"/>
            </a:lvl1pPr>
          </a:lstStyle>
          <a:p>
            <a:r>
              <a:rPr lang="en-US"/>
              <a:t>Click icon to add picture</a:t>
            </a:r>
          </a:p>
        </p:txBody>
      </p:sp>
      <p:sp>
        <p:nvSpPr>
          <p:cNvPr id="11" name="Content Placeholder 10"/>
          <p:cNvSpPr>
            <a:spLocks noGrp="1"/>
          </p:cNvSpPr>
          <p:nvPr>
            <p:ph sz="quarter" idx="2" hasCustomPrompt="1"/>
          </p:nvPr>
        </p:nvSpPr>
        <p:spPr>
          <a:xfrm>
            <a:off x="5093208" y="425442"/>
            <a:ext cx="3657600" cy="3200400"/>
          </a:xfrm>
          <a:solidFill>
            <a:schemeClr val="bg1">
              <a:alpha val="50000"/>
            </a:schemeClr>
          </a:solidFill>
        </p:spPr>
        <p:txBody>
          <a:bodyPr lIns="228600" rIns="228600" anchor="ctr">
            <a:normAutofit/>
          </a:bodyPr>
          <a:lstStyle>
            <a:lvl1pPr marL="0" indent="0" algn="l">
              <a:buFont typeface="Arial" panose="020B0604020202020204" pitchFamily="34" charset="0"/>
              <a:buNone/>
              <a:defRPr sz="2400" b="0" i="0">
                <a:solidFill>
                  <a:schemeClr val="tx1"/>
                </a:solidFill>
                <a:latin typeface="+mj-lt"/>
                <a:ea typeface="+mj-ea"/>
              </a:defRPr>
            </a:lvl1pPr>
            <a:lvl2pPr marL="7917" indent="0">
              <a:buFont typeface="Arial" panose="020B0604020202020204" pitchFamily="34" charset="0"/>
              <a:buNone/>
              <a:tabLst/>
              <a:defRPr sz="2000" b="0" i="0">
                <a:solidFill>
                  <a:schemeClr val="tx1"/>
                </a:solidFill>
                <a:latin typeface="+mn-lt"/>
              </a:defRPr>
            </a:lvl2pPr>
            <a:lvl3pPr>
              <a:defRPr sz="1595"/>
            </a:lvl3pPr>
            <a:lvl4pPr>
              <a:defRPr sz="1793"/>
            </a:lvl4pPr>
            <a:lvl5pPr>
              <a:defRPr sz="1793"/>
            </a:lvl5pPr>
          </a:lstStyle>
          <a:p>
            <a:pPr lvl="0"/>
            <a:r>
              <a:rPr lang="en-US"/>
              <a:t>Title (indent for light body)</a:t>
            </a:r>
          </a:p>
          <a:p>
            <a:pPr lvl="1"/>
            <a:r>
              <a:rPr lang="en-US"/>
              <a:t>Text</a:t>
            </a:r>
          </a:p>
        </p:txBody>
      </p:sp>
    </p:spTree>
    <p:extLst>
      <p:ext uri="{BB962C8B-B14F-4D97-AF65-F5344CB8AC3E}">
        <p14:creationId xmlns:p14="http://schemas.microsoft.com/office/powerpoint/2010/main" val="2550440105"/>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hoto caption right black">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92EC2D-F6C3-044D-BC26-78CAAFF11145}"/>
              </a:ext>
            </a:extLst>
          </p:cNvPr>
          <p:cNvSpPr>
            <a:spLocks noGrp="1"/>
          </p:cNvSpPr>
          <p:nvPr>
            <p:ph type="pic" sz="quarter" idx="10"/>
          </p:nvPr>
        </p:nvSpPr>
        <p:spPr>
          <a:xfrm>
            <a:off x="0" y="2"/>
            <a:ext cx="9144000" cy="5143500"/>
          </a:xfrm>
        </p:spPr>
        <p:txBody>
          <a:bodyPr/>
          <a:lstStyle>
            <a:lvl1pPr marL="0" indent="0">
              <a:buFontTx/>
              <a:buNone/>
              <a:defRPr b="0" i="0"/>
            </a:lvl1pPr>
          </a:lstStyle>
          <a:p>
            <a:r>
              <a:rPr lang="en-US"/>
              <a:t>Click icon to add picture</a:t>
            </a:r>
          </a:p>
        </p:txBody>
      </p:sp>
      <p:sp>
        <p:nvSpPr>
          <p:cNvPr id="11" name="Content Placeholder 10"/>
          <p:cNvSpPr>
            <a:spLocks noGrp="1"/>
          </p:cNvSpPr>
          <p:nvPr>
            <p:ph sz="quarter" idx="2" hasCustomPrompt="1"/>
          </p:nvPr>
        </p:nvSpPr>
        <p:spPr>
          <a:xfrm>
            <a:off x="5093208" y="425442"/>
            <a:ext cx="3657600" cy="3200400"/>
          </a:xfrm>
          <a:solidFill>
            <a:schemeClr val="tx1">
              <a:alpha val="50000"/>
            </a:schemeClr>
          </a:solidFill>
        </p:spPr>
        <p:txBody>
          <a:bodyPr lIns="228600" rIns="228600" anchor="ctr">
            <a:normAutofit/>
          </a:bodyPr>
          <a:lstStyle>
            <a:lvl1pPr marL="0" indent="0" algn="l">
              <a:buFont typeface="Arial" panose="020B0604020202020204" pitchFamily="34" charset="0"/>
              <a:buNone/>
              <a:defRPr sz="2400" b="0" i="0">
                <a:solidFill>
                  <a:schemeClr val="bg1"/>
                </a:solidFill>
                <a:latin typeface="+mj-lt"/>
                <a:ea typeface="+mj-ea"/>
              </a:defRPr>
            </a:lvl1pPr>
            <a:lvl2pPr marL="7917" indent="0">
              <a:buFont typeface="Arial" panose="020B0604020202020204" pitchFamily="34" charset="0"/>
              <a:buNone/>
              <a:tabLst/>
              <a:defRPr sz="2000" b="0" i="0">
                <a:solidFill>
                  <a:schemeClr val="bg1"/>
                </a:solidFill>
              </a:defRPr>
            </a:lvl2pPr>
            <a:lvl3pPr>
              <a:defRPr sz="1595"/>
            </a:lvl3pPr>
            <a:lvl4pPr>
              <a:defRPr sz="1793"/>
            </a:lvl4pPr>
            <a:lvl5pPr>
              <a:defRPr sz="1793"/>
            </a:lvl5pPr>
          </a:lstStyle>
          <a:p>
            <a:pPr lvl="0"/>
            <a:r>
              <a:rPr lang="en-US"/>
              <a:t>Title (indent for light body)</a:t>
            </a:r>
          </a:p>
          <a:p>
            <a:pPr lvl="1"/>
            <a:r>
              <a:rPr lang="en-US"/>
              <a:t>Text</a:t>
            </a:r>
          </a:p>
        </p:txBody>
      </p:sp>
    </p:spTree>
    <p:extLst>
      <p:ext uri="{BB962C8B-B14F-4D97-AF65-F5344CB8AC3E}">
        <p14:creationId xmlns:p14="http://schemas.microsoft.com/office/powerpoint/2010/main" val="1142088142"/>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aption left black">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92EC2D-F6C3-044D-BC26-78CAAFF11145}"/>
              </a:ext>
            </a:extLst>
          </p:cNvPr>
          <p:cNvSpPr>
            <a:spLocks noGrp="1"/>
          </p:cNvSpPr>
          <p:nvPr>
            <p:ph type="pic" sz="quarter" idx="10"/>
          </p:nvPr>
        </p:nvSpPr>
        <p:spPr>
          <a:xfrm>
            <a:off x="0" y="2"/>
            <a:ext cx="9144000" cy="5143500"/>
          </a:xfrm>
        </p:spPr>
        <p:txBody>
          <a:bodyPr/>
          <a:lstStyle>
            <a:lvl1pPr marL="0" indent="0">
              <a:buFontTx/>
              <a:buNone/>
              <a:defRPr b="0" i="0"/>
            </a:lvl1pPr>
          </a:lstStyle>
          <a:p>
            <a:r>
              <a:rPr lang="en-US"/>
              <a:t>Click icon to add picture</a:t>
            </a:r>
          </a:p>
        </p:txBody>
      </p:sp>
      <p:sp>
        <p:nvSpPr>
          <p:cNvPr id="11" name="Content Placeholder 10"/>
          <p:cNvSpPr>
            <a:spLocks noGrp="1"/>
          </p:cNvSpPr>
          <p:nvPr>
            <p:ph sz="quarter" idx="2" hasCustomPrompt="1"/>
          </p:nvPr>
        </p:nvSpPr>
        <p:spPr>
          <a:xfrm>
            <a:off x="7" y="4"/>
            <a:ext cx="2761671" cy="5143499"/>
          </a:xfrm>
          <a:solidFill>
            <a:schemeClr val="tx1">
              <a:alpha val="75000"/>
            </a:schemeClr>
          </a:solidFill>
        </p:spPr>
        <p:txBody>
          <a:bodyPr lIns="228600" tIns="45720" rIns="228600" anchor="ctr" anchorCtr="0">
            <a:normAutofit/>
          </a:bodyPr>
          <a:lstStyle>
            <a:lvl1pPr marL="0" indent="0" algn="l">
              <a:buFont typeface="Arial" panose="020B0604020202020204" pitchFamily="34" charset="0"/>
              <a:buNone/>
              <a:defRPr sz="1997" b="0" i="0">
                <a:solidFill>
                  <a:schemeClr val="bg1"/>
                </a:solidFill>
                <a:latin typeface="+mj-lt"/>
                <a:ea typeface="+mj-ea"/>
              </a:defRPr>
            </a:lvl1pPr>
            <a:lvl2pPr marL="7917" indent="0" algn="l">
              <a:spcAft>
                <a:spcPts val="598"/>
              </a:spcAft>
              <a:buFont typeface="Arial" panose="020B0604020202020204" pitchFamily="34" charset="0"/>
              <a:buNone/>
              <a:tabLst/>
              <a:defRPr sz="1796" b="0" i="0">
                <a:solidFill>
                  <a:schemeClr val="bg1"/>
                </a:solidFill>
              </a:defRPr>
            </a:lvl2pPr>
            <a:lvl3pPr>
              <a:defRPr sz="1595"/>
            </a:lvl3pPr>
            <a:lvl4pPr>
              <a:defRPr sz="1793"/>
            </a:lvl4pPr>
            <a:lvl5pPr>
              <a:defRPr sz="1793"/>
            </a:lvl5pPr>
          </a:lstStyle>
          <a:p>
            <a:pPr lvl="0"/>
            <a:r>
              <a:rPr lang="en-US"/>
              <a:t>Title (indent for light body)</a:t>
            </a:r>
          </a:p>
          <a:p>
            <a:pPr lvl="1"/>
            <a:r>
              <a:rPr lang="en-US"/>
              <a:t>Text</a:t>
            </a:r>
          </a:p>
        </p:txBody>
      </p:sp>
    </p:spTree>
    <p:extLst>
      <p:ext uri="{BB962C8B-B14F-4D97-AF65-F5344CB8AC3E}">
        <p14:creationId xmlns:p14="http://schemas.microsoft.com/office/powerpoint/2010/main" val="2470699028"/>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aption right black">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92EC2D-F6C3-044D-BC26-78CAAFF11145}"/>
              </a:ext>
            </a:extLst>
          </p:cNvPr>
          <p:cNvSpPr>
            <a:spLocks noGrp="1"/>
          </p:cNvSpPr>
          <p:nvPr>
            <p:ph type="pic" sz="quarter" idx="10"/>
          </p:nvPr>
        </p:nvSpPr>
        <p:spPr>
          <a:xfrm>
            <a:off x="4" y="2"/>
            <a:ext cx="9143999" cy="5143500"/>
          </a:xfrm>
        </p:spPr>
        <p:txBody>
          <a:bodyPr/>
          <a:lstStyle>
            <a:lvl1pPr marL="0" indent="0">
              <a:buFontTx/>
              <a:buNone/>
              <a:defRPr b="0" i="0"/>
            </a:lvl1pPr>
          </a:lstStyle>
          <a:p>
            <a:r>
              <a:rPr lang="en-US"/>
              <a:t>Click icon to add picture</a:t>
            </a:r>
          </a:p>
        </p:txBody>
      </p:sp>
      <p:sp>
        <p:nvSpPr>
          <p:cNvPr id="13" name="Content Placeholder 10">
            <a:extLst>
              <a:ext uri="{FF2B5EF4-FFF2-40B4-BE49-F238E27FC236}">
                <a16:creationId xmlns:a16="http://schemas.microsoft.com/office/drawing/2014/main" id="{0343612F-F049-4F46-AB0D-016B0332B1C7}"/>
              </a:ext>
            </a:extLst>
          </p:cNvPr>
          <p:cNvSpPr>
            <a:spLocks noGrp="1"/>
          </p:cNvSpPr>
          <p:nvPr>
            <p:ph sz="quarter" idx="2" hasCustomPrompt="1"/>
          </p:nvPr>
        </p:nvSpPr>
        <p:spPr>
          <a:xfrm>
            <a:off x="6470476" y="2"/>
            <a:ext cx="2673531" cy="5143500"/>
          </a:xfrm>
          <a:solidFill>
            <a:schemeClr val="tx1">
              <a:alpha val="75000"/>
            </a:schemeClr>
          </a:solidFill>
          <a:ln>
            <a:noFill/>
          </a:ln>
        </p:spPr>
        <p:txBody>
          <a:bodyPr vert="horz" wrap="square" lIns="228600" tIns="45716" rIns="228600" bIns="45716" numCol="1" anchor="ctr" anchorCtr="0" compatLnSpc="1">
            <a:prstTxWarp prst="textNoShape">
              <a:avLst/>
            </a:prstTxWarp>
            <a:normAutofit/>
          </a:bodyPr>
          <a:lstStyle>
            <a:lvl1pPr algn="l">
              <a:defRPr lang="en-US" sz="1997" smtClean="0">
                <a:solidFill>
                  <a:schemeClr val="bg1"/>
                </a:solidFill>
                <a:latin typeface="+mj-lt"/>
                <a:ea typeface="+mj-ea"/>
              </a:defRPr>
            </a:lvl1pPr>
            <a:lvl2pPr algn="l">
              <a:defRPr lang="en-US" sz="1796" b="0" i="0" dirty="0" smtClean="0">
                <a:solidFill>
                  <a:schemeClr val="bg1"/>
                </a:solidFill>
              </a:defRPr>
            </a:lvl2pPr>
          </a:lstStyle>
          <a:p>
            <a:pPr lvl="0"/>
            <a:r>
              <a:rPr lang="en-US" dirty="0"/>
              <a:t>Title (indent for light body)</a:t>
            </a:r>
          </a:p>
          <a:p>
            <a:pPr marL="7917" lvl="1">
              <a:spcAft>
                <a:spcPts val="598"/>
              </a:spcAft>
              <a:tabLst/>
            </a:pPr>
            <a:r>
              <a:rPr lang="en-US" dirty="0"/>
              <a:t>Text</a:t>
            </a:r>
          </a:p>
        </p:txBody>
      </p:sp>
    </p:spTree>
    <p:extLst>
      <p:ext uri="{BB962C8B-B14F-4D97-AF65-F5344CB8AC3E}">
        <p14:creationId xmlns:p14="http://schemas.microsoft.com/office/powerpoint/2010/main" val="3418616791"/>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aption right half-page black">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92EC2D-F6C3-044D-BC26-78CAAFF11145}"/>
              </a:ext>
            </a:extLst>
          </p:cNvPr>
          <p:cNvSpPr>
            <a:spLocks noGrp="1"/>
          </p:cNvSpPr>
          <p:nvPr>
            <p:ph type="pic" sz="quarter" idx="10"/>
          </p:nvPr>
        </p:nvSpPr>
        <p:spPr>
          <a:xfrm>
            <a:off x="4" y="2"/>
            <a:ext cx="9143999" cy="5143500"/>
          </a:xfrm>
        </p:spPr>
        <p:txBody>
          <a:bodyPr/>
          <a:lstStyle>
            <a:lvl1pPr marL="0" indent="0">
              <a:buFontTx/>
              <a:buNone/>
              <a:defRPr b="0" i="0"/>
            </a:lvl1pPr>
          </a:lstStyle>
          <a:p>
            <a:r>
              <a:rPr lang="en-US"/>
              <a:t>Click icon to add picture</a:t>
            </a:r>
          </a:p>
        </p:txBody>
      </p:sp>
      <p:sp>
        <p:nvSpPr>
          <p:cNvPr id="2" name="Content Placeholder 10">
            <a:extLst>
              <a:ext uri="{FF2B5EF4-FFF2-40B4-BE49-F238E27FC236}">
                <a16:creationId xmlns:a16="http://schemas.microsoft.com/office/drawing/2014/main" id="{3795B402-30E2-D43F-8C77-26DAAA7339E8}"/>
              </a:ext>
            </a:extLst>
          </p:cNvPr>
          <p:cNvSpPr>
            <a:spLocks noGrp="1"/>
          </p:cNvSpPr>
          <p:nvPr>
            <p:ph sz="quarter" idx="2" hasCustomPrompt="1"/>
          </p:nvPr>
        </p:nvSpPr>
        <p:spPr>
          <a:xfrm>
            <a:off x="4571993" y="2"/>
            <a:ext cx="4572007" cy="5143500"/>
          </a:xfrm>
          <a:solidFill>
            <a:srgbClr val="333333">
              <a:alpha val="74902"/>
            </a:srgbClr>
          </a:solidFill>
          <a:ln>
            <a:noFill/>
          </a:ln>
        </p:spPr>
        <p:txBody>
          <a:bodyPr vert="horz" wrap="square" lIns="228600" tIns="45716" rIns="228600" bIns="45716" numCol="1" anchor="ctr" anchorCtr="0" compatLnSpc="1">
            <a:prstTxWarp prst="textNoShape">
              <a:avLst/>
            </a:prstTxWarp>
            <a:normAutofit/>
          </a:bodyPr>
          <a:lstStyle>
            <a:lvl1pPr marL="228600" algn="l">
              <a:spcBef>
                <a:spcPts val="0"/>
              </a:spcBef>
              <a:spcAft>
                <a:spcPts val="600"/>
              </a:spcAft>
              <a:defRPr lang="en-US" sz="2400" b="1" smtClean="0">
                <a:solidFill>
                  <a:schemeClr val="bg1"/>
                </a:solidFill>
                <a:latin typeface="+mj-lt"/>
                <a:ea typeface="+mj-ea"/>
              </a:defRPr>
            </a:lvl1pPr>
            <a:lvl2pPr algn="l">
              <a:defRPr lang="en-US" sz="2000" b="0" i="0" dirty="0" smtClean="0">
                <a:solidFill>
                  <a:schemeClr val="bg1"/>
                </a:solidFill>
              </a:defRPr>
            </a:lvl2pPr>
            <a:lvl3pPr marL="228600">
              <a:lnSpc>
                <a:spcPct val="100000"/>
              </a:lnSpc>
              <a:spcBef>
                <a:spcPts val="0"/>
              </a:spcBef>
              <a:spcAft>
                <a:spcPts val="600"/>
              </a:spcAft>
              <a:defRPr sz="2000">
                <a:solidFill>
                  <a:schemeClr val="bg1"/>
                </a:solidFill>
              </a:defRPr>
            </a:lvl3pPr>
          </a:lstStyle>
          <a:p>
            <a:pPr lvl="0"/>
            <a:r>
              <a:rPr lang="en-US"/>
              <a:t>Title (indent for light body)</a:t>
            </a:r>
          </a:p>
          <a:p>
            <a:pPr marL="350817" lvl="2">
              <a:spcAft>
                <a:spcPts val="598"/>
              </a:spcAft>
              <a:tabLst/>
            </a:pPr>
            <a:r>
              <a:rPr lang="en-US"/>
              <a:t>Text</a:t>
            </a:r>
          </a:p>
        </p:txBody>
      </p:sp>
    </p:spTree>
    <p:extLst>
      <p:ext uri="{BB962C8B-B14F-4D97-AF65-F5344CB8AC3E}">
        <p14:creationId xmlns:p14="http://schemas.microsoft.com/office/powerpoint/2010/main" val="4153107382"/>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aption left half-page black">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92EC2D-F6C3-044D-BC26-78CAAFF11145}"/>
              </a:ext>
            </a:extLst>
          </p:cNvPr>
          <p:cNvSpPr>
            <a:spLocks noGrp="1"/>
          </p:cNvSpPr>
          <p:nvPr>
            <p:ph type="pic" sz="quarter" idx="10"/>
          </p:nvPr>
        </p:nvSpPr>
        <p:spPr>
          <a:xfrm>
            <a:off x="4" y="2"/>
            <a:ext cx="9143999" cy="5143500"/>
          </a:xfrm>
        </p:spPr>
        <p:txBody>
          <a:bodyPr/>
          <a:lstStyle>
            <a:lvl1pPr marL="0" indent="0">
              <a:buFontTx/>
              <a:buNone/>
              <a:defRPr b="0" i="0"/>
            </a:lvl1pPr>
          </a:lstStyle>
          <a:p>
            <a:r>
              <a:rPr lang="en-US"/>
              <a:t>Click icon to add picture</a:t>
            </a:r>
          </a:p>
        </p:txBody>
      </p:sp>
      <p:sp>
        <p:nvSpPr>
          <p:cNvPr id="13" name="Content Placeholder 10">
            <a:extLst>
              <a:ext uri="{FF2B5EF4-FFF2-40B4-BE49-F238E27FC236}">
                <a16:creationId xmlns:a16="http://schemas.microsoft.com/office/drawing/2014/main" id="{0343612F-F049-4F46-AB0D-016B0332B1C7}"/>
              </a:ext>
            </a:extLst>
          </p:cNvPr>
          <p:cNvSpPr>
            <a:spLocks noGrp="1"/>
          </p:cNvSpPr>
          <p:nvPr>
            <p:ph sz="quarter" idx="2" hasCustomPrompt="1"/>
          </p:nvPr>
        </p:nvSpPr>
        <p:spPr>
          <a:xfrm>
            <a:off x="0" y="0"/>
            <a:ext cx="4572007" cy="5143500"/>
          </a:xfrm>
          <a:solidFill>
            <a:schemeClr val="tx1">
              <a:alpha val="75000"/>
            </a:schemeClr>
          </a:solidFill>
          <a:ln>
            <a:noFill/>
          </a:ln>
        </p:spPr>
        <p:txBody>
          <a:bodyPr vert="horz" wrap="square" lIns="228600" tIns="45716" rIns="228600" bIns="45716" numCol="1" anchor="ctr" anchorCtr="0" compatLnSpc="1">
            <a:prstTxWarp prst="textNoShape">
              <a:avLst/>
            </a:prstTxWarp>
            <a:normAutofit/>
          </a:bodyPr>
          <a:lstStyle>
            <a:lvl1pPr marL="228600" algn="l">
              <a:spcBef>
                <a:spcPts val="0"/>
              </a:spcBef>
              <a:spcAft>
                <a:spcPts val="600"/>
              </a:spcAft>
              <a:defRPr lang="en-US" sz="2400" b="1" smtClean="0">
                <a:solidFill>
                  <a:schemeClr val="bg1"/>
                </a:solidFill>
                <a:latin typeface="+mj-lt"/>
                <a:ea typeface="+mj-ea"/>
              </a:defRPr>
            </a:lvl1pPr>
            <a:lvl2pPr algn="l">
              <a:defRPr lang="en-US" sz="2000" b="0" i="0" dirty="0" smtClean="0">
                <a:solidFill>
                  <a:schemeClr val="bg1"/>
                </a:solidFill>
              </a:defRPr>
            </a:lvl2pPr>
            <a:lvl3pPr marL="228600">
              <a:lnSpc>
                <a:spcPct val="100000"/>
              </a:lnSpc>
              <a:spcBef>
                <a:spcPts val="0"/>
              </a:spcBef>
              <a:spcAft>
                <a:spcPts val="600"/>
              </a:spcAft>
              <a:defRPr sz="2000">
                <a:solidFill>
                  <a:schemeClr val="bg1"/>
                </a:solidFill>
              </a:defRPr>
            </a:lvl3pPr>
          </a:lstStyle>
          <a:p>
            <a:pPr lvl="0"/>
            <a:r>
              <a:rPr lang="en-US"/>
              <a:t>Title (indent for light body)</a:t>
            </a:r>
          </a:p>
          <a:p>
            <a:pPr marL="350817" lvl="2">
              <a:spcAft>
                <a:spcPts val="598"/>
              </a:spcAft>
              <a:tabLst/>
            </a:pPr>
            <a:r>
              <a:rPr lang="en-US"/>
              <a:t>Text</a:t>
            </a:r>
          </a:p>
        </p:txBody>
      </p:sp>
    </p:spTree>
    <p:extLst>
      <p:ext uri="{BB962C8B-B14F-4D97-AF65-F5344CB8AC3E}">
        <p14:creationId xmlns:p14="http://schemas.microsoft.com/office/powerpoint/2010/main" val="1980342245"/>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hand with sharpie">
    <p:bg>
      <p:bgPr>
        <a:solidFill>
          <a:schemeClr val="bg1"/>
        </a:solidFill>
        <a:effectLst/>
      </p:bgPr>
    </p:bg>
    <p:spTree>
      <p:nvGrpSpPr>
        <p:cNvPr id="1" name=""/>
        <p:cNvGrpSpPr/>
        <p:nvPr/>
      </p:nvGrpSpPr>
      <p:grpSpPr>
        <a:xfrm>
          <a:off x="0" y="0"/>
          <a:ext cx="0" cy="0"/>
          <a:chOff x="0" y="0"/>
          <a:chExt cx="0" cy="0"/>
        </a:xfrm>
      </p:grpSpPr>
      <p:pic>
        <p:nvPicPr>
          <p:cNvPr id="4" name="Picture 3" descr="A close-up of a hand holding a marker&#10;&#10;Description automatically generated">
            <a:extLst>
              <a:ext uri="{FF2B5EF4-FFF2-40B4-BE49-F238E27FC236}">
                <a16:creationId xmlns:a16="http://schemas.microsoft.com/office/drawing/2014/main" id="{54CABE62-4727-88AB-4B00-A918C77A2349}"/>
              </a:ext>
            </a:extLst>
          </p:cNvPr>
          <p:cNvPicPr>
            <a:picLocks noChangeAspect="1"/>
          </p:cNvPicPr>
          <p:nvPr/>
        </p:nvPicPr>
        <p:blipFill>
          <a:blip r:embed="rId2"/>
          <a:stretch>
            <a:fillRect/>
          </a:stretch>
        </p:blipFill>
        <p:spPr>
          <a:xfrm>
            <a:off x="11261" y="0"/>
            <a:ext cx="9121480" cy="5143500"/>
          </a:xfrm>
          <a:prstGeom prst="rect">
            <a:avLst/>
          </a:prstGeom>
        </p:spPr>
      </p:pic>
      <p:sp>
        <p:nvSpPr>
          <p:cNvPr id="2" name="Content Placeholder 10">
            <a:extLst>
              <a:ext uri="{FF2B5EF4-FFF2-40B4-BE49-F238E27FC236}">
                <a16:creationId xmlns:a16="http://schemas.microsoft.com/office/drawing/2014/main" id="{3795B402-30E2-D43F-8C77-26DAAA7339E8}"/>
              </a:ext>
            </a:extLst>
          </p:cNvPr>
          <p:cNvSpPr>
            <a:spLocks noGrp="1"/>
          </p:cNvSpPr>
          <p:nvPr>
            <p:ph sz="quarter" idx="2" hasCustomPrompt="1"/>
          </p:nvPr>
        </p:nvSpPr>
        <p:spPr>
          <a:xfrm>
            <a:off x="4571993" y="2"/>
            <a:ext cx="4572007" cy="5143500"/>
          </a:xfrm>
          <a:solidFill>
            <a:srgbClr val="333333">
              <a:alpha val="74902"/>
            </a:srgbClr>
          </a:solidFill>
          <a:ln>
            <a:noFill/>
          </a:ln>
        </p:spPr>
        <p:txBody>
          <a:bodyPr vert="horz" wrap="square" lIns="228600" tIns="45716" rIns="228600" bIns="45716" numCol="1" anchor="ctr" anchorCtr="0" compatLnSpc="1">
            <a:prstTxWarp prst="textNoShape">
              <a:avLst/>
            </a:prstTxWarp>
            <a:normAutofit/>
          </a:bodyPr>
          <a:lstStyle>
            <a:lvl1pPr marL="228600" algn="l">
              <a:spcBef>
                <a:spcPts val="0"/>
              </a:spcBef>
              <a:spcAft>
                <a:spcPts val="600"/>
              </a:spcAft>
              <a:defRPr lang="en-US" sz="2400" b="1" smtClean="0">
                <a:solidFill>
                  <a:schemeClr val="bg1"/>
                </a:solidFill>
                <a:latin typeface="+mj-lt"/>
                <a:ea typeface="+mj-ea"/>
              </a:defRPr>
            </a:lvl1pPr>
            <a:lvl2pPr algn="l">
              <a:defRPr lang="en-US" sz="2000" b="0" i="0" dirty="0" smtClean="0">
                <a:solidFill>
                  <a:schemeClr val="bg1"/>
                </a:solidFill>
              </a:defRPr>
            </a:lvl2pPr>
            <a:lvl3pPr marL="228600">
              <a:lnSpc>
                <a:spcPct val="100000"/>
              </a:lnSpc>
              <a:spcBef>
                <a:spcPts val="0"/>
              </a:spcBef>
              <a:spcAft>
                <a:spcPts val="600"/>
              </a:spcAft>
              <a:defRPr sz="2000">
                <a:solidFill>
                  <a:schemeClr val="bg1"/>
                </a:solidFill>
              </a:defRPr>
            </a:lvl3pPr>
          </a:lstStyle>
          <a:p>
            <a:pPr lvl="0"/>
            <a:r>
              <a:rPr lang="en-US"/>
              <a:t>Title (indent for light body)</a:t>
            </a:r>
          </a:p>
          <a:p>
            <a:pPr marL="350817" lvl="2">
              <a:spcAft>
                <a:spcPts val="598"/>
              </a:spcAft>
              <a:tabLst/>
            </a:pPr>
            <a:r>
              <a:rPr lang="en-US"/>
              <a:t>Text</a:t>
            </a:r>
          </a:p>
        </p:txBody>
      </p:sp>
    </p:spTree>
    <p:extLst>
      <p:ext uri="{BB962C8B-B14F-4D97-AF65-F5344CB8AC3E}">
        <p14:creationId xmlns:p14="http://schemas.microsoft.com/office/powerpoint/2010/main" val="314627671"/>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example w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38500" y="960721"/>
            <a:ext cx="7894320" cy="3725861"/>
          </a:xfrm>
        </p:spPr>
        <p:txBody>
          <a:bodyPr>
            <a:normAutofit/>
          </a:bodyPr>
          <a:lstStyle>
            <a:lvl1pPr marL="0" indent="0">
              <a:buFont typeface="Arial" panose="020B0604020202020204" pitchFamily="34" charset="0"/>
              <a:buNone/>
              <a:defRPr sz="2000" b="0" i="0"/>
            </a:lvl1pPr>
            <a:lvl2pPr marL="363776" indent="0">
              <a:buFont typeface="Arial" panose="020B0604020202020204" pitchFamily="34" charset="0"/>
              <a:buNone/>
              <a:defRPr sz="1800" b="0" i="0"/>
            </a:lvl2p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4835E137-904C-BCBC-30AA-F05B6FB98D8D}"/>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287E83FB-9FE2-C6C5-166B-D22257E8CE43}"/>
              </a:ext>
            </a:extLst>
          </p:cNvPr>
          <p:cNvSpPr/>
          <p:nvPr/>
        </p:nvSpPr>
        <p:spPr>
          <a:xfrm>
            <a:off x="0" y="2"/>
            <a:ext cx="524656" cy="5143500"/>
          </a:xfrm>
          <a:prstGeom prst="rect">
            <a:avLst/>
          </a:prstGeom>
          <a:solidFill>
            <a:schemeClr val="tx1"/>
          </a:solidFill>
          <a:ln>
            <a:noFill/>
          </a:ln>
          <a:effectLst/>
        </p:spPr>
        <p:txBody>
          <a:bodyPr vert="vert270" wrap="square" lIns="91103" tIns="45552" rIns="91103" bIns="45552" rtlCol="0" anchor="ctr">
            <a:noAutofit/>
          </a:bodyPr>
          <a:lstStyle/>
          <a:p>
            <a:pPr algn="ctr"/>
            <a:r>
              <a:rPr lang="en-US" sz="3200" b="0" i="0" cap="none" spc="0">
                <a:ln w="0">
                  <a:noFill/>
                </a:ln>
                <a:solidFill>
                  <a:schemeClr val="bg1"/>
                </a:solidFill>
                <a:latin typeface="+mj-lt"/>
                <a:cs typeface="Calibri" panose="020F0502020204030204" pitchFamily="34" charset="0"/>
              </a:rPr>
              <a:t>EXAMPLE</a:t>
            </a:r>
          </a:p>
        </p:txBody>
      </p:sp>
    </p:spTree>
    <p:extLst>
      <p:ext uri="{BB962C8B-B14F-4D97-AF65-F5344CB8AC3E}">
        <p14:creationId xmlns:p14="http://schemas.microsoft.com/office/powerpoint/2010/main" val="288527977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examp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3EB9287-66E0-F544-AB35-D09BB5E2476D}"/>
              </a:ext>
            </a:extLst>
          </p:cNvPr>
          <p:cNvSpPr>
            <a:spLocks noGrp="1"/>
          </p:cNvSpPr>
          <p:nvPr>
            <p:ph type="pic" sz="quarter" idx="10"/>
          </p:nvPr>
        </p:nvSpPr>
        <p:spPr>
          <a:xfrm>
            <a:off x="523882" y="2"/>
            <a:ext cx="8620125" cy="5143500"/>
          </a:xfrm>
        </p:spPr>
        <p:txBody>
          <a:bodyPr/>
          <a:lstStyle>
            <a:lvl1pPr>
              <a:buFont typeface="Arial" panose="020B0604020202020204" pitchFamily="34" charset="0"/>
              <a:buNone/>
              <a:defRPr b="0" i="0"/>
            </a:lvl1pPr>
          </a:lstStyle>
          <a:p>
            <a:r>
              <a:rPr lang="en-US"/>
              <a:t>Click icon to add picture</a:t>
            </a:r>
          </a:p>
        </p:txBody>
      </p:sp>
      <p:sp>
        <p:nvSpPr>
          <p:cNvPr id="2" name="Rectangle 1">
            <a:extLst>
              <a:ext uri="{FF2B5EF4-FFF2-40B4-BE49-F238E27FC236}">
                <a16:creationId xmlns:a16="http://schemas.microsoft.com/office/drawing/2014/main" id="{78848BEA-E15F-CE49-81F7-6B1FAE3CC018}"/>
              </a:ext>
            </a:extLst>
          </p:cNvPr>
          <p:cNvSpPr/>
          <p:nvPr/>
        </p:nvSpPr>
        <p:spPr>
          <a:xfrm>
            <a:off x="0" y="0"/>
            <a:ext cx="524656" cy="5143500"/>
          </a:xfrm>
          <a:prstGeom prst="rect">
            <a:avLst/>
          </a:prstGeom>
          <a:solidFill>
            <a:schemeClr val="tx1"/>
          </a:solidFill>
          <a:ln>
            <a:noFill/>
          </a:ln>
          <a:effectLst/>
        </p:spPr>
        <p:txBody>
          <a:bodyPr vert="vert270" wrap="square" lIns="91103" tIns="45552" rIns="91103" bIns="45552" rtlCol="0" anchor="ctr">
            <a:noAutofit/>
          </a:bodyPr>
          <a:lstStyle/>
          <a:p>
            <a:pPr algn="ctr"/>
            <a:r>
              <a:rPr lang="en-US" sz="3200" b="0" i="0" cap="none" spc="0">
                <a:ln w="0">
                  <a:noFill/>
                </a:ln>
                <a:solidFill>
                  <a:schemeClr val="bg1"/>
                </a:solidFill>
                <a:latin typeface="+mj-lt"/>
                <a:cs typeface="Calibri" panose="020F0502020204030204" pitchFamily="34" charset="0"/>
              </a:rPr>
              <a:t>EXAMPLE</a:t>
            </a:r>
          </a:p>
        </p:txBody>
      </p:sp>
    </p:spTree>
    <p:extLst>
      <p:ext uri="{BB962C8B-B14F-4D97-AF65-F5344CB8AC3E}">
        <p14:creationId xmlns:p14="http://schemas.microsoft.com/office/powerpoint/2010/main" val="80683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sson_Plan">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4A1615-1E69-592B-125F-7F6CB94408BC}"/>
              </a:ext>
            </a:extLst>
          </p:cNvPr>
          <p:cNvSpPr txBox="1"/>
          <p:nvPr/>
        </p:nvSpPr>
        <p:spPr>
          <a:xfrm>
            <a:off x="4036439" y="4928616"/>
            <a:ext cx="1071126" cy="215123"/>
          </a:xfrm>
          <a:prstGeom prst="rect">
            <a:avLst/>
          </a:prstGeom>
          <a:noFill/>
        </p:spPr>
        <p:txBody>
          <a:bodyPr wrap="none" rtlCol="0" anchor="ctr">
            <a:spAutoFit/>
          </a:bodyPr>
          <a:lstStyle/>
          <a:p>
            <a:pPr algn="ctr"/>
            <a:r>
              <a:rPr lang="en-US" sz="798" b="0" i="0" dirty="0">
                <a:latin typeface="+mn-lt"/>
                <a:ea typeface="Open Sans Condensed Light" pitchFamily="2" charset="0"/>
                <a:cs typeface="Calibri" panose="020F0502020204030204" pitchFamily="34" charset="0"/>
              </a:rPr>
              <a:t>* Used in assignment</a:t>
            </a:r>
          </a:p>
        </p:txBody>
      </p:sp>
      <p:sp>
        <p:nvSpPr>
          <p:cNvPr id="7" name="Title 1">
            <a:extLst>
              <a:ext uri="{FF2B5EF4-FFF2-40B4-BE49-F238E27FC236}">
                <a16:creationId xmlns:a16="http://schemas.microsoft.com/office/drawing/2014/main" id="{F24AC059-0014-5D07-2419-5676C97A0FF6}"/>
              </a:ext>
            </a:extLst>
          </p:cNvPr>
          <p:cNvSpPr>
            <a:spLocks noGrp="1"/>
          </p:cNvSpPr>
          <p:nvPr>
            <p:ph type="title" hasCustomPrompt="1"/>
          </p:nvPr>
        </p:nvSpPr>
        <p:spPr>
          <a:xfrm>
            <a:off x="616227" y="274638"/>
            <a:ext cx="7863840" cy="457200"/>
          </a:xfrm>
        </p:spPr>
        <p:txBody>
          <a:bodyPr>
            <a:normAutofit/>
          </a:bodyPr>
          <a:lstStyle>
            <a:lvl1pPr>
              <a:defRPr sz="1800"/>
            </a:lvl1pPr>
          </a:lstStyle>
          <a:p>
            <a:r>
              <a:rPr lang="en-US" dirty="0"/>
              <a:t>#. Session title</a:t>
            </a:r>
          </a:p>
        </p:txBody>
      </p:sp>
      <p:sp>
        <p:nvSpPr>
          <p:cNvPr id="9" name="Table Placeholder 14">
            <a:extLst>
              <a:ext uri="{FF2B5EF4-FFF2-40B4-BE49-F238E27FC236}">
                <a16:creationId xmlns:a16="http://schemas.microsoft.com/office/drawing/2014/main" id="{3BF0AA76-DC3E-189D-D681-00A99CEE6DEF}"/>
              </a:ext>
            </a:extLst>
          </p:cNvPr>
          <p:cNvSpPr>
            <a:spLocks noGrp="1"/>
          </p:cNvSpPr>
          <p:nvPr>
            <p:ph type="tbl" sz="quarter" idx="23"/>
          </p:nvPr>
        </p:nvSpPr>
        <p:spPr>
          <a:xfrm>
            <a:off x="609600" y="1414830"/>
            <a:ext cx="7924800" cy="3100019"/>
          </a:xfrm>
        </p:spPr>
        <p:txBody>
          <a:bodyPr/>
          <a:lstStyle/>
          <a:p>
            <a:r>
              <a:rPr lang="en-US"/>
              <a:t>Click icon to add table</a:t>
            </a:r>
            <a:endParaRPr lang="en-US" dirty="0"/>
          </a:p>
        </p:txBody>
      </p:sp>
      <p:sp>
        <p:nvSpPr>
          <p:cNvPr id="10" name="Text Placeholder 6">
            <a:extLst>
              <a:ext uri="{FF2B5EF4-FFF2-40B4-BE49-F238E27FC236}">
                <a16:creationId xmlns:a16="http://schemas.microsoft.com/office/drawing/2014/main" id="{08C5839A-AA98-A113-D034-BB4AE995718A}"/>
              </a:ext>
            </a:extLst>
          </p:cNvPr>
          <p:cNvSpPr>
            <a:spLocks noGrp="1"/>
          </p:cNvSpPr>
          <p:nvPr>
            <p:ph type="body" sz="quarter" idx="24" hasCustomPrompt="1"/>
          </p:nvPr>
        </p:nvSpPr>
        <p:spPr>
          <a:xfrm>
            <a:off x="1463040" y="705295"/>
            <a:ext cx="7040879" cy="612759"/>
          </a:xfrm>
        </p:spPr>
        <p:txBody>
          <a:bodyPr/>
          <a:lstStyle>
            <a:lvl1pPr>
              <a:defRPr sz="1400"/>
            </a:lvl1pPr>
            <a:lvl2pPr>
              <a:defRPr sz="1400"/>
            </a:lvl2pPr>
            <a:lvl3pPr>
              <a:defRPr sz="1400"/>
            </a:lvl3pPr>
            <a:lvl4pPr>
              <a:defRPr sz="1400"/>
            </a:lvl4pPr>
            <a:lvl5pPr>
              <a:defRPr sz="1400"/>
            </a:lvl5pPr>
          </a:lstStyle>
          <a:p>
            <a:pPr lvl="0"/>
            <a:r>
              <a:rPr lang="en-US" dirty="0"/>
              <a:t>Learning objective</a:t>
            </a:r>
          </a:p>
        </p:txBody>
      </p:sp>
      <p:sp>
        <p:nvSpPr>
          <p:cNvPr id="11" name="TextBox 10">
            <a:extLst>
              <a:ext uri="{FF2B5EF4-FFF2-40B4-BE49-F238E27FC236}">
                <a16:creationId xmlns:a16="http://schemas.microsoft.com/office/drawing/2014/main" id="{3F6CB978-6552-B2F1-EC06-BB64642A511D}"/>
              </a:ext>
            </a:extLst>
          </p:cNvPr>
          <p:cNvSpPr txBox="1"/>
          <p:nvPr/>
        </p:nvSpPr>
        <p:spPr>
          <a:xfrm>
            <a:off x="640081" y="705295"/>
            <a:ext cx="822959" cy="400110"/>
          </a:xfrm>
          <a:prstGeom prst="rect">
            <a:avLst/>
          </a:prstGeom>
          <a:noFill/>
        </p:spPr>
        <p:txBody>
          <a:bodyPr wrap="square">
            <a:spAutoFit/>
          </a:bodyPr>
          <a:lstStyle/>
          <a:p>
            <a:pPr algn="r"/>
            <a:r>
              <a:rPr lang="en-US" sz="1000" b="1" dirty="0"/>
              <a:t>LEARNING OBJECTIVES</a:t>
            </a:r>
            <a:endParaRPr lang="en-US" sz="1000" dirty="0"/>
          </a:p>
        </p:txBody>
      </p:sp>
      <p:sp>
        <p:nvSpPr>
          <p:cNvPr id="3" name="TextBox 2">
            <a:extLst>
              <a:ext uri="{FF2B5EF4-FFF2-40B4-BE49-F238E27FC236}">
                <a16:creationId xmlns:a16="http://schemas.microsoft.com/office/drawing/2014/main" id="{88FBA970-D0C1-6343-5970-3A2CA8B364B2}"/>
              </a:ext>
            </a:extLst>
          </p:cNvPr>
          <p:cNvSpPr txBox="1"/>
          <p:nvPr/>
        </p:nvSpPr>
        <p:spPr>
          <a:xfrm>
            <a:off x="616227" y="88093"/>
            <a:ext cx="1885115" cy="307777"/>
          </a:xfrm>
          <a:prstGeom prst="rect">
            <a:avLst/>
          </a:prstGeom>
          <a:noFill/>
        </p:spPr>
        <p:txBody>
          <a:bodyPr wrap="square" rtlCol="0">
            <a:spAutoFit/>
          </a:bodyPr>
          <a:lstStyle/>
          <a:p>
            <a:pPr algn="l"/>
            <a:r>
              <a:rPr lang="en-US" sz="1400" b="1" dirty="0"/>
              <a:t>LESSON PLAN</a:t>
            </a:r>
          </a:p>
        </p:txBody>
      </p:sp>
    </p:spTree>
    <p:extLst>
      <p:ext uri="{BB962C8B-B14F-4D97-AF65-F5344CB8AC3E}">
        <p14:creationId xmlns:p14="http://schemas.microsoft.com/office/powerpoint/2010/main" val="1240293952"/>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SLIDE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BFB17-5D38-3541-945A-FA84B59EC612}"/>
              </a:ext>
            </a:extLst>
          </p:cNvPr>
          <p:cNvSpPr txBox="1"/>
          <p:nvPr/>
        </p:nvSpPr>
        <p:spPr>
          <a:xfrm>
            <a:off x="4114800" y="1828800"/>
            <a:ext cx="914400" cy="914400"/>
          </a:xfrm>
          <a:prstGeom prst="rect">
            <a:avLst/>
          </a:prstGeom>
          <a:noFill/>
        </p:spPr>
        <p:txBody>
          <a:bodyPr wrap="none" rtlCol="0" anchor="ctr">
            <a:noAutofit/>
          </a:bodyPr>
          <a:lstStyle/>
          <a:p>
            <a:pPr algn="ctr"/>
            <a:r>
              <a:rPr lang="en-US" sz="6000" b="0" i="0">
                <a:solidFill>
                  <a:schemeClr val="tx2"/>
                </a:solidFill>
                <a:latin typeface="+mj-lt"/>
                <a:ea typeface="Century Gothic" charset="0"/>
                <a:cs typeface="Calibri" panose="020F0502020204030204" pitchFamily="34" charset="0"/>
              </a:rPr>
              <a:t>TITLES</a:t>
            </a:r>
          </a:p>
        </p:txBody>
      </p:sp>
    </p:spTree>
    <p:extLst>
      <p:ext uri="{BB962C8B-B14F-4D97-AF65-F5344CB8AC3E}">
        <p14:creationId xmlns:p14="http://schemas.microsoft.com/office/powerpoint/2010/main" val="3506889960"/>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title">
    <p:bg>
      <p:bgPr>
        <a:solidFill>
          <a:schemeClr val="bg1">
            <a:lumMod val="95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
            <a:ext cx="9144000" cy="5143500"/>
          </a:xfrm>
        </p:spPr>
        <p:txBody>
          <a:bodyPr/>
          <a:lstStyle>
            <a:lvl1pPr marL="0" indent="0">
              <a:buFontTx/>
              <a:buNone/>
              <a:defRPr b="0" i="0"/>
            </a:lvl1pPr>
          </a:lstStyle>
          <a:p>
            <a:r>
              <a:rPr lang="en-US"/>
              <a:t>Click icon to add picture</a:t>
            </a:r>
            <a:endParaRPr lang="en-US" dirty="0"/>
          </a:p>
        </p:txBody>
      </p:sp>
      <p:sp>
        <p:nvSpPr>
          <p:cNvPr id="2" name="Title 1"/>
          <p:cNvSpPr>
            <a:spLocks noGrp="1"/>
          </p:cNvSpPr>
          <p:nvPr>
            <p:ph type="title" hasCustomPrompt="1"/>
          </p:nvPr>
        </p:nvSpPr>
        <p:spPr>
          <a:xfrm>
            <a:off x="457200" y="3200232"/>
            <a:ext cx="8686800" cy="841248"/>
          </a:xfrm>
          <a:solidFill>
            <a:schemeClr val="tx1">
              <a:alpha val="50000"/>
            </a:schemeClr>
          </a:solidFill>
        </p:spPr>
        <p:txBody>
          <a:bodyPr anchor="ctr">
            <a:normAutofit/>
          </a:bodyPr>
          <a:lstStyle>
            <a:lvl1pPr algn="l">
              <a:buNone/>
              <a:defRPr sz="3600" b="0" i="0" cap="all" baseline="0">
                <a:solidFill>
                  <a:schemeClr val="bg1"/>
                </a:solidFill>
              </a:defRPr>
            </a:lvl1pPr>
          </a:lstStyle>
          <a:p>
            <a:r>
              <a:rPr lang="en-US" dirty="0"/>
              <a:t>SECTION TITLE</a:t>
            </a:r>
          </a:p>
        </p:txBody>
      </p:sp>
    </p:spTree>
    <p:extLst>
      <p:ext uri="{BB962C8B-B14F-4D97-AF65-F5344CB8AC3E}">
        <p14:creationId xmlns:p14="http://schemas.microsoft.com/office/powerpoint/2010/main" val="318974347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opic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9296-8B86-9445-8BF9-62121F5CF749}"/>
              </a:ext>
            </a:extLst>
          </p:cNvPr>
          <p:cNvSpPr/>
          <p:nvPr/>
        </p:nvSpPr>
        <p:spPr>
          <a:xfrm>
            <a:off x="0" y="1093558"/>
            <a:ext cx="914400" cy="91440"/>
          </a:xfrm>
          <a:prstGeom prst="rect">
            <a:avLst/>
          </a:prstGeom>
          <a:solidFill>
            <a:srgbClr val="33CC33"/>
          </a:solidFill>
          <a:ln>
            <a:noFill/>
          </a:ln>
          <a:effectLst/>
        </p:spPr>
        <p:txBody>
          <a:bodyPr wrap="square" lIns="91103" tIns="45552" rIns="91103" bIns="45552" rtlCol="0" anchor="ctr">
            <a:noAutofit/>
          </a:bodyPr>
          <a:lstStyle/>
          <a:p>
            <a:pPr algn="ctr"/>
            <a:endParaRPr lang="en-US" sz="1793" b="0" cap="none" spc="0">
              <a:ln w="0">
                <a:noFill/>
              </a:ln>
              <a:solidFill>
                <a:schemeClr val="tx1"/>
              </a:solidFill>
              <a:latin typeface="+mn-lt"/>
            </a:endParaRPr>
          </a:p>
        </p:txBody>
      </p:sp>
      <p:pic>
        <p:nvPicPr>
          <p:cNvPr id="6" name="Picture 5">
            <a:hlinkClick r:id="rId2"/>
            <a:extLst>
              <a:ext uri="{FF2B5EF4-FFF2-40B4-BE49-F238E27FC236}">
                <a16:creationId xmlns:a16="http://schemas.microsoft.com/office/drawing/2014/main" id="{BA54CF3B-6722-28B2-DC7D-C8E0C2EE35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6689" y="4131379"/>
            <a:ext cx="2743200" cy="617961"/>
          </a:xfrm>
          <a:prstGeom prst="rect">
            <a:avLst/>
          </a:prstGeom>
        </p:spPr>
      </p:pic>
      <p:sp>
        <p:nvSpPr>
          <p:cNvPr id="3" name="Text Placeholder 2">
            <a:extLst>
              <a:ext uri="{FF2B5EF4-FFF2-40B4-BE49-F238E27FC236}">
                <a16:creationId xmlns:a16="http://schemas.microsoft.com/office/drawing/2014/main" id="{877A40B6-5CE4-4440-950A-D7E62C287864}"/>
              </a:ext>
            </a:extLst>
          </p:cNvPr>
          <p:cNvSpPr>
            <a:spLocks noGrp="1"/>
          </p:cNvSpPr>
          <p:nvPr>
            <p:ph type="body" sz="quarter" idx="10" hasCustomPrompt="1"/>
          </p:nvPr>
        </p:nvSpPr>
        <p:spPr>
          <a:xfrm>
            <a:off x="226689" y="148685"/>
            <a:ext cx="8767482" cy="863562"/>
          </a:xfrm>
          <a:noFill/>
        </p:spPr>
        <p:txBody>
          <a:bodyPr wrap="none" anchor="b">
            <a:normAutofit/>
          </a:bodyPr>
          <a:lstStyle>
            <a:lvl1pPr>
              <a:defRPr sz="2800" b="0" i="0" cap="all" baseline="0">
                <a:solidFill>
                  <a:schemeClr val="tx1"/>
                </a:solidFill>
                <a:latin typeface="+mj-lt"/>
                <a:ea typeface="Open Sans Light" pitchFamily="2" charset="0"/>
                <a:cs typeface="Calibri" panose="020F0502020204030204" pitchFamily="34" charset="0"/>
              </a:defRPr>
            </a:lvl1pPr>
          </a:lstStyle>
          <a:p>
            <a:pPr lvl="0"/>
            <a:r>
              <a:rPr lang="en-US"/>
              <a:t>Course</a:t>
            </a:r>
          </a:p>
        </p:txBody>
      </p:sp>
      <p:sp>
        <p:nvSpPr>
          <p:cNvPr id="16" name="Title 1"/>
          <p:cNvSpPr>
            <a:spLocks noGrp="1"/>
          </p:cNvSpPr>
          <p:nvPr>
            <p:ph type="title" hasCustomPrompt="1"/>
          </p:nvPr>
        </p:nvSpPr>
        <p:spPr>
          <a:xfrm>
            <a:off x="226689" y="1266312"/>
            <a:ext cx="8767482" cy="2504551"/>
          </a:xfrm>
          <a:noFill/>
        </p:spPr>
        <p:txBody>
          <a:bodyPr anchor="t">
            <a:normAutofit/>
          </a:bodyPr>
          <a:lstStyle>
            <a:lvl1pPr algn="l">
              <a:buNone/>
              <a:defRPr sz="6000" b="0" i="0" cap="none">
                <a:solidFill>
                  <a:schemeClr val="tx1"/>
                </a:solidFill>
                <a:latin typeface="+mj-lt"/>
                <a:ea typeface="Calibri" panose="020F0502020204030204" pitchFamily="34" charset="0"/>
                <a:cs typeface="Calibri" panose="020F0502020204030204" pitchFamily="34" charset="0"/>
              </a:defRPr>
            </a:lvl1pPr>
          </a:lstStyle>
          <a:p>
            <a:r>
              <a:rPr lang="en-US"/>
              <a:t>Topic</a:t>
            </a:r>
          </a:p>
        </p:txBody>
      </p:sp>
    </p:spTree>
    <p:extLst>
      <p:ext uri="{BB962C8B-B14F-4D97-AF65-F5344CB8AC3E}">
        <p14:creationId xmlns:p14="http://schemas.microsoft.com/office/powerpoint/2010/main" val="321521549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opic (black)">
    <p:bg>
      <p:bgPr>
        <a:solidFill>
          <a:schemeClr val="tx1"/>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26689" y="1266312"/>
            <a:ext cx="8767482" cy="2504551"/>
          </a:xfrm>
          <a:noFill/>
        </p:spPr>
        <p:txBody>
          <a:bodyPr anchor="t">
            <a:normAutofit/>
          </a:bodyPr>
          <a:lstStyle>
            <a:lvl1pPr algn="l">
              <a:buNone/>
              <a:defRPr sz="6000" b="0" i="0" cap="none">
                <a:solidFill>
                  <a:schemeClr val="bg1"/>
                </a:solidFill>
                <a:latin typeface="+mj-lt"/>
                <a:ea typeface="Calibri" panose="020F0502020204030204" pitchFamily="34" charset="0"/>
                <a:cs typeface="Calibri" panose="020F0502020204030204" pitchFamily="34" charset="0"/>
              </a:defRPr>
            </a:lvl1pPr>
          </a:lstStyle>
          <a:p>
            <a:r>
              <a:rPr lang="en-US"/>
              <a:t>Topic</a:t>
            </a:r>
          </a:p>
        </p:txBody>
      </p:sp>
      <p:sp>
        <p:nvSpPr>
          <p:cNvPr id="3" name="Text Placeholder 2">
            <a:extLst>
              <a:ext uri="{FF2B5EF4-FFF2-40B4-BE49-F238E27FC236}">
                <a16:creationId xmlns:a16="http://schemas.microsoft.com/office/drawing/2014/main" id="{877A40B6-5CE4-4440-950A-D7E62C287864}"/>
              </a:ext>
            </a:extLst>
          </p:cNvPr>
          <p:cNvSpPr>
            <a:spLocks noGrp="1"/>
          </p:cNvSpPr>
          <p:nvPr>
            <p:ph type="body" sz="quarter" idx="10" hasCustomPrompt="1"/>
          </p:nvPr>
        </p:nvSpPr>
        <p:spPr>
          <a:xfrm>
            <a:off x="226689" y="148685"/>
            <a:ext cx="8767482" cy="863562"/>
          </a:xfrm>
          <a:noFill/>
        </p:spPr>
        <p:txBody>
          <a:bodyPr wrap="none" anchor="b">
            <a:normAutofit/>
          </a:bodyPr>
          <a:lstStyle>
            <a:lvl1pPr>
              <a:defRPr sz="2800" b="0" i="0" cap="all" baseline="0">
                <a:solidFill>
                  <a:schemeClr val="bg1"/>
                </a:solidFill>
                <a:latin typeface="+mj-lt"/>
                <a:ea typeface="Open Sans Light" pitchFamily="2" charset="0"/>
                <a:cs typeface="Calibri" panose="020F0502020204030204" pitchFamily="34" charset="0"/>
              </a:defRPr>
            </a:lvl1pPr>
          </a:lstStyle>
          <a:p>
            <a:pPr lvl="0"/>
            <a:r>
              <a:rPr lang="en-US"/>
              <a:t>Course</a:t>
            </a:r>
          </a:p>
        </p:txBody>
      </p:sp>
      <p:pic>
        <p:nvPicPr>
          <p:cNvPr id="4" name="Picture 3">
            <a:hlinkClick r:id="rId2"/>
            <a:extLst>
              <a:ext uri="{FF2B5EF4-FFF2-40B4-BE49-F238E27FC236}">
                <a16:creationId xmlns:a16="http://schemas.microsoft.com/office/drawing/2014/main" id="{1766202E-F169-A640-BD9F-FE713A2B2D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6689" y="3877189"/>
            <a:ext cx="2743200" cy="1019714"/>
          </a:xfrm>
          <a:prstGeom prst="rect">
            <a:avLst/>
          </a:prstGeom>
        </p:spPr>
      </p:pic>
      <p:sp>
        <p:nvSpPr>
          <p:cNvPr id="2" name="Rectangle 1">
            <a:extLst>
              <a:ext uri="{FF2B5EF4-FFF2-40B4-BE49-F238E27FC236}">
                <a16:creationId xmlns:a16="http://schemas.microsoft.com/office/drawing/2014/main" id="{83D4E888-5D75-9978-9810-4713D4BC70B4}"/>
              </a:ext>
            </a:extLst>
          </p:cNvPr>
          <p:cNvSpPr/>
          <p:nvPr/>
        </p:nvSpPr>
        <p:spPr>
          <a:xfrm>
            <a:off x="0" y="1093558"/>
            <a:ext cx="914400" cy="91440"/>
          </a:xfrm>
          <a:prstGeom prst="rect">
            <a:avLst/>
          </a:prstGeom>
          <a:solidFill>
            <a:srgbClr val="33CC33"/>
          </a:solidFill>
          <a:ln>
            <a:noFill/>
          </a:ln>
          <a:effectLst/>
        </p:spPr>
        <p:txBody>
          <a:bodyPr wrap="square" lIns="91103" tIns="45552" rIns="91103" bIns="45552" rtlCol="0" anchor="ctr">
            <a:noAutofit/>
          </a:bodyPr>
          <a:lstStyle/>
          <a:p>
            <a:pPr algn="ctr"/>
            <a:endParaRPr lang="en-US" sz="1793" b="0" cap="none" spc="0">
              <a:ln w="0">
                <a:noFill/>
              </a:ln>
              <a:solidFill>
                <a:schemeClr val="tx2"/>
              </a:solidFill>
              <a:latin typeface="+mn-lt"/>
            </a:endParaRPr>
          </a:p>
        </p:txBody>
      </p:sp>
    </p:spTree>
    <p:extLst>
      <p:ext uri="{BB962C8B-B14F-4D97-AF65-F5344CB8AC3E}">
        <p14:creationId xmlns:p14="http://schemas.microsoft.com/office/powerpoint/2010/main" val="395908382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esso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58975-BEC3-9B4A-B474-489A190831F9}"/>
              </a:ext>
            </a:extLst>
          </p:cNvPr>
          <p:cNvSpPr>
            <a:spLocks noGrp="1"/>
          </p:cNvSpPr>
          <p:nvPr>
            <p:ph type="title" hasCustomPrompt="1"/>
          </p:nvPr>
        </p:nvSpPr>
        <p:spPr>
          <a:xfrm>
            <a:off x="226689" y="1266312"/>
            <a:ext cx="8767482" cy="2504551"/>
          </a:xfrm>
          <a:noFill/>
        </p:spPr>
        <p:txBody>
          <a:bodyPr anchor="t">
            <a:normAutofit/>
          </a:bodyPr>
          <a:lstStyle>
            <a:lvl1pPr algn="l">
              <a:buNone/>
              <a:defRPr sz="6000" b="0" i="0" cap="none">
                <a:solidFill>
                  <a:schemeClr val="tx1"/>
                </a:solidFill>
                <a:latin typeface="+mj-lt"/>
                <a:ea typeface="Calibri" panose="020F0502020204030204" pitchFamily="34" charset="0"/>
                <a:cs typeface="Calibri" panose="020F0502020204030204" pitchFamily="34" charset="0"/>
              </a:defRPr>
            </a:lvl1pPr>
          </a:lstStyle>
          <a:p>
            <a:r>
              <a:rPr lang="en-US"/>
              <a:t>Lesson </a:t>
            </a:r>
          </a:p>
        </p:txBody>
      </p:sp>
      <p:sp>
        <p:nvSpPr>
          <p:cNvPr id="8" name="Text Placeholder 2">
            <a:extLst>
              <a:ext uri="{FF2B5EF4-FFF2-40B4-BE49-F238E27FC236}">
                <a16:creationId xmlns:a16="http://schemas.microsoft.com/office/drawing/2014/main" id="{2A8CCE6E-90E7-BD45-8C59-E0AC42CF3C69}"/>
              </a:ext>
            </a:extLst>
          </p:cNvPr>
          <p:cNvSpPr>
            <a:spLocks noGrp="1"/>
          </p:cNvSpPr>
          <p:nvPr>
            <p:ph type="body" sz="quarter" idx="10" hasCustomPrompt="1"/>
          </p:nvPr>
        </p:nvSpPr>
        <p:spPr>
          <a:xfrm>
            <a:off x="226690" y="160070"/>
            <a:ext cx="7667354" cy="863562"/>
          </a:xfrm>
          <a:noFill/>
        </p:spPr>
        <p:txBody>
          <a:bodyPr wrap="none" anchor="b">
            <a:normAutofit/>
          </a:bodyPr>
          <a:lstStyle>
            <a:lvl1pPr>
              <a:defRPr sz="2800" b="0" i="0" cap="all" baseline="0">
                <a:solidFill>
                  <a:schemeClr val="tx1"/>
                </a:solidFill>
                <a:latin typeface="+mj-lt"/>
                <a:ea typeface="Open Sans Light" pitchFamily="2" charset="0"/>
                <a:cs typeface="Calibri" panose="020F0502020204030204" pitchFamily="34" charset="0"/>
              </a:defRPr>
            </a:lvl1pPr>
          </a:lstStyle>
          <a:p>
            <a:pPr lvl="0"/>
            <a:r>
              <a:rPr lang="en-US"/>
              <a:t>topic</a:t>
            </a:r>
          </a:p>
        </p:txBody>
      </p:sp>
      <p:sp>
        <p:nvSpPr>
          <p:cNvPr id="9" name="Rectangle 8">
            <a:extLst>
              <a:ext uri="{FF2B5EF4-FFF2-40B4-BE49-F238E27FC236}">
                <a16:creationId xmlns:a16="http://schemas.microsoft.com/office/drawing/2014/main" id="{3C04746B-0765-114B-AB3D-99C1A2684606}"/>
              </a:ext>
            </a:extLst>
          </p:cNvPr>
          <p:cNvSpPr/>
          <p:nvPr/>
        </p:nvSpPr>
        <p:spPr>
          <a:xfrm>
            <a:off x="0" y="1093558"/>
            <a:ext cx="914400" cy="91440"/>
          </a:xfrm>
          <a:prstGeom prst="rect">
            <a:avLst/>
          </a:prstGeom>
          <a:solidFill>
            <a:srgbClr val="33CC33"/>
          </a:solidFill>
          <a:ln>
            <a:noFill/>
          </a:ln>
          <a:effectLst/>
        </p:spPr>
        <p:txBody>
          <a:bodyPr wrap="square" lIns="91103" tIns="45552" rIns="91103" bIns="45552" rtlCol="0" anchor="ctr">
            <a:noAutofit/>
          </a:bodyPr>
          <a:lstStyle/>
          <a:p>
            <a:pPr algn="ctr"/>
            <a:endParaRPr lang="en-US" sz="1793" b="0" cap="none" spc="0">
              <a:ln w="0">
                <a:noFill/>
              </a:ln>
              <a:solidFill>
                <a:schemeClr val="tx1"/>
              </a:solidFill>
              <a:latin typeface="+mn-lt"/>
            </a:endParaRPr>
          </a:p>
        </p:txBody>
      </p:sp>
      <p:grpSp>
        <p:nvGrpSpPr>
          <p:cNvPr id="26" name="Group 25">
            <a:extLst>
              <a:ext uri="{FF2B5EF4-FFF2-40B4-BE49-F238E27FC236}">
                <a16:creationId xmlns:a16="http://schemas.microsoft.com/office/drawing/2014/main" id="{70BEDE38-4217-5E82-8826-1DBAC3A88B72}"/>
              </a:ext>
            </a:extLst>
          </p:cNvPr>
          <p:cNvGrpSpPr>
            <a:grpSpLocks noChangeAspect="1"/>
          </p:cNvGrpSpPr>
          <p:nvPr/>
        </p:nvGrpSpPr>
        <p:grpSpPr>
          <a:xfrm rot="274156">
            <a:off x="8107597" y="134651"/>
            <a:ext cx="840978" cy="914400"/>
            <a:chOff x="2530461" y="749313"/>
            <a:chExt cx="3967734" cy="4314147"/>
          </a:xfrm>
          <a:solidFill>
            <a:schemeClr val="bg2"/>
          </a:solidFill>
        </p:grpSpPr>
        <p:sp>
          <p:nvSpPr>
            <p:cNvPr id="27" name="Freeform 26">
              <a:extLst>
                <a:ext uri="{FF2B5EF4-FFF2-40B4-BE49-F238E27FC236}">
                  <a16:creationId xmlns:a16="http://schemas.microsoft.com/office/drawing/2014/main" id="{123E3DA1-64C6-9E46-20D0-8A5F16681885}"/>
                </a:ext>
              </a:extLst>
            </p:cNvPr>
            <p:cNvSpPr/>
            <p:nvPr/>
          </p:nvSpPr>
          <p:spPr>
            <a:xfrm>
              <a:off x="2530461" y="254302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27F0A7C2-7229-5947-72D5-155A68250FA8}"/>
                </a:ext>
              </a:extLst>
            </p:cNvPr>
            <p:cNvSpPr/>
            <p:nvPr/>
          </p:nvSpPr>
          <p:spPr>
            <a:xfrm rot="3590563">
              <a:off x="2440352" y="1582810"/>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FA5F6049-86BB-8245-6420-92A142601F2E}"/>
                </a:ext>
              </a:extLst>
            </p:cNvPr>
            <p:cNvSpPr/>
            <p:nvPr/>
          </p:nvSpPr>
          <p:spPr>
            <a:xfrm rot="7201284">
              <a:off x="3228998" y="1018564"/>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B8F55D61-4E34-9977-7E96-F00636768983}"/>
                </a:ext>
              </a:extLst>
            </p:cNvPr>
            <p:cNvSpPr/>
            <p:nvPr/>
          </p:nvSpPr>
          <p:spPr>
            <a:xfrm rot="10800000">
              <a:off x="4109377" y="141833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7B81AFD3-786B-6169-80AE-89ED82A76D67}"/>
                </a:ext>
              </a:extLst>
            </p:cNvPr>
            <p:cNvSpPr/>
            <p:nvPr/>
          </p:nvSpPr>
          <p:spPr>
            <a:xfrm rot="14384280">
              <a:off x="4197462" y="2378287"/>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68B2DAA4-A77E-6A32-EF72-ED90075F6E93}"/>
                </a:ext>
              </a:extLst>
            </p:cNvPr>
            <p:cNvSpPr/>
            <p:nvPr/>
          </p:nvSpPr>
          <p:spPr>
            <a:xfrm rot="18000000">
              <a:off x="3410576" y="2943893"/>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a:extLst>
              <a:ext uri="{FF2B5EF4-FFF2-40B4-BE49-F238E27FC236}">
                <a16:creationId xmlns:a16="http://schemas.microsoft.com/office/drawing/2014/main" id="{BD121AE6-2F30-6119-D988-83BE4F857BDA}"/>
              </a:ext>
            </a:extLst>
          </p:cNvPr>
          <p:cNvGrpSpPr>
            <a:grpSpLocks noChangeAspect="1"/>
          </p:cNvGrpSpPr>
          <p:nvPr/>
        </p:nvGrpSpPr>
        <p:grpSpPr>
          <a:xfrm rot="274156">
            <a:off x="9244765" y="134651"/>
            <a:ext cx="840978" cy="914400"/>
            <a:chOff x="2530461" y="749313"/>
            <a:chExt cx="3967734" cy="4314147"/>
          </a:xfrm>
          <a:solidFill>
            <a:schemeClr val="tx1">
              <a:lumMod val="40000"/>
              <a:lumOff val="60000"/>
            </a:schemeClr>
          </a:solidFill>
        </p:grpSpPr>
        <p:sp>
          <p:nvSpPr>
            <p:cNvPr id="20" name="Freeform 19">
              <a:extLst>
                <a:ext uri="{FF2B5EF4-FFF2-40B4-BE49-F238E27FC236}">
                  <a16:creationId xmlns:a16="http://schemas.microsoft.com/office/drawing/2014/main" id="{76FC55DE-3E60-83FE-EC29-7A6AD9419A71}"/>
                </a:ext>
              </a:extLst>
            </p:cNvPr>
            <p:cNvSpPr/>
            <p:nvPr/>
          </p:nvSpPr>
          <p:spPr>
            <a:xfrm>
              <a:off x="2530461" y="254302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accent1"/>
            </a:solid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EBEB9C0F-F8F1-2108-C197-CE2CD622941C}"/>
                </a:ext>
              </a:extLst>
            </p:cNvPr>
            <p:cNvSpPr/>
            <p:nvPr/>
          </p:nvSpPr>
          <p:spPr>
            <a:xfrm rot="3590563">
              <a:off x="2440352" y="1582810"/>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accent1"/>
            </a:solid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6979F683-8094-83BB-00B2-1CE337326A51}"/>
                </a:ext>
              </a:extLst>
            </p:cNvPr>
            <p:cNvSpPr/>
            <p:nvPr/>
          </p:nvSpPr>
          <p:spPr>
            <a:xfrm rot="7201284">
              <a:off x="3228998" y="1018564"/>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accent4"/>
            </a:solid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385877FE-CA62-6636-FFB8-2A870978FFAC}"/>
                </a:ext>
              </a:extLst>
            </p:cNvPr>
            <p:cNvSpPr/>
            <p:nvPr/>
          </p:nvSpPr>
          <p:spPr>
            <a:xfrm rot="10800000">
              <a:off x="4109377" y="141833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accent4"/>
            </a:solid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5B97DCFF-C955-3FD9-4C12-9E2A744548A4}"/>
                </a:ext>
              </a:extLst>
            </p:cNvPr>
            <p:cNvSpPr/>
            <p:nvPr/>
          </p:nvSpPr>
          <p:spPr>
            <a:xfrm rot="14384280">
              <a:off x="4197462" y="2378287"/>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tx2"/>
            </a:solid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290BCF78-66BC-39E0-C9CC-FFC8E76C7110}"/>
                </a:ext>
              </a:extLst>
            </p:cNvPr>
            <p:cNvSpPr/>
            <p:nvPr/>
          </p:nvSpPr>
          <p:spPr>
            <a:xfrm rot="18000000">
              <a:off x="3410576" y="2943893"/>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tx2"/>
            </a:solid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3" name="TextBox 32">
            <a:extLst>
              <a:ext uri="{FF2B5EF4-FFF2-40B4-BE49-F238E27FC236}">
                <a16:creationId xmlns:a16="http://schemas.microsoft.com/office/drawing/2014/main" id="{92D01081-5376-7626-ED7A-EDEBAFA81562}"/>
              </a:ext>
            </a:extLst>
          </p:cNvPr>
          <p:cNvSpPr txBox="1"/>
          <p:nvPr/>
        </p:nvSpPr>
        <p:spPr>
          <a:xfrm>
            <a:off x="9220994" y="1093557"/>
            <a:ext cx="909424" cy="1152101"/>
          </a:xfrm>
          <a:prstGeom prst="rect">
            <a:avLst/>
          </a:prstGeom>
          <a:noFill/>
        </p:spPr>
        <p:txBody>
          <a:bodyPr wrap="square" rtlCol="0" anchor="t">
            <a:noAutofit/>
          </a:bodyPr>
          <a:lstStyle/>
          <a:p>
            <a:pPr algn="l"/>
            <a:r>
              <a:rPr lang="en-US" sz="1000" b="0" i="0">
                <a:latin typeface="Calibri" panose="020F0502020204030204" pitchFamily="34" charset="0"/>
                <a:ea typeface="Century Gothic" charset="0"/>
                <a:cs typeface="Calibri" panose="020F0502020204030204" pitchFamily="34" charset="0"/>
              </a:rPr>
              <a:t>Copy facets for this lesson and line them up with the small Quart image on the slide</a:t>
            </a:r>
          </a:p>
        </p:txBody>
      </p:sp>
    </p:spTree>
    <p:extLst>
      <p:ext uri="{BB962C8B-B14F-4D97-AF65-F5344CB8AC3E}">
        <p14:creationId xmlns:p14="http://schemas.microsoft.com/office/powerpoint/2010/main" val="774258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esson (white)_noQuartz">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58975-BEC3-9B4A-B474-489A190831F9}"/>
              </a:ext>
            </a:extLst>
          </p:cNvPr>
          <p:cNvSpPr>
            <a:spLocks noGrp="1"/>
          </p:cNvSpPr>
          <p:nvPr>
            <p:ph type="title" hasCustomPrompt="1"/>
          </p:nvPr>
        </p:nvSpPr>
        <p:spPr>
          <a:xfrm>
            <a:off x="226689" y="1266312"/>
            <a:ext cx="8767482" cy="2504551"/>
          </a:xfrm>
          <a:noFill/>
        </p:spPr>
        <p:txBody>
          <a:bodyPr anchor="t">
            <a:normAutofit/>
          </a:bodyPr>
          <a:lstStyle>
            <a:lvl1pPr algn="l">
              <a:buNone/>
              <a:defRPr sz="6000" b="0" i="0" cap="none">
                <a:solidFill>
                  <a:schemeClr val="tx1"/>
                </a:solidFill>
                <a:latin typeface="+mj-lt"/>
                <a:ea typeface="Calibri" panose="020F0502020204030204" pitchFamily="34" charset="0"/>
                <a:cs typeface="Calibri" panose="020F0502020204030204" pitchFamily="34" charset="0"/>
              </a:defRPr>
            </a:lvl1pPr>
          </a:lstStyle>
          <a:p>
            <a:r>
              <a:rPr lang="en-US"/>
              <a:t>Lesson </a:t>
            </a:r>
          </a:p>
        </p:txBody>
      </p:sp>
      <p:sp>
        <p:nvSpPr>
          <p:cNvPr id="8" name="Text Placeholder 2">
            <a:extLst>
              <a:ext uri="{FF2B5EF4-FFF2-40B4-BE49-F238E27FC236}">
                <a16:creationId xmlns:a16="http://schemas.microsoft.com/office/drawing/2014/main" id="{2A8CCE6E-90E7-BD45-8C59-E0AC42CF3C69}"/>
              </a:ext>
            </a:extLst>
          </p:cNvPr>
          <p:cNvSpPr>
            <a:spLocks noGrp="1"/>
          </p:cNvSpPr>
          <p:nvPr>
            <p:ph type="body" sz="quarter" idx="10" hasCustomPrompt="1"/>
          </p:nvPr>
        </p:nvSpPr>
        <p:spPr>
          <a:xfrm>
            <a:off x="226690" y="160070"/>
            <a:ext cx="7667354" cy="863562"/>
          </a:xfrm>
          <a:noFill/>
        </p:spPr>
        <p:txBody>
          <a:bodyPr wrap="none" anchor="b">
            <a:normAutofit/>
          </a:bodyPr>
          <a:lstStyle>
            <a:lvl1pPr>
              <a:defRPr sz="2800" b="0" i="0" cap="all" baseline="0">
                <a:solidFill>
                  <a:schemeClr val="tx1"/>
                </a:solidFill>
                <a:latin typeface="+mj-lt"/>
                <a:ea typeface="Open Sans Light" pitchFamily="2" charset="0"/>
                <a:cs typeface="Calibri" panose="020F0502020204030204" pitchFamily="34" charset="0"/>
              </a:defRPr>
            </a:lvl1pPr>
          </a:lstStyle>
          <a:p>
            <a:pPr lvl="0"/>
            <a:r>
              <a:rPr lang="en-US"/>
              <a:t>topic</a:t>
            </a:r>
          </a:p>
        </p:txBody>
      </p:sp>
      <p:sp>
        <p:nvSpPr>
          <p:cNvPr id="9" name="Rectangle 8">
            <a:extLst>
              <a:ext uri="{FF2B5EF4-FFF2-40B4-BE49-F238E27FC236}">
                <a16:creationId xmlns:a16="http://schemas.microsoft.com/office/drawing/2014/main" id="{3C04746B-0765-114B-AB3D-99C1A2684606}"/>
              </a:ext>
            </a:extLst>
          </p:cNvPr>
          <p:cNvSpPr/>
          <p:nvPr/>
        </p:nvSpPr>
        <p:spPr>
          <a:xfrm>
            <a:off x="0" y="1093558"/>
            <a:ext cx="914400" cy="91440"/>
          </a:xfrm>
          <a:prstGeom prst="rect">
            <a:avLst/>
          </a:prstGeom>
          <a:solidFill>
            <a:srgbClr val="33CC33"/>
          </a:solidFill>
          <a:ln>
            <a:noFill/>
          </a:ln>
          <a:effectLst/>
        </p:spPr>
        <p:txBody>
          <a:bodyPr wrap="square" lIns="91103" tIns="45552" rIns="91103" bIns="45552" rtlCol="0" anchor="ctr">
            <a:noAutofit/>
          </a:bodyPr>
          <a:lstStyle/>
          <a:p>
            <a:pPr algn="ctr"/>
            <a:endParaRPr lang="en-US" sz="1793" b="0" cap="none" spc="0">
              <a:ln w="0">
                <a:noFill/>
              </a:ln>
              <a:solidFill>
                <a:schemeClr val="tx1"/>
              </a:solidFill>
              <a:latin typeface="+mn-lt"/>
            </a:endParaRPr>
          </a:p>
        </p:txBody>
      </p:sp>
    </p:spTree>
    <p:extLst>
      <p:ext uri="{BB962C8B-B14F-4D97-AF65-F5344CB8AC3E}">
        <p14:creationId xmlns:p14="http://schemas.microsoft.com/office/powerpoint/2010/main" val="394427794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esson (black)_noQuartz">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58975-BEC3-9B4A-B474-489A190831F9}"/>
              </a:ext>
            </a:extLst>
          </p:cNvPr>
          <p:cNvSpPr>
            <a:spLocks noGrp="1"/>
          </p:cNvSpPr>
          <p:nvPr>
            <p:ph type="title" hasCustomPrompt="1"/>
          </p:nvPr>
        </p:nvSpPr>
        <p:spPr>
          <a:xfrm>
            <a:off x="226689" y="1266312"/>
            <a:ext cx="8767482" cy="2504551"/>
          </a:xfrm>
          <a:noFill/>
        </p:spPr>
        <p:txBody>
          <a:bodyPr anchor="t">
            <a:normAutofit/>
          </a:bodyPr>
          <a:lstStyle>
            <a:lvl1pPr algn="l">
              <a:buNone/>
              <a:defRPr sz="5995" b="0" i="0" cap="none">
                <a:solidFill>
                  <a:schemeClr val="bg1"/>
                </a:solidFill>
                <a:latin typeface="+mj-lt"/>
                <a:ea typeface="Calibri" panose="020F0502020204030204" pitchFamily="34" charset="0"/>
                <a:cs typeface="Calibri" panose="020F0502020204030204" pitchFamily="34" charset="0"/>
              </a:defRPr>
            </a:lvl1pPr>
          </a:lstStyle>
          <a:p>
            <a:r>
              <a:rPr lang="en-US"/>
              <a:t>Lesson</a:t>
            </a:r>
          </a:p>
        </p:txBody>
      </p:sp>
      <p:sp>
        <p:nvSpPr>
          <p:cNvPr id="8" name="Text Placeholder 2">
            <a:extLst>
              <a:ext uri="{FF2B5EF4-FFF2-40B4-BE49-F238E27FC236}">
                <a16:creationId xmlns:a16="http://schemas.microsoft.com/office/drawing/2014/main" id="{2A8CCE6E-90E7-BD45-8C59-E0AC42CF3C69}"/>
              </a:ext>
            </a:extLst>
          </p:cNvPr>
          <p:cNvSpPr>
            <a:spLocks noGrp="1"/>
          </p:cNvSpPr>
          <p:nvPr>
            <p:ph type="body" sz="quarter" idx="10" hasCustomPrompt="1"/>
          </p:nvPr>
        </p:nvSpPr>
        <p:spPr>
          <a:xfrm>
            <a:off x="226690" y="148685"/>
            <a:ext cx="7667354" cy="863562"/>
          </a:xfrm>
          <a:noFill/>
        </p:spPr>
        <p:txBody>
          <a:bodyPr wrap="none" anchor="b">
            <a:normAutofit/>
          </a:bodyPr>
          <a:lstStyle>
            <a:lvl1pPr>
              <a:defRPr sz="2797" b="0" i="0" cap="all" baseline="0">
                <a:solidFill>
                  <a:schemeClr val="bg1"/>
                </a:solidFill>
                <a:latin typeface="+mj-lt"/>
                <a:ea typeface="Open Sans Light" pitchFamily="2" charset="0"/>
                <a:cs typeface="Calibri" panose="020F0502020204030204" pitchFamily="34" charset="0"/>
              </a:defRPr>
            </a:lvl1pPr>
          </a:lstStyle>
          <a:p>
            <a:pPr lvl="0"/>
            <a:r>
              <a:rPr lang="en-US"/>
              <a:t>topic</a:t>
            </a:r>
          </a:p>
        </p:txBody>
      </p:sp>
      <p:sp>
        <p:nvSpPr>
          <p:cNvPr id="2" name="Rectangle 1">
            <a:extLst>
              <a:ext uri="{FF2B5EF4-FFF2-40B4-BE49-F238E27FC236}">
                <a16:creationId xmlns:a16="http://schemas.microsoft.com/office/drawing/2014/main" id="{0AF2222C-7594-90F1-32D8-CB517B80EAFB}"/>
              </a:ext>
            </a:extLst>
          </p:cNvPr>
          <p:cNvSpPr/>
          <p:nvPr/>
        </p:nvSpPr>
        <p:spPr>
          <a:xfrm>
            <a:off x="0" y="1093558"/>
            <a:ext cx="914400" cy="91440"/>
          </a:xfrm>
          <a:prstGeom prst="rect">
            <a:avLst/>
          </a:prstGeom>
          <a:solidFill>
            <a:srgbClr val="33CC33"/>
          </a:solidFill>
          <a:ln>
            <a:noFill/>
          </a:ln>
          <a:effectLst/>
        </p:spPr>
        <p:txBody>
          <a:bodyPr wrap="square" lIns="91103" tIns="45552" rIns="91103" bIns="45552" rtlCol="0" anchor="ctr">
            <a:noAutofit/>
          </a:bodyPr>
          <a:lstStyle/>
          <a:p>
            <a:pPr algn="ctr"/>
            <a:endParaRPr lang="en-US" sz="1793" b="0" cap="none" spc="0">
              <a:ln w="0">
                <a:noFill/>
              </a:ln>
              <a:solidFill>
                <a:schemeClr val="tx1"/>
              </a:solidFill>
              <a:latin typeface="+mn-lt"/>
            </a:endParaRPr>
          </a:p>
        </p:txBody>
      </p:sp>
    </p:spTree>
    <p:extLst>
      <p:ext uri="{BB962C8B-B14F-4D97-AF65-F5344CB8AC3E}">
        <p14:creationId xmlns:p14="http://schemas.microsoft.com/office/powerpoint/2010/main" val="371501843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esson with graphic">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58975-BEC3-9B4A-B474-489A190831F9}"/>
              </a:ext>
            </a:extLst>
          </p:cNvPr>
          <p:cNvSpPr>
            <a:spLocks noGrp="1"/>
          </p:cNvSpPr>
          <p:nvPr>
            <p:ph type="title" hasCustomPrompt="1"/>
          </p:nvPr>
        </p:nvSpPr>
        <p:spPr>
          <a:xfrm>
            <a:off x="226700" y="1266312"/>
            <a:ext cx="5044121" cy="2504551"/>
          </a:xfrm>
          <a:noFill/>
        </p:spPr>
        <p:txBody>
          <a:bodyPr anchor="t">
            <a:normAutofit/>
          </a:bodyPr>
          <a:lstStyle>
            <a:lvl1pPr algn="l">
              <a:buNone/>
              <a:defRPr sz="5995" b="0" i="0" cap="none">
                <a:solidFill>
                  <a:schemeClr val="bg1"/>
                </a:solidFill>
                <a:latin typeface="+mj-lt"/>
                <a:ea typeface="Calibri" panose="020F0502020204030204" pitchFamily="34" charset="0"/>
                <a:cs typeface="Calibri" panose="020F0502020204030204" pitchFamily="34" charset="0"/>
              </a:defRPr>
            </a:lvl1pPr>
          </a:lstStyle>
          <a:p>
            <a:r>
              <a:rPr lang="en-US"/>
              <a:t>Lesson </a:t>
            </a:r>
          </a:p>
        </p:txBody>
      </p:sp>
      <p:sp>
        <p:nvSpPr>
          <p:cNvPr id="8" name="Text Placeholder 2">
            <a:extLst>
              <a:ext uri="{FF2B5EF4-FFF2-40B4-BE49-F238E27FC236}">
                <a16:creationId xmlns:a16="http://schemas.microsoft.com/office/drawing/2014/main" id="{2A8CCE6E-90E7-BD45-8C59-E0AC42CF3C69}"/>
              </a:ext>
            </a:extLst>
          </p:cNvPr>
          <p:cNvSpPr>
            <a:spLocks noGrp="1"/>
          </p:cNvSpPr>
          <p:nvPr>
            <p:ph type="body" sz="quarter" idx="10" hasCustomPrompt="1"/>
          </p:nvPr>
        </p:nvSpPr>
        <p:spPr>
          <a:xfrm>
            <a:off x="226700" y="148685"/>
            <a:ext cx="5044121" cy="863562"/>
          </a:xfrm>
          <a:noFill/>
        </p:spPr>
        <p:txBody>
          <a:bodyPr wrap="none" anchor="b">
            <a:normAutofit/>
          </a:bodyPr>
          <a:lstStyle>
            <a:lvl1pPr>
              <a:defRPr sz="2797" b="0" i="0" cap="all" baseline="0">
                <a:solidFill>
                  <a:schemeClr val="bg1"/>
                </a:solidFill>
                <a:latin typeface="+mj-lt"/>
                <a:ea typeface="Open Sans Light" pitchFamily="2" charset="0"/>
                <a:cs typeface="Calibri" panose="020F0502020204030204" pitchFamily="34" charset="0"/>
              </a:defRPr>
            </a:lvl1pPr>
          </a:lstStyle>
          <a:p>
            <a:pPr lvl="0"/>
            <a:r>
              <a:rPr lang="en-US"/>
              <a:t>topic</a:t>
            </a:r>
          </a:p>
        </p:txBody>
      </p:sp>
      <p:sp>
        <p:nvSpPr>
          <p:cNvPr id="3" name="Picture Placeholder 2">
            <a:extLst>
              <a:ext uri="{FF2B5EF4-FFF2-40B4-BE49-F238E27FC236}">
                <a16:creationId xmlns:a16="http://schemas.microsoft.com/office/drawing/2014/main" id="{7349B569-8526-6349-A21B-01E01A9CD33B}"/>
              </a:ext>
            </a:extLst>
          </p:cNvPr>
          <p:cNvSpPr>
            <a:spLocks noGrp="1"/>
          </p:cNvSpPr>
          <p:nvPr>
            <p:ph type="pic" sz="quarter" idx="11"/>
          </p:nvPr>
        </p:nvSpPr>
        <p:spPr>
          <a:xfrm>
            <a:off x="5437188" y="2"/>
            <a:ext cx="3706812" cy="5143500"/>
          </a:xfrm>
        </p:spPr>
        <p:txBody>
          <a:bodyPr/>
          <a:lstStyle>
            <a:lvl1pPr>
              <a:defRPr b="0" i="0"/>
            </a:lvl1pPr>
          </a:lstStyle>
          <a:p>
            <a:r>
              <a:rPr lang="en-US"/>
              <a:t>Click icon to add picture</a:t>
            </a:r>
          </a:p>
        </p:txBody>
      </p:sp>
      <p:sp>
        <p:nvSpPr>
          <p:cNvPr id="2" name="Rectangle 1">
            <a:extLst>
              <a:ext uri="{FF2B5EF4-FFF2-40B4-BE49-F238E27FC236}">
                <a16:creationId xmlns:a16="http://schemas.microsoft.com/office/drawing/2014/main" id="{C2744E70-B4A2-578A-3037-EAB5B47AE7BA}"/>
              </a:ext>
            </a:extLst>
          </p:cNvPr>
          <p:cNvSpPr/>
          <p:nvPr/>
        </p:nvSpPr>
        <p:spPr>
          <a:xfrm>
            <a:off x="0" y="1093558"/>
            <a:ext cx="914400" cy="91440"/>
          </a:xfrm>
          <a:prstGeom prst="rect">
            <a:avLst/>
          </a:prstGeom>
          <a:solidFill>
            <a:srgbClr val="33CC33"/>
          </a:solidFill>
          <a:ln>
            <a:noFill/>
          </a:ln>
          <a:effectLst/>
        </p:spPr>
        <p:txBody>
          <a:bodyPr wrap="square" lIns="91103" tIns="45552" rIns="91103" bIns="45552" rtlCol="0" anchor="ctr">
            <a:noAutofit/>
          </a:bodyPr>
          <a:lstStyle/>
          <a:p>
            <a:pPr algn="ctr"/>
            <a:endParaRPr lang="en-US" sz="1793" b="0" cap="none" spc="0">
              <a:ln w="0">
                <a:noFill/>
              </a:ln>
              <a:solidFill>
                <a:schemeClr val="tx1"/>
              </a:solidFill>
              <a:latin typeface="+mn-lt"/>
            </a:endParaRPr>
          </a:p>
        </p:txBody>
      </p:sp>
    </p:spTree>
    <p:extLst>
      <p:ext uri="{BB962C8B-B14F-4D97-AF65-F5344CB8AC3E}">
        <p14:creationId xmlns:p14="http://schemas.microsoft.com/office/powerpoint/2010/main" val="2852343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rants">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B458FC5-3EE7-1144-8E96-282E8704EA0D}"/>
              </a:ext>
            </a:extLst>
          </p:cNvPr>
          <p:cNvSpPr>
            <a:spLocks noGrp="1"/>
          </p:cNvSpPr>
          <p:nvPr>
            <p:ph type="pic" sz="quarter" idx="10"/>
          </p:nvPr>
        </p:nvSpPr>
        <p:spPr>
          <a:xfrm>
            <a:off x="0" y="1"/>
            <a:ext cx="9144000" cy="4250811"/>
          </a:xfrm>
        </p:spPr>
        <p:txBody>
          <a:bodyPr/>
          <a:lstStyle>
            <a:lvl1pPr>
              <a:defRPr b="0" i="0"/>
            </a:lvl1pPr>
          </a:lstStyle>
          <a:p>
            <a:r>
              <a:rPr lang="en-US"/>
              <a:t>Click icon to add picture</a:t>
            </a:r>
          </a:p>
        </p:txBody>
      </p:sp>
      <p:grpSp>
        <p:nvGrpSpPr>
          <p:cNvPr id="4" name="Group 3">
            <a:extLst>
              <a:ext uri="{FF2B5EF4-FFF2-40B4-BE49-F238E27FC236}">
                <a16:creationId xmlns:a16="http://schemas.microsoft.com/office/drawing/2014/main" id="{E6FE7CC3-C252-2841-9818-AE92EC4BC862}"/>
              </a:ext>
            </a:extLst>
          </p:cNvPr>
          <p:cNvGrpSpPr/>
          <p:nvPr/>
        </p:nvGrpSpPr>
        <p:grpSpPr>
          <a:xfrm>
            <a:off x="0" y="4229102"/>
            <a:ext cx="9144000" cy="914400"/>
            <a:chOff x="0" y="4229100"/>
            <a:chExt cx="9144000" cy="914400"/>
          </a:xfrm>
        </p:grpSpPr>
        <p:sp>
          <p:nvSpPr>
            <p:cNvPr id="5" name="Rectangle 4">
              <a:extLst>
                <a:ext uri="{FF2B5EF4-FFF2-40B4-BE49-F238E27FC236}">
                  <a16:creationId xmlns:a16="http://schemas.microsoft.com/office/drawing/2014/main" id="{D02A8AC4-11E6-144E-A3DE-88B27576920E}"/>
                </a:ext>
              </a:extLst>
            </p:cNvPr>
            <p:cNvSpPr/>
            <p:nvPr/>
          </p:nvSpPr>
          <p:spPr>
            <a:xfrm>
              <a:off x="0" y="4259766"/>
              <a:ext cx="9144000" cy="883734"/>
            </a:xfrm>
            <a:prstGeom prst="rect">
              <a:avLst/>
            </a:prstGeom>
            <a:solidFill>
              <a:schemeClr val="tx2">
                <a:lumMod val="20000"/>
                <a:lumOff val="80000"/>
              </a:schemeClr>
            </a:solidFill>
            <a:ln>
              <a:noFill/>
            </a:ln>
            <a:effectLst/>
          </p:spPr>
          <p:txBody>
            <a:bodyPr wrap="square" lIns="162560" tIns="81280" rIns="162560" bIns="81280" rtlCol="0" anchor="ctr">
              <a:noAutofit/>
            </a:bodyPr>
            <a:lstStyle/>
            <a:p>
              <a:pPr algn="ctr"/>
              <a:endParaRPr lang="en-US" sz="1793">
                <a:ln w="0">
                  <a:noFill/>
                </a:ln>
                <a:solidFill>
                  <a:schemeClr val="tx2"/>
                </a:solidFill>
                <a:latin typeface="+mn-lt"/>
              </a:endParaRPr>
            </a:p>
          </p:txBody>
        </p:sp>
        <p:pic>
          <p:nvPicPr>
            <p:cNvPr id="6" name="Picture 5">
              <a:extLst>
                <a:ext uri="{FF2B5EF4-FFF2-40B4-BE49-F238E27FC236}">
                  <a16:creationId xmlns:a16="http://schemas.microsoft.com/office/drawing/2014/main" id="{47CB8175-97B9-264F-8AFF-9441BEC4BB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42743" y="4392652"/>
              <a:ext cx="2743200" cy="617961"/>
            </a:xfrm>
            <a:prstGeom prst="rect">
              <a:avLst/>
            </a:prstGeom>
          </p:spPr>
        </p:pic>
        <p:sp>
          <p:nvSpPr>
            <p:cNvPr id="7" name="TextBox 6">
              <a:extLst>
                <a:ext uri="{FF2B5EF4-FFF2-40B4-BE49-F238E27FC236}">
                  <a16:creationId xmlns:a16="http://schemas.microsoft.com/office/drawing/2014/main" id="{3F2C6D9C-C927-DD41-915D-8C486CFC44CC}"/>
                </a:ext>
              </a:extLst>
            </p:cNvPr>
            <p:cNvSpPr txBox="1"/>
            <p:nvPr/>
          </p:nvSpPr>
          <p:spPr>
            <a:xfrm>
              <a:off x="158056" y="4229100"/>
              <a:ext cx="5926629" cy="914400"/>
            </a:xfrm>
            <a:prstGeom prst="rect">
              <a:avLst/>
            </a:prstGeom>
            <a:noFill/>
          </p:spPr>
          <p:txBody>
            <a:bodyPr wrap="none" rtlCol="0" anchor="ctr">
              <a:noAutofit/>
            </a:bodyPr>
            <a:lstStyle/>
            <a:p>
              <a:r>
                <a:rPr lang="en-US" sz="1600" b="0" i="0">
                  <a:solidFill>
                    <a:schemeClr val="tx1"/>
                  </a:solidFill>
                  <a:latin typeface="+mj-lt"/>
                  <a:ea typeface="Century Gothic" charset="0"/>
                  <a:cs typeface="Calibri" panose="020F0502020204030204" pitchFamily="34" charset="0"/>
                </a:rPr>
                <a:t>Product Management Rants by Steve Johnson</a:t>
              </a:r>
            </a:p>
          </p:txBody>
        </p:sp>
      </p:grpSp>
      <p:sp>
        <p:nvSpPr>
          <p:cNvPr id="11" name="Title 10">
            <a:extLst>
              <a:ext uri="{FF2B5EF4-FFF2-40B4-BE49-F238E27FC236}">
                <a16:creationId xmlns:a16="http://schemas.microsoft.com/office/drawing/2014/main" id="{385C8C23-14C0-CA4E-8C29-4A2C524997E2}"/>
              </a:ext>
            </a:extLst>
          </p:cNvPr>
          <p:cNvSpPr>
            <a:spLocks noGrp="1"/>
          </p:cNvSpPr>
          <p:nvPr>
            <p:ph type="title"/>
          </p:nvPr>
        </p:nvSpPr>
        <p:spPr>
          <a:xfrm>
            <a:off x="380935" y="587130"/>
            <a:ext cx="7923213" cy="2293009"/>
          </a:xfrm>
        </p:spPr>
        <p:txBody>
          <a:bodyPr>
            <a:normAutofit/>
          </a:bodyPr>
          <a:lstStyle>
            <a:lvl1pPr>
              <a:defRPr sz="6000">
                <a:solidFill>
                  <a:schemeClr val="bg1">
                    <a:lumMod val="9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628272396"/>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umper white bg">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8B623806-3027-B5F8-C707-1BBE55B498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1173797"/>
            <a:ext cx="5486400" cy="2795910"/>
          </a:xfrm>
          <a:prstGeom prst="rect">
            <a:avLst/>
          </a:prstGeom>
        </p:spPr>
      </p:pic>
    </p:spTree>
    <p:extLst>
      <p:ext uri="{BB962C8B-B14F-4D97-AF65-F5344CB8AC3E}">
        <p14:creationId xmlns:p14="http://schemas.microsoft.com/office/powerpoint/2010/main" val="35907970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eer review agend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1D644F3-5F04-BB18-05AA-7B1FA094C3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52359" y="-43720"/>
            <a:ext cx="1097280" cy="1093915"/>
          </a:xfrm>
          <a:prstGeom prst="rect">
            <a:avLst/>
          </a:prstGeom>
        </p:spPr>
      </p:pic>
      <p:sp>
        <p:nvSpPr>
          <p:cNvPr id="4" name="Picture Placeholder 3">
            <a:extLst>
              <a:ext uri="{FF2B5EF4-FFF2-40B4-BE49-F238E27FC236}">
                <a16:creationId xmlns:a16="http://schemas.microsoft.com/office/drawing/2014/main" id="{F8AFF34B-BA6F-4083-F66D-18C6502FF0C7}"/>
              </a:ext>
            </a:extLst>
          </p:cNvPr>
          <p:cNvSpPr>
            <a:spLocks noGrp="1"/>
          </p:cNvSpPr>
          <p:nvPr>
            <p:ph type="pic" sz="quarter" idx="10" hasCustomPrompt="1"/>
          </p:nvPr>
        </p:nvSpPr>
        <p:spPr>
          <a:xfrm>
            <a:off x="4652963" y="1289049"/>
            <a:ext cx="4491037" cy="2565401"/>
          </a:xfrm>
        </p:spPr>
        <p:txBody>
          <a:bodyPr/>
          <a:lstStyle>
            <a:lvl1pPr>
              <a:defRPr b="0" i="0"/>
            </a:lvl1pPr>
          </a:lstStyle>
          <a:p>
            <a:r>
              <a:rPr lang="en-US"/>
              <a:t>Insert a graphic of the primary template for this session</a:t>
            </a:r>
          </a:p>
        </p:txBody>
      </p:sp>
      <p:sp>
        <p:nvSpPr>
          <p:cNvPr id="13" name="Table Placeholder 12">
            <a:extLst>
              <a:ext uri="{FF2B5EF4-FFF2-40B4-BE49-F238E27FC236}">
                <a16:creationId xmlns:a16="http://schemas.microsoft.com/office/drawing/2014/main" id="{D77C99D8-D660-0E6F-9D27-CC2DD8A09B09}"/>
              </a:ext>
            </a:extLst>
          </p:cNvPr>
          <p:cNvSpPr>
            <a:spLocks noGrp="1"/>
          </p:cNvSpPr>
          <p:nvPr>
            <p:ph type="tbl" sz="quarter" idx="11"/>
          </p:nvPr>
        </p:nvSpPr>
        <p:spPr>
          <a:xfrm>
            <a:off x="640081" y="1289048"/>
            <a:ext cx="3931920" cy="3225802"/>
          </a:xfrm>
        </p:spPr>
        <p:txBody>
          <a:bodyPr/>
          <a:lstStyle/>
          <a:p>
            <a:r>
              <a:rPr lang="en-US"/>
              <a:t>Click icon to add table</a:t>
            </a:r>
          </a:p>
        </p:txBody>
      </p:sp>
      <p:sp>
        <p:nvSpPr>
          <p:cNvPr id="12" name="TextBox 11">
            <a:extLst>
              <a:ext uri="{FF2B5EF4-FFF2-40B4-BE49-F238E27FC236}">
                <a16:creationId xmlns:a16="http://schemas.microsoft.com/office/drawing/2014/main" id="{59A628E2-6340-108F-3642-8B8013768A91}"/>
              </a:ext>
            </a:extLst>
          </p:cNvPr>
          <p:cNvSpPr txBox="1"/>
          <p:nvPr/>
        </p:nvSpPr>
        <p:spPr>
          <a:xfrm>
            <a:off x="7081382" y="731838"/>
            <a:ext cx="1839235" cy="372862"/>
          </a:xfrm>
          <a:prstGeom prst="rect">
            <a:avLst/>
          </a:prstGeom>
          <a:noFill/>
        </p:spPr>
        <p:txBody>
          <a:bodyPr wrap="square" rtlCol="0" anchor="ctr">
            <a:noAutofit/>
          </a:bodyPr>
          <a:lstStyle/>
          <a:p>
            <a:pPr algn="ctr"/>
            <a:r>
              <a:rPr lang="en-US" sz="2000" dirty="0">
                <a:solidFill>
                  <a:schemeClr val="tx1"/>
                </a:solidFill>
              </a:rPr>
              <a:t>PEER REVIEW</a:t>
            </a:r>
          </a:p>
        </p:txBody>
      </p:sp>
      <p:sp>
        <p:nvSpPr>
          <p:cNvPr id="14" name="TextBox 13">
            <a:extLst>
              <a:ext uri="{FF2B5EF4-FFF2-40B4-BE49-F238E27FC236}">
                <a16:creationId xmlns:a16="http://schemas.microsoft.com/office/drawing/2014/main" id="{9D543F8C-8036-F5DC-55A3-93F58B075B43}"/>
              </a:ext>
            </a:extLst>
          </p:cNvPr>
          <p:cNvSpPr txBox="1"/>
          <p:nvPr/>
        </p:nvSpPr>
        <p:spPr>
          <a:xfrm>
            <a:off x="661546" y="960659"/>
            <a:ext cx="1024129" cy="307777"/>
          </a:xfrm>
          <a:prstGeom prst="rect">
            <a:avLst/>
          </a:prstGeom>
          <a:noFill/>
        </p:spPr>
        <p:txBody>
          <a:bodyPr wrap="square" rtlCol="0">
            <a:spAutoFit/>
          </a:bodyPr>
          <a:lstStyle/>
          <a:p>
            <a:pPr algn="l"/>
            <a:r>
              <a:rPr lang="en-US" sz="1400" b="1" dirty="0"/>
              <a:t>MINUTES</a:t>
            </a:r>
          </a:p>
        </p:txBody>
      </p:sp>
      <p:sp>
        <p:nvSpPr>
          <p:cNvPr id="15" name="TextBox 14">
            <a:extLst>
              <a:ext uri="{FF2B5EF4-FFF2-40B4-BE49-F238E27FC236}">
                <a16:creationId xmlns:a16="http://schemas.microsoft.com/office/drawing/2014/main" id="{41D88ECF-A0FE-9178-D09B-A2825EB33958}"/>
              </a:ext>
            </a:extLst>
          </p:cNvPr>
          <p:cNvSpPr txBox="1"/>
          <p:nvPr/>
        </p:nvSpPr>
        <p:spPr>
          <a:xfrm>
            <a:off x="1557659" y="960659"/>
            <a:ext cx="3090668" cy="307777"/>
          </a:xfrm>
          <a:prstGeom prst="rect">
            <a:avLst/>
          </a:prstGeom>
          <a:noFill/>
        </p:spPr>
        <p:txBody>
          <a:bodyPr wrap="square" rtlCol="0">
            <a:spAutoFit/>
          </a:bodyPr>
          <a:lstStyle/>
          <a:p>
            <a:pPr algn="l"/>
            <a:r>
              <a:rPr lang="en-US" sz="1400" b="1" dirty="0"/>
              <a:t>TOPIC</a:t>
            </a:r>
          </a:p>
        </p:txBody>
      </p:sp>
      <p:sp>
        <p:nvSpPr>
          <p:cNvPr id="2" name="Title 1">
            <a:extLst>
              <a:ext uri="{FF2B5EF4-FFF2-40B4-BE49-F238E27FC236}">
                <a16:creationId xmlns:a16="http://schemas.microsoft.com/office/drawing/2014/main" id="{D6435E9F-0025-DFD1-23C9-F77A73237F28}"/>
              </a:ext>
            </a:extLst>
          </p:cNvPr>
          <p:cNvSpPr>
            <a:spLocks noGrp="1"/>
          </p:cNvSpPr>
          <p:nvPr>
            <p:ph type="title"/>
          </p:nvPr>
        </p:nvSpPr>
        <p:spPr>
          <a:xfrm>
            <a:off x="640080" y="274638"/>
            <a:ext cx="7894320"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2233395067"/>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PGLgif">
    <p:spTree>
      <p:nvGrpSpPr>
        <p:cNvPr id="1" name=""/>
        <p:cNvGrpSpPr/>
        <p:nvPr/>
      </p:nvGrpSpPr>
      <p:grpSpPr>
        <a:xfrm>
          <a:off x="0" y="0"/>
          <a:ext cx="0" cy="0"/>
          <a:chOff x="0" y="0"/>
          <a:chExt cx="0" cy="0"/>
        </a:xfrm>
      </p:grpSpPr>
      <p:pic>
        <p:nvPicPr>
          <p:cNvPr id="4" name="Picture 3" descr="A logo with a green triangle in a circle&#10;&#10;Description automatically generated">
            <a:extLst>
              <a:ext uri="{FF2B5EF4-FFF2-40B4-BE49-F238E27FC236}">
                <a16:creationId xmlns:a16="http://schemas.microsoft.com/office/drawing/2014/main" id="{2587887E-68C0-0EE2-A387-E51288A79BC4}"/>
              </a:ext>
            </a:extLst>
          </p:cNvPr>
          <p:cNvPicPr>
            <a:picLocks noChangeAspect="1"/>
          </p:cNvPicPr>
          <p:nvPr/>
        </p:nvPicPr>
        <p:blipFill>
          <a:blip r:embed="rId2"/>
          <a:stretch>
            <a:fillRect/>
          </a:stretch>
        </p:blipFill>
        <p:spPr>
          <a:xfrm>
            <a:off x="2286000" y="1284819"/>
            <a:ext cx="4572000" cy="2573863"/>
          </a:xfrm>
          <a:prstGeom prst="rect">
            <a:avLst/>
          </a:prstGeom>
        </p:spPr>
      </p:pic>
    </p:spTree>
    <p:extLst>
      <p:ext uri="{BB962C8B-B14F-4D97-AF65-F5344CB8AC3E}">
        <p14:creationId xmlns:p14="http://schemas.microsoft.com/office/powerpoint/2010/main" val="2707726072"/>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PECIALITY SLIDE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BFB17-5D38-3541-945A-FA84B59EC612}"/>
              </a:ext>
            </a:extLst>
          </p:cNvPr>
          <p:cNvSpPr txBox="1"/>
          <p:nvPr/>
        </p:nvSpPr>
        <p:spPr>
          <a:xfrm>
            <a:off x="4114800" y="1828800"/>
            <a:ext cx="914400" cy="914400"/>
          </a:xfrm>
          <a:prstGeom prst="rect">
            <a:avLst/>
          </a:prstGeom>
          <a:noFill/>
        </p:spPr>
        <p:txBody>
          <a:bodyPr wrap="none" rtlCol="0" anchor="ctr">
            <a:noAutofit/>
          </a:bodyPr>
          <a:lstStyle/>
          <a:p>
            <a:pPr algn="ctr"/>
            <a:r>
              <a:rPr lang="en-US" sz="6000" b="0" i="0">
                <a:solidFill>
                  <a:schemeClr val="tx2"/>
                </a:solidFill>
                <a:latin typeface="+mj-lt"/>
                <a:ea typeface="Century Gothic" charset="0"/>
                <a:cs typeface="Calibri" panose="020F0502020204030204" pitchFamily="34" charset="0"/>
              </a:rPr>
              <a:t>SPECIALTY</a:t>
            </a:r>
          </a:p>
        </p:txBody>
      </p:sp>
    </p:spTree>
    <p:extLst>
      <p:ext uri="{BB962C8B-B14F-4D97-AF65-F5344CB8AC3E}">
        <p14:creationId xmlns:p14="http://schemas.microsoft.com/office/powerpoint/2010/main" val="1280594099"/>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square grid-low-high high-low">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7F07DA8A-C3EE-47F6-B37D-DBD850BAF3F1}"/>
              </a:ext>
            </a:extLst>
          </p:cNvPr>
          <p:cNvSpPr/>
          <p:nvPr/>
        </p:nvSpPr>
        <p:spPr>
          <a:xfrm flipV="1">
            <a:off x="914400" y="801184"/>
            <a:ext cx="822960" cy="3727270"/>
          </a:xfrm>
          <a:prstGeom prst="triangle">
            <a:avLst>
              <a:gd name="adj" fmla="val 318"/>
            </a:avLst>
          </a:prstGeom>
          <a:solidFill>
            <a:schemeClr val="tx2"/>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9" name="Triangle 8">
            <a:extLst>
              <a:ext uri="{FF2B5EF4-FFF2-40B4-BE49-F238E27FC236}">
                <a16:creationId xmlns:a16="http://schemas.microsoft.com/office/drawing/2014/main" id="{77D71CA7-7994-D05E-6E62-F8665285BA20}"/>
              </a:ext>
            </a:extLst>
          </p:cNvPr>
          <p:cNvSpPr/>
          <p:nvPr/>
        </p:nvSpPr>
        <p:spPr>
          <a:xfrm rot="16200000" flipV="1">
            <a:off x="4322444" y="297450"/>
            <a:ext cx="822960" cy="7639048"/>
          </a:xfrm>
          <a:prstGeom prst="triangle">
            <a:avLst>
              <a:gd name="adj" fmla="val 318"/>
            </a:avLst>
          </a:prstGeom>
          <a:solidFill>
            <a:schemeClr val="tx2"/>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1" name="Text Placeholder 20">
            <a:extLst>
              <a:ext uri="{FF2B5EF4-FFF2-40B4-BE49-F238E27FC236}">
                <a16:creationId xmlns:a16="http://schemas.microsoft.com/office/drawing/2014/main" id="{CF9C8310-F844-EE4A-B33E-0A721CDDEA8F}"/>
              </a:ext>
            </a:extLst>
          </p:cNvPr>
          <p:cNvSpPr>
            <a:spLocks noGrp="1"/>
          </p:cNvSpPr>
          <p:nvPr>
            <p:ph type="body" sz="quarter" idx="16" hasCustomPrompt="1"/>
          </p:nvPr>
        </p:nvSpPr>
        <p:spPr>
          <a:xfrm rot="16200000">
            <a:off x="-124340" y="1839925"/>
            <a:ext cx="2534681" cy="457200"/>
          </a:xfrm>
        </p:spPr>
        <p:txBody>
          <a:bodyPr anchor="ctr">
            <a:normAutofit/>
          </a:bodyPr>
          <a:lstStyle>
            <a:lvl1pPr algn="r">
              <a:buFontTx/>
              <a:buNone/>
              <a:defRPr sz="2400">
                <a:solidFill>
                  <a:schemeClr val="bg1"/>
                </a:solidFill>
              </a:defRPr>
            </a:lvl1pPr>
            <a:lvl2pPr algn="r">
              <a:buFontTx/>
              <a:buNone/>
              <a:defRPr/>
            </a:lvl2pPr>
            <a:lvl3pPr marL="683268" indent="0" algn="r">
              <a:buFontTx/>
              <a:buNone/>
              <a:defRPr/>
            </a:lvl3pPr>
            <a:lvl4pPr marL="1138777" indent="0" algn="r">
              <a:buFontTx/>
              <a:buNone/>
              <a:defRPr/>
            </a:lvl4pPr>
            <a:lvl5pPr marL="1594288" indent="0" algn="r">
              <a:buFontTx/>
              <a:buNone/>
              <a:defRPr/>
            </a:lvl5pPr>
          </a:lstStyle>
          <a:p>
            <a:pPr lvl="0"/>
            <a:r>
              <a:rPr lang="en-US"/>
              <a:t>VERTICAL</a:t>
            </a:r>
          </a:p>
        </p:txBody>
      </p:sp>
      <p:sp>
        <p:nvSpPr>
          <p:cNvPr id="23" name="Text Placeholder 22">
            <a:extLst>
              <a:ext uri="{FF2B5EF4-FFF2-40B4-BE49-F238E27FC236}">
                <a16:creationId xmlns:a16="http://schemas.microsoft.com/office/drawing/2014/main" id="{98BE7A50-EC35-E7D2-384A-4C6A78CF0720}"/>
              </a:ext>
            </a:extLst>
          </p:cNvPr>
          <p:cNvSpPr>
            <a:spLocks noGrp="1"/>
          </p:cNvSpPr>
          <p:nvPr>
            <p:ph type="body" sz="quarter" idx="17" hasCustomPrompt="1"/>
          </p:nvPr>
        </p:nvSpPr>
        <p:spPr>
          <a:xfrm>
            <a:off x="907206" y="3842654"/>
            <a:ext cx="3664794" cy="457200"/>
          </a:xfrm>
        </p:spPr>
        <p:txBody>
          <a:bodyPr anchor="ctr">
            <a:normAutofit/>
          </a:bodyPr>
          <a:lstStyle>
            <a:lvl1pPr>
              <a:buFontTx/>
              <a:buNone/>
              <a:defRPr sz="2400">
                <a:solidFill>
                  <a:schemeClr val="bg1"/>
                </a:solidFill>
              </a:defRPr>
            </a:lvl1pPr>
            <a:lvl2pPr>
              <a:buFontTx/>
              <a:buNone/>
              <a:defRPr/>
            </a:lvl2pPr>
            <a:lvl3pPr marL="683268" indent="0">
              <a:buFontTx/>
              <a:buNone/>
              <a:defRPr/>
            </a:lvl3pPr>
            <a:lvl4pPr marL="1138777" indent="0">
              <a:buFontTx/>
              <a:buNone/>
              <a:defRPr/>
            </a:lvl4pPr>
            <a:lvl5pPr marL="1594288" indent="0">
              <a:buFontTx/>
              <a:buNone/>
              <a:defRPr/>
            </a:lvl5pPr>
          </a:lstStyle>
          <a:p>
            <a:pPr lvl="0"/>
            <a:r>
              <a:rPr lang="en-US"/>
              <a:t>HORIZONTAL</a:t>
            </a:r>
          </a:p>
        </p:txBody>
      </p:sp>
      <p:sp>
        <p:nvSpPr>
          <p:cNvPr id="25" name="Table Placeholder 24">
            <a:extLst>
              <a:ext uri="{FF2B5EF4-FFF2-40B4-BE49-F238E27FC236}">
                <a16:creationId xmlns:a16="http://schemas.microsoft.com/office/drawing/2014/main" id="{2A7DBB01-0E2D-1278-C533-59C928328E73}"/>
              </a:ext>
            </a:extLst>
          </p:cNvPr>
          <p:cNvSpPr>
            <a:spLocks noGrp="1"/>
          </p:cNvSpPr>
          <p:nvPr>
            <p:ph type="tbl" sz="quarter" idx="18"/>
          </p:nvPr>
        </p:nvSpPr>
        <p:spPr>
          <a:xfrm>
            <a:off x="1712739" y="804864"/>
            <a:ext cx="6840711" cy="2899036"/>
          </a:xfrm>
        </p:spPr>
        <p:txBody>
          <a:bodyPr/>
          <a:lstStyle/>
          <a:p>
            <a:r>
              <a:rPr lang="en-US"/>
              <a:t>Click icon to add table</a:t>
            </a:r>
          </a:p>
        </p:txBody>
      </p:sp>
      <p:cxnSp>
        <p:nvCxnSpPr>
          <p:cNvPr id="27" name="Straight Connector 26">
            <a:extLst>
              <a:ext uri="{FF2B5EF4-FFF2-40B4-BE49-F238E27FC236}">
                <a16:creationId xmlns:a16="http://schemas.microsoft.com/office/drawing/2014/main" id="{4E252284-F74B-105C-FA3A-FE695233C34D}"/>
              </a:ext>
            </a:extLst>
          </p:cNvPr>
          <p:cNvCxnSpPr>
            <a:cxnSpLocks/>
            <a:stCxn id="25" idx="0"/>
            <a:endCxn id="25" idx="2"/>
          </p:cNvCxnSpPr>
          <p:nvPr/>
        </p:nvCxnSpPr>
        <p:spPr>
          <a:xfrm>
            <a:off x="5133095" y="804864"/>
            <a:ext cx="0" cy="2899036"/>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2FCCB77-5236-15FE-EF21-40C71BC1EEB7}"/>
              </a:ext>
            </a:extLst>
          </p:cNvPr>
          <p:cNvCxnSpPr>
            <a:cxnSpLocks/>
            <a:stCxn id="25" idx="1"/>
            <a:endCxn id="25" idx="3"/>
          </p:cNvCxnSpPr>
          <p:nvPr/>
        </p:nvCxnSpPr>
        <p:spPr>
          <a:xfrm>
            <a:off x="1712739" y="2254382"/>
            <a:ext cx="6840711"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F83106EC-7F7E-356B-F012-3821DFC17CDD}"/>
              </a:ext>
            </a:extLst>
          </p:cNvPr>
          <p:cNvSpPr>
            <a:spLocks noGrp="1"/>
          </p:cNvSpPr>
          <p:nvPr>
            <p:ph type="body" sz="quarter" idx="19" hasCustomPrompt="1"/>
          </p:nvPr>
        </p:nvSpPr>
        <p:spPr>
          <a:xfrm>
            <a:off x="84138" y="801688"/>
            <a:ext cx="814387" cy="716027"/>
          </a:xfrm>
        </p:spPr>
        <p:txBody>
          <a:bodyPr/>
          <a:lstStyle>
            <a:lvl1pPr algn="r">
              <a:defRPr/>
            </a:lvl1pPr>
          </a:lstStyle>
          <a:p>
            <a:pPr lvl="0"/>
            <a:r>
              <a:rPr lang="en-US" dirty="0"/>
              <a:t>Text</a:t>
            </a:r>
          </a:p>
        </p:txBody>
      </p:sp>
      <p:sp>
        <p:nvSpPr>
          <p:cNvPr id="5" name="Text Placeholder 3">
            <a:extLst>
              <a:ext uri="{FF2B5EF4-FFF2-40B4-BE49-F238E27FC236}">
                <a16:creationId xmlns:a16="http://schemas.microsoft.com/office/drawing/2014/main" id="{CD288202-C6A2-9BA9-D17F-FC743B1D957A}"/>
              </a:ext>
            </a:extLst>
          </p:cNvPr>
          <p:cNvSpPr>
            <a:spLocks noGrp="1"/>
          </p:cNvSpPr>
          <p:nvPr>
            <p:ph type="body" sz="quarter" idx="20" hasCustomPrompt="1"/>
          </p:nvPr>
        </p:nvSpPr>
        <p:spPr>
          <a:xfrm>
            <a:off x="84138" y="3832049"/>
            <a:ext cx="814387" cy="696406"/>
          </a:xfrm>
        </p:spPr>
        <p:txBody>
          <a:bodyPr anchor="b"/>
          <a:lstStyle>
            <a:lvl1pPr algn="r">
              <a:defRPr/>
            </a:lvl1pPr>
          </a:lstStyle>
          <a:p>
            <a:pPr lvl="0"/>
            <a:r>
              <a:rPr lang="en-US"/>
              <a:t>Text</a:t>
            </a:r>
          </a:p>
        </p:txBody>
      </p:sp>
      <p:sp>
        <p:nvSpPr>
          <p:cNvPr id="6" name="Text Placeholder 3">
            <a:extLst>
              <a:ext uri="{FF2B5EF4-FFF2-40B4-BE49-F238E27FC236}">
                <a16:creationId xmlns:a16="http://schemas.microsoft.com/office/drawing/2014/main" id="{1451125F-04B9-FD95-7F0B-0DEECE505BA9}"/>
              </a:ext>
            </a:extLst>
          </p:cNvPr>
          <p:cNvSpPr>
            <a:spLocks noGrp="1"/>
          </p:cNvSpPr>
          <p:nvPr>
            <p:ph type="body" sz="quarter" idx="21" hasCustomPrompt="1"/>
          </p:nvPr>
        </p:nvSpPr>
        <p:spPr>
          <a:xfrm>
            <a:off x="907206" y="4538393"/>
            <a:ext cx="2103120" cy="357187"/>
          </a:xfrm>
        </p:spPr>
        <p:txBody>
          <a:bodyPr/>
          <a:lstStyle>
            <a:lvl1pPr algn="l">
              <a:defRPr/>
            </a:lvl1pPr>
          </a:lstStyle>
          <a:p>
            <a:pPr lvl="0"/>
            <a:r>
              <a:rPr lang="en-US"/>
              <a:t>Text</a:t>
            </a:r>
          </a:p>
        </p:txBody>
      </p:sp>
      <p:sp>
        <p:nvSpPr>
          <p:cNvPr id="7" name="Text Placeholder 3">
            <a:extLst>
              <a:ext uri="{FF2B5EF4-FFF2-40B4-BE49-F238E27FC236}">
                <a16:creationId xmlns:a16="http://schemas.microsoft.com/office/drawing/2014/main" id="{4BFB5731-9768-BAF1-9BFC-3DCB7CD22490}"/>
              </a:ext>
            </a:extLst>
          </p:cNvPr>
          <p:cNvSpPr>
            <a:spLocks noGrp="1"/>
          </p:cNvSpPr>
          <p:nvPr>
            <p:ph type="body" sz="quarter" idx="22" hasCustomPrompt="1"/>
          </p:nvPr>
        </p:nvSpPr>
        <p:spPr>
          <a:xfrm>
            <a:off x="6429080" y="4528454"/>
            <a:ext cx="2103120" cy="357187"/>
          </a:xfrm>
        </p:spPr>
        <p:txBody>
          <a:bodyPr/>
          <a:lstStyle>
            <a:lvl1pPr algn="r">
              <a:defRPr/>
            </a:lvl1pPr>
          </a:lstStyle>
          <a:p>
            <a:pPr lvl="0"/>
            <a:r>
              <a:rPr lang="en-US"/>
              <a:t>Text</a:t>
            </a:r>
          </a:p>
        </p:txBody>
      </p:sp>
      <p:sp>
        <p:nvSpPr>
          <p:cNvPr id="3" name="Title 2">
            <a:extLst>
              <a:ext uri="{FF2B5EF4-FFF2-40B4-BE49-F238E27FC236}">
                <a16:creationId xmlns:a16="http://schemas.microsoft.com/office/drawing/2014/main" id="{4F57D527-56B7-CE9D-B688-48987AF94C40}"/>
              </a:ext>
            </a:extLst>
          </p:cNvPr>
          <p:cNvSpPr>
            <a:spLocks noGrp="1"/>
          </p:cNvSpPr>
          <p:nvPr>
            <p:ph type="title" hasCustomPrompt="1"/>
          </p:nvPr>
        </p:nvSpPr>
        <p:spPr/>
        <p:txBody>
          <a:bodyPr/>
          <a:lstStyle/>
          <a:p>
            <a:r>
              <a:rPr lang="en-US" dirty="0"/>
              <a:t>Title</a:t>
            </a:r>
          </a:p>
        </p:txBody>
      </p:sp>
    </p:spTree>
    <p:extLst>
      <p:ext uri="{BB962C8B-B14F-4D97-AF65-F5344CB8AC3E}">
        <p14:creationId xmlns:p14="http://schemas.microsoft.com/office/powerpoint/2010/main" val="4293945060"/>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square grid-low-high low-hig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Title</a:t>
            </a:r>
          </a:p>
        </p:txBody>
      </p:sp>
      <p:sp>
        <p:nvSpPr>
          <p:cNvPr id="8" name="Triangle 7">
            <a:extLst>
              <a:ext uri="{FF2B5EF4-FFF2-40B4-BE49-F238E27FC236}">
                <a16:creationId xmlns:a16="http://schemas.microsoft.com/office/drawing/2014/main" id="{7F07DA8A-C3EE-47F6-B37D-DBD850BAF3F1}"/>
              </a:ext>
            </a:extLst>
          </p:cNvPr>
          <p:cNvSpPr/>
          <p:nvPr/>
        </p:nvSpPr>
        <p:spPr>
          <a:xfrm flipV="1">
            <a:off x="917385" y="801184"/>
            <a:ext cx="822960" cy="3727269"/>
          </a:xfrm>
          <a:prstGeom prst="triangle">
            <a:avLst>
              <a:gd name="adj" fmla="val 318"/>
            </a:avLst>
          </a:prstGeom>
          <a:solidFill>
            <a:schemeClr val="tx2"/>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9" name="Triangle 8">
            <a:extLst>
              <a:ext uri="{FF2B5EF4-FFF2-40B4-BE49-F238E27FC236}">
                <a16:creationId xmlns:a16="http://schemas.microsoft.com/office/drawing/2014/main" id="{77D71CA7-7994-D05E-6E62-F8665285BA20}"/>
              </a:ext>
            </a:extLst>
          </p:cNvPr>
          <p:cNvSpPr/>
          <p:nvPr/>
        </p:nvSpPr>
        <p:spPr>
          <a:xfrm rot="5400000" flipH="1" flipV="1">
            <a:off x="4304983" y="294066"/>
            <a:ext cx="822960" cy="7635875"/>
          </a:xfrm>
          <a:prstGeom prst="triangle">
            <a:avLst>
              <a:gd name="adj" fmla="val 318"/>
            </a:avLst>
          </a:prstGeom>
          <a:solidFill>
            <a:schemeClr val="tx2"/>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1" name="Text Placeholder 20">
            <a:extLst>
              <a:ext uri="{FF2B5EF4-FFF2-40B4-BE49-F238E27FC236}">
                <a16:creationId xmlns:a16="http://schemas.microsoft.com/office/drawing/2014/main" id="{CF9C8310-F844-EE4A-B33E-0A721CDDEA8F}"/>
              </a:ext>
            </a:extLst>
          </p:cNvPr>
          <p:cNvSpPr>
            <a:spLocks noGrp="1"/>
          </p:cNvSpPr>
          <p:nvPr>
            <p:ph type="body" sz="quarter" idx="16" hasCustomPrompt="1"/>
          </p:nvPr>
        </p:nvSpPr>
        <p:spPr>
          <a:xfrm rot="16200000">
            <a:off x="-36763" y="1759185"/>
            <a:ext cx="2365494" cy="457200"/>
          </a:xfrm>
        </p:spPr>
        <p:txBody>
          <a:bodyPr anchor="ctr">
            <a:normAutofit/>
          </a:bodyPr>
          <a:lstStyle>
            <a:lvl1pPr algn="r">
              <a:buFontTx/>
              <a:buNone/>
              <a:defRPr sz="2400">
                <a:solidFill>
                  <a:schemeClr val="bg1"/>
                </a:solidFill>
              </a:defRPr>
            </a:lvl1pPr>
            <a:lvl2pPr algn="r">
              <a:buFontTx/>
              <a:buNone/>
              <a:defRPr/>
            </a:lvl2pPr>
            <a:lvl3pPr marL="683268" indent="0" algn="r">
              <a:buFontTx/>
              <a:buNone/>
              <a:defRPr/>
            </a:lvl3pPr>
            <a:lvl4pPr marL="1138777" indent="0" algn="r">
              <a:buFontTx/>
              <a:buNone/>
              <a:defRPr/>
            </a:lvl4pPr>
            <a:lvl5pPr marL="1594288" indent="0" algn="r">
              <a:buFontTx/>
              <a:buNone/>
              <a:defRPr/>
            </a:lvl5pPr>
          </a:lstStyle>
          <a:p>
            <a:pPr lvl="0"/>
            <a:r>
              <a:rPr lang="en-US"/>
              <a:t>VERTICAL</a:t>
            </a:r>
          </a:p>
        </p:txBody>
      </p:sp>
      <p:sp>
        <p:nvSpPr>
          <p:cNvPr id="23" name="Text Placeholder 22">
            <a:extLst>
              <a:ext uri="{FF2B5EF4-FFF2-40B4-BE49-F238E27FC236}">
                <a16:creationId xmlns:a16="http://schemas.microsoft.com/office/drawing/2014/main" id="{98BE7A50-EC35-E7D2-384A-4C6A78CF0720}"/>
              </a:ext>
            </a:extLst>
          </p:cNvPr>
          <p:cNvSpPr>
            <a:spLocks noGrp="1"/>
          </p:cNvSpPr>
          <p:nvPr>
            <p:ph type="body" sz="quarter" idx="17" hasCustomPrompt="1"/>
          </p:nvPr>
        </p:nvSpPr>
        <p:spPr>
          <a:xfrm>
            <a:off x="4317278" y="4066284"/>
            <a:ext cx="4214921" cy="457200"/>
          </a:xfrm>
        </p:spPr>
        <p:txBody>
          <a:bodyPr anchor="ctr">
            <a:normAutofit/>
          </a:bodyPr>
          <a:lstStyle>
            <a:lvl1pPr algn="r">
              <a:buFontTx/>
              <a:buNone/>
              <a:defRPr sz="2400">
                <a:solidFill>
                  <a:schemeClr val="bg1"/>
                </a:solidFill>
              </a:defRPr>
            </a:lvl1pPr>
            <a:lvl2pPr>
              <a:buFontTx/>
              <a:buNone/>
              <a:defRPr/>
            </a:lvl2pPr>
            <a:lvl3pPr marL="683268" indent="0">
              <a:buFontTx/>
              <a:buNone/>
              <a:defRPr/>
            </a:lvl3pPr>
            <a:lvl4pPr marL="1138777" indent="0">
              <a:buFontTx/>
              <a:buNone/>
              <a:defRPr/>
            </a:lvl4pPr>
            <a:lvl5pPr marL="1594288" indent="0">
              <a:buFontTx/>
              <a:buNone/>
              <a:defRPr/>
            </a:lvl5pPr>
          </a:lstStyle>
          <a:p>
            <a:pPr lvl="0"/>
            <a:r>
              <a:rPr lang="en-US"/>
              <a:t>HORIZONTAL</a:t>
            </a:r>
          </a:p>
        </p:txBody>
      </p:sp>
      <p:sp>
        <p:nvSpPr>
          <p:cNvPr id="25" name="Table Placeholder 24">
            <a:extLst>
              <a:ext uri="{FF2B5EF4-FFF2-40B4-BE49-F238E27FC236}">
                <a16:creationId xmlns:a16="http://schemas.microsoft.com/office/drawing/2014/main" id="{2A7DBB01-0E2D-1278-C533-59C928328E73}"/>
              </a:ext>
            </a:extLst>
          </p:cNvPr>
          <p:cNvSpPr>
            <a:spLocks noGrp="1"/>
          </p:cNvSpPr>
          <p:nvPr>
            <p:ph type="tbl" sz="quarter" idx="18"/>
          </p:nvPr>
        </p:nvSpPr>
        <p:spPr>
          <a:xfrm>
            <a:off x="1740345" y="805038"/>
            <a:ext cx="6794055" cy="2890514"/>
          </a:xfrm>
        </p:spPr>
        <p:txBody>
          <a:bodyPr/>
          <a:lstStyle/>
          <a:p>
            <a:r>
              <a:rPr lang="en-US"/>
              <a:t>Click icon to add table</a:t>
            </a:r>
          </a:p>
        </p:txBody>
      </p:sp>
      <p:cxnSp>
        <p:nvCxnSpPr>
          <p:cNvPr id="27" name="Straight Connector 26">
            <a:extLst>
              <a:ext uri="{FF2B5EF4-FFF2-40B4-BE49-F238E27FC236}">
                <a16:creationId xmlns:a16="http://schemas.microsoft.com/office/drawing/2014/main" id="{4E252284-F74B-105C-FA3A-FE695233C34D}"/>
              </a:ext>
            </a:extLst>
          </p:cNvPr>
          <p:cNvCxnSpPr>
            <a:cxnSpLocks/>
            <a:stCxn id="25" idx="0"/>
            <a:endCxn id="25" idx="2"/>
          </p:cNvCxnSpPr>
          <p:nvPr/>
        </p:nvCxnSpPr>
        <p:spPr>
          <a:xfrm>
            <a:off x="5137373" y="805038"/>
            <a:ext cx="0" cy="2890514"/>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2FCCB77-5236-15FE-EF21-40C71BC1EEB7}"/>
              </a:ext>
            </a:extLst>
          </p:cNvPr>
          <p:cNvCxnSpPr>
            <a:cxnSpLocks/>
            <a:stCxn id="25" idx="1"/>
            <a:endCxn id="25" idx="3"/>
          </p:cNvCxnSpPr>
          <p:nvPr/>
        </p:nvCxnSpPr>
        <p:spPr>
          <a:xfrm>
            <a:off x="1740345" y="2250295"/>
            <a:ext cx="6794055"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 name="Text Placeholder 3">
            <a:extLst>
              <a:ext uri="{FF2B5EF4-FFF2-40B4-BE49-F238E27FC236}">
                <a16:creationId xmlns:a16="http://schemas.microsoft.com/office/drawing/2014/main" id="{57751958-496D-0717-82DA-4EF6FA3DF2A6}"/>
              </a:ext>
            </a:extLst>
          </p:cNvPr>
          <p:cNvSpPr>
            <a:spLocks noGrp="1"/>
          </p:cNvSpPr>
          <p:nvPr>
            <p:ph type="body" sz="quarter" idx="19" hasCustomPrompt="1"/>
          </p:nvPr>
        </p:nvSpPr>
        <p:spPr>
          <a:xfrm>
            <a:off x="84138" y="801688"/>
            <a:ext cx="814387" cy="716027"/>
          </a:xfrm>
        </p:spPr>
        <p:txBody>
          <a:bodyPr/>
          <a:lstStyle>
            <a:lvl1pPr algn="r">
              <a:defRPr/>
            </a:lvl1pPr>
          </a:lstStyle>
          <a:p>
            <a:pPr lvl="0"/>
            <a:r>
              <a:rPr lang="en-US"/>
              <a:t>Text</a:t>
            </a:r>
          </a:p>
        </p:txBody>
      </p:sp>
      <p:sp>
        <p:nvSpPr>
          <p:cNvPr id="4" name="Text Placeholder 3">
            <a:extLst>
              <a:ext uri="{FF2B5EF4-FFF2-40B4-BE49-F238E27FC236}">
                <a16:creationId xmlns:a16="http://schemas.microsoft.com/office/drawing/2014/main" id="{27F964D3-355A-54F2-7E26-FC041D9D3C7C}"/>
              </a:ext>
            </a:extLst>
          </p:cNvPr>
          <p:cNvSpPr>
            <a:spLocks noGrp="1"/>
          </p:cNvSpPr>
          <p:nvPr>
            <p:ph type="body" sz="quarter" idx="20" hasCustomPrompt="1"/>
          </p:nvPr>
        </p:nvSpPr>
        <p:spPr>
          <a:xfrm>
            <a:off x="84138" y="3832049"/>
            <a:ext cx="814387" cy="696406"/>
          </a:xfrm>
        </p:spPr>
        <p:txBody>
          <a:bodyPr anchor="b"/>
          <a:lstStyle>
            <a:lvl1pPr algn="r">
              <a:defRPr/>
            </a:lvl1pPr>
          </a:lstStyle>
          <a:p>
            <a:pPr lvl="0"/>
            <a:r>
              <a:rPr lang="en-US"/>
              <a:t>Text</a:t>
            </a:r>
          </a:p>
        </p:txBody>
      </p:sp>
      <p:sp>
        <p:nvSpPr>
          <p:cNvPr id="5" name="Text Placeholder 3">
            <a:extLst>
              <a:ext uri="{FF2B5EF4-FFF2-40B4-BE49-F238E27FC236}">
                <a16:creationId xmlns:a16="http://schemas.microsoft.com/office/drawing/2014/main" id="{385A2527-D9D7-3365-E876-3A7B611CF922}"/>
              </a:ext>
            </a:extLst>
          </p:cNvPr>
          <p:cNvSpPr>
            <a:spLocks noGrp="1"/>
          </p:cNvSpPr>
          <p:nvPr>
            <p:ph type="body" sz="quarter" idx="21" hasCustomPrompt="1"/>
          </p:nvPr>
        </p:nvSpPr>
        <p:spPr>
          <a:xfrm>
            <a:off x="907206" y="4538393"/>
            <a:ext cx="2103120" cy="357187"/>
          </a:xfrm>
        </p:spPr>
        <p:txBody>
          <a:bodyPr/>
          <a:lstStyle>
            <a:lvl1pPr algn="l">
              <a:defRPr/>
            </a:lvl1pPr>
          </a:lstStyle>
          <a:p>
            <a:pPr lvl="0"/>
            <a:r>
              <a:rPr lang="en-US"/>
              <a:t>Text</a:t>
            </a:r>
          </a:p>
        </p:txBody>
      </p:sp>
      <p:sp>
        <p:nvSpPr>
          <p:cNvPr id="6" name="Text Placeholder 3">
            <a:extLst>
              <a:ext uri="{FF2B5EF4-FFF2-40B4-BE49-F238E27FC236}">
                <a16:creationId xmlns:a16="http://schemas.microsoft.com/office/drawing/2014/main" id="{224C5AEB-78EA-C4A8-C27A-296D05D63EE8}"/>
              </a:ext>
            </a:extLst>
          </p:cNvPr>
          <p:cNvSpPr>
            <a:spLocks noGrp="1"/>
          </p:cNvSpPr>
          <p:nvPr>
            <p:ph type="body" sz="quarter" idx="22" hasCustomPrompt="1"/>
          </p:nvPr>
        </p:nvSpPr>
        <p:spPr>
          <a:xfrm>
            <a:off x="6429080" y="4528454"/>
            <a:ext cx="2103120" cy="357187"/>
          </a:xfrm>
        </p:spPr>
        <p:txBody>
          <a:bodyPr/>
          <a:lstStyle>
            <a:lvl1pPr algn="r">
              <a:defRPr/>
            </a:lvl1pPr>
          </a:lstStyle>
          <a:p>
            <a:pPr lvl="0"/>
            <a:r>
              <a:rPr lang="en-US"/>
              <a:t>Text</a:t>
            </a:r>
          </a:p>
        </p:txBody>
      </p:sp>
    </p:spTree>
    <p:extLst>
      <p:ext uri="{BB962C8B-B14F-4D97-AF65-F5344CB8AC3E}">
        <p14:creationId xmlns:p14="http://schemas.microsoft.com/office/powerpoint/2010/main" val="866415479"/>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9313A18-0670-1605-D69B-9EC12EFF87DD}"/>
              </a:ext>
            </a:extLst>
          </p:cNvPr>
          <p:cNvSpPr>
            <a:spLocks noGrp="1"/>
          </p:cNvSpPr>
          <p:nvPr>
            <p:ph sz="quarter" idx="1"/>
          </p:nvPr>
        </p:nvSpPr>
        <p:spPr>
          <a:xfrm>
            <a:off x="1308418" y="905062"/>
            <a:ext cx="7224399" cy="3261755"/>
          </a:xfrm>
        </p:spPr>
        <p:txBody>
          <a:bodyPr>
            <a:normAutofit/>
          </a:bodyPr>
          <a:lstStyle>
            <a:lvl1pPr marL="0" indent="0">
              <a:buFont typeface="Arial" panose="020B0604020202020204" pitchFamily="34" charset="0"/>
              <a:buNone/>
              <a:defRPr sz="2000" b="0" i="0"/>
            </a:lvl1pPr>
            <a:lvl2pPr marL="363776" indent="0">
              <a:buFont typeface="Arial" panose="020B0604020202020204" pitchFamily="34" charset="0"/>
              <a:buNone/>
              <a:defRPr sz="1800" b="0" i="0"/>
            </a:lvl2pPr>
          </a:lstStyle>
          <a:p>
            <a:pPr lvl="0"/>
            <a:r>
              <a:rPr lang="en-US"/>
              <a:t>Click to edit Master text styles</a:t>
            </a:r>
          </a:p>
          <a:p>
            <a:pPr lvl="1"/>
            <a:r>
              <a:rPr lang="en-US"/>
              <a:t>Second level</a:t>
            </a:r>
          </a:p>
        </p:txBody>
      </p:sp>
      <p:cxnSp>
        <p:nvCxnSpPr>
          <p:cNvPr id="3" name="Straight Arrow Connector 2">
            <a:extLst>
              <a:ext uri="{FF2B5EF4-FFF2-40B4-BE49-F238E27FC236}">
                <a16:creationId xmlns:a16="http://schemas.microsoft.com/office/drawing/2014/main" id="{2B1F0E6C-2269-BAD0-B5D9-6D868BA89885}"/>
              </a:ext>
            </a:extLst>
          </p:cNvPr>
          <p:cNvCxnSpPr>
            <a:cxnSpLocks/>
          </p:cNvCxnSpPr>
          <p:nvPr/>
        </p:nvCxnSpPr>
        <p:spPr>
          <a:xfrm flipV="1">
            <a:off x="1018237" y="1210281"/>
            <a:ext cx="0" cy="2627941"/>
          </a:xfrm>
          <a:prstGeom prst="straightConnector1">
            <a:avLst/>
          </a:prstGeom>
          <a:ln w="381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 Placeholder 10">
            <a:extLst>
              <a:ext uri="{FF2B5EF4-FFF2-40B4-BE49-F238E27FC236}">
                <a16:creationId xmlns:a16="http://schemas.microsoft.com/office/drawing/2014/main" id="{E2869FAD-AFDF-0F55-7A67-2C9F2CAFF22D}"/>
              </a:ext>
            </a:extLst>
          </p:cNvPr>
          <p:cNvSpPr>
            <a:spLocks noGrp="1"/>
          </p:cNvSpPr>
          <p:nvPr>
            <p:ph type="body" sz="quarter" idx="15" hasCustomPrompt="1"/>
          </p:nvPr>
        </p:nvSpPr>
        <p:spPr>
          <a:xfrm rot="16200000">
            <a:off x="-290349" y="2334213"/>
            <a:ext cx="2627939" cy="380079"/>
          </a:xfrm>
          <a:noFill/>
        </p:spPr>
        <p:txBody>
          <a:bodyPr anchor="ctr">
            <a:noAutofit/>
          </a:bodyPr>
          <a:lstStyle>
            <a:lvl1pPr marL="0" indent="0" algn="ctr">
              <a:buFont typeface="Arial" panose="020B0604020202020204" pitchFamily="34" charset="0"/>
              <a:buNone/>
              <a:defRPr sz="1800" b="0" i="0">
                <a:solidFill>
                  <a:schemeClr val="tx1"/>
                </a:solidFill>
                <a:highlight>
                  <a:srgbClr val="FFFFFF"/>
                </a:highlight>
                <a:latin typeface="+mj-lt"/>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dirty="0"/>
              <a:t>Axis</a:t>
            </a:r>
          </a:p>
        </p:txBody>
      </p:sp>
      <p:cxnSp>
        <p:nvCxnSpPr>
          <p:cNvPr id="6" name="Straight Arrow Connector 5">
            <a:extLst>
              <a:ext uri="{FF2B5EF4-FFF2-40B4-BE49-F238E27FC236}">
                <a16:creationId xmlns:a16="http://schemas.microsoft.com/office/drawing/2014/main" id="{911FCD7C-1327-5423-808F-CBA16AC13649}"/>
              </a:ext>
            </a:extLst>
          </p:cNvPr>
          <p:cNvCxnSpPr>
            <a:cxnSpLocks/>
          </p:cNvCxnSpPr>
          <p:nvPr/>
        </p:nvCxnSpPr>
        <p:spPr>
          <a:xfrm flipV="1">
            <a:off x="2428281" y="4468617"/>
            <a:ext cx="5109882" cy="920"/>
          </a:xfrm>
          <a:prstGeom prst="straightConnector1">
            <a:avLst/>
          </a:prstGeom>
          <a:ln w="381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8" name="Text Placeholder 10">
            <a:extLst>
              <a:ext uri="{FF2B5EF4-FFF2-40B4-BE49-F238E27FC236}">
                <a16:creationId xmlns:a16="http://schemas.microsoft.com/office/drawing/2014/main" id="{181F4EC3-0435-02C3-4EE4-7161FC1F779B}"/>
              </a:ext>
            </a:extLst>
          </p:cNvPr>
          <p:cNvSpPr>
            <a:spLocks noGrp="1"/>
          </p:cNvSpPr>
          <p:nvPr>
            <p:ph type="body" sz="quarter" idx="13" hasCustomPrompt="1"/>
          </p:nvPr>
        </p:nvSpPr>
        <p:spPr>
          <a:xfrm>
            <a:off x="2420211" y="4258313"/>
            <a:ext cx="5117952" cy="394964"/>
          </a:xfrm>
          <a:noFill/>
        </p:spPr>
        <p:txBody>
          <a:bodyPr anchor="ctr">
            <a:noAutofit/>
          </a:bodyPr>
          <a:lstStyle>
            <a:lvl1pPr marL="0" indent="0" algn="ctr">
              <a:buFont typeface="Arial" panose="020B0604020202020204" pitchFamily="34" charset="0"/>
              <a:buNone/>
              <a:defRPr sz="1800" b="0" i="0">
                <a:solidFill>
                  <a:schemeClr val="tx1"/>
                </a:solidFill>
                <a:highlight>
                  <a:srgbClr val="FFFFFF"/>
                </a:highlight>
                <a:latin typeface="+mj-lt"/>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dirty="0"/>
              <a:t>Axis</a:t>
            </a:r>
          </a:p>
        </p:txBody>
      </p:sp>
      <p:sp>
        <p:nvSpPr>
          <p:cNvPr id="9" name="Text Placeholder 22">
            <a:extLst>
              <a:ext uri="{FF2B5EF4-FFF2-40B4-BE49-F238E27FC236}">
                <a16:creationId xmlns:a16="http://schemas.microsoft.com/office/drawing/2014/main" id="{B333BD78-6D4C-6918-DBAF-763CA63C72D2}"/>
              </a:ext>
            </a:extLst>
          </p:cNvPr>
          <p:cNvSpPr>
            <a:spLocks noGrp="1"/>
          </p:cNvSpPr>
          <p:nvPr>
            <p:ph type="body" sz="quarter" idx="16" hasCustomPrompt="1"/>
          </p:nvPr>
        </p:nvSpPr>
        <p:spPr>
          <a:xfrm>
            <a:off x="506990" y="860102"/>
            <a:ext cx="924150" cy="193675"/>
          </a:xfrm>
        </p:spPr>
        <p:txBody>
          <a:bodyPr anchor="ctr">
            <a:noAutofit/>
          </a:bodyPr>
          <a:lstStyle>
            <a:lvl1pPr algn="ctr">
              <a:defRPr sz="1397">
                <a:latin typeface="+mj-lt"/>
                <a:ea typeface="+mj-ea"/>
              </a:defRPr>
            </a:lvl1pPr>
            <a:lvl2pPr>
              <a:defRPr sz="1046"/>
            </a:lvl2pPr>
            <a:lvl3pPr>
              <a:defRPr sz="1046"/>
            </a:lvl3pPr>
            <a:lvl4pPr>
              <a:defRPr sz="1046"/>
            </a:lvl4pPr>
            <a:lvl5pPr>
              <a:defRPr sz="1046"/>
            </a:lvl5pPr>
          </a:lstStyle>
          <a:p>
            <a:pPr lvl="0"/>
            <a:r>
              <a:rPr lang="en-US"/>
              <a:t>VALUE</a:t>
            </a:r>
          </a:p>
        </p:txBody>
      </p:sp>
      <p:sp>
        <p:nvSpPr>
          <p:cNvPr id="10" name="Text Placeholder 22">
            <a:extLst>
              <a:ext uri="{FF2B5EF4-FFF2-40B4-BE49-F238E27FC236}">
                <a16:creationId xmlns:a16="http://schemas.microsoft.com/office/drawing/2014/main" id="{68ED15AA-F793-E94B-D0A7-8C0BAAF1223F}"/>
              </a:ext>
            </a:extLst>
          </p:cNvPr>
          <p:cNvSpPr>
            <a:spLocks noGrp="1"/>
          </p:cNvSpPr>
          <p:nvPr>
            <p:ph type="body" sz="quarter" idx="17" hasCustomPrompt="1"/>
          </p:nvPr>
        </p:nvSpPr>
        <p:spPr>
          <a:xfrm>
            <a:off x="506990" y="4047365"/>
            <a:ext cx="924150" cy="193675"/>
          </a:xfrm>
        </p:spPr>
        <p:txBody>
          <a:bodyPr anchor="ctr">
            <a:noAutofit/>
          </a:bodyPr>
          <a:lstStyle>
            <a:lvl1pPr algn="ctr">
              <a:defRPr sz="1397">
                <a:latin typeface="+mj-lt"/>
                <a:ea typeface="+mj-ea"/>
              </a:defRPr>
            </a:lvl1pPr>
            <a:lvl2pPr>
              <a:defRPr sz="1046"/>
            </a:lvl2pPr>
            <a:lvl3pPr>
              <a:defRPr sz="1046"/>
            </a:lvl3pPr>
            <a:lvl4pPr>
              <a:defRPr sz="1046"/>
            </a:lvl4pPr>
            <a:lvl5pPr>
              <a:defRPr sz="1046"/>
            </a:lvl5pPr>
          </a:lstStyle>
          <a:p>
            <a:pPr lvl="0"/>
            <a:r>
              <a:rPr lang="en-US"/>
              <a:t>VALUE</a:t>
            </a:r>
          </a:p>
        </p:txBody>
      </p:sp>
      <p:sp>
        <p:nvSpPr>
          <p:cNvPr id="11" name="Text Placeholder 22">
            <a:extLst>
              <a:ext uri="{FF2B5EF4-FFF2-40B4-BE49-F238E27FC236}">
                <a16:creationId xmlns:a16="http://schemas.microsoft.com/office/drawing/2014/main" id="{6632FC63-52D8-F9B0-2E3B-9E3BC9EBEC2E}"/>
              </a:ext>
            </a:extLst>
          </p:cNvPr>
          <p:cNvSpPr>
            <a:spLocks noGrp="1"/>
          </p:cNvSpPr>
          <p:nvPr>
            <p:ph type="body" sz="quarter" idx="18" hasCustomPrompt="1"/>
          </p:nvPr>
        </p:nvSpPr>
        <p:spPr>
          <a:xfrm>
            <a:off x="7604081" y="4368686"/>
            <a:ext cx="928741" cy="193675"/>
          </a:xfrm>
        </p:spPr>
        <p:txBody>
          <a:bodyPr anchor="ctr">
            <a:noAutofit/>
          </a:bodyPr>
          <a:lstStyle>
            <a:lvl1pPr algn="ctr">
              <a:defRPr sz="1397">
                <a:latin typeface="+mj-lt"/>
                <a:ea typeface="+mj-ea"/>
              </a:defRPr>
            </a:lvl1pPr>
            <a:lvl2pPr>
              <a:defRPr sz="1046"/>
            </a:lvl2pPr>
            <a:lvl3pPr>
              <a:defRPr sz="1046"/>
            </a:lvl3pPr>
            <a:lvl4pPr>
              <a:defRPr sz="1046"/>
            </a:lvl4pPr>
            <a:lvl5pPr>
              <a:defRPr sz="1046"/>
            </a:lvl5pPr>
          </a:lstStyle>
          <a:p>
            <a:pPr lvl="0"/>
            <a:r>
              <a:rPr lang="en-US"/>
              <a:t>VALUE</a:t>
            </a:r>
          </a:p>
        </p:txBody>
      </p:sp>
      <p:sp>
        <p:nvSpPr>
          <p:cNvPr id="12" name="Text Placeholder 22">
            <a:extLst>
              <a:ext uri="{FF2B5EF4-FFF2-40B4-BE49-F238E27FC236}">
                <a16:creationId xmlns:a16="http://schemas.microsoft.com/office/drawing/2014/main" id="{3EE86B62-78CA-03A4-E51D-DB06B94E94A2}"/>
              </a:ext>
            </a:extLst>
          </p:cNvPr>
          <p:cNvSpPr>
            <a:spLocks noGrp="1"/>
          </p:cNvSpPr>
          <p:nvPr>
            <p:ph type="body" sz="quarter" idx="19" hasCustomPrompt="1"/>
          </p:nvPr>
        </p:nvSpPr>
        <p:spPr>
          <a:xfrm>
            <a:off x="1430610" y="4371779"/>
            <a:ext cx="989602" cy="193675"/>
          </a:xfrm>
        </p:spPr>
        <p:txBody>
          <a:bodyPr anchor="ctr">
            <a:noAutofit/>
          </a:bodyPr>
          <a:lstStyle>
            <a:lvl1pPr algn="ctr">
              <a:defRPr sz="1397">
                <a:latin typeface="+mj-lt"/>
                <a:ea typeface="+mj-ea"/>
              </a:defRPr>
            </a:lvl1pPr>
            <a:lvl2pPr>
              <a:defRPr sz="1046"/>
            </a:lvl2pPr>
            <a:lvl3pPr>
              <a:defRPr sz="1046"/>
            </a:lvl3pPr>
            <a:lvl4pPr>
              <a:defRPr sz="1046"/>
            </a:lvl4pPr>
            <a:lvl5pPr>
              <a:defRPr sz="1046"/>
            </a:lvl5pPr>
          </a:lstStyle>
          <a:p>
            <a:pPr lvl="0"/>
            <a:r>
              <a:rPr lang="en-US"/>
              <a:t>VALUE</a:t>
            </a:r>
          </a:p>
        </p:txBody>
      </p:sp>
      <p:sp>
        <p:nvSpPr>
          <p:cNvPr id="7" name="Title 6">
            <a:extLst>
              <a:ext uri="{FF2B5EF4-FFF2-40B4-BE49-F238E27FC236}">
                <a16:creationId xmlns:a16="http://schemas.microsoft.com/office/drawing/2014/main" id="{F7804CA8-0E5C-BE65-0D41-546D3E383E3C}"/>
              </a:ext>
            </a:extLst>
          </p:cNvPr>
          <p:cNvSpPr>
            <a:spLocks noGrp="1"/>
          </p:cNvSpPr>
          <p:nvPr>
            <p:ph type="title" hasCustomPrompt="1"/>
          </p:nvPr>
        </p:nvSpPr>
        <p:spPr/>
        <p:txBody>
          <a:bodyPr/>
          <a:lstStyle/>
          <a:p>
            <a:r>
              <a:rPr lang="en-US" dirty="0"/>
              <a:t>Title</a:t>
            </a:r>
          </a:p>
        </p:txBody>
      </p:sp>
    </p:spTree>
    <p:extLst>
      <p:ext uri="{BB962C8B-B14F-4D97-AF65-F5344CB8AC3E}">
        <p14:creationId xmlns:p14="http://schemas.microsoft.com/office/powerpoint/2010/main" val="724060335"/>
      </p:ext>
    </p:extLst>
  </p:cSld>
  <p:clrMapOvr>
    <a:masterClrMapping/>
  </p:clrMapOvr>
  <p:hf sldNum="0" hdr="0" dt="0"/>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omputer">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E1A16E-7CAC-2BCE-8C58-927AE4E63522}"/>
              </a:ext>
            </a:extLst>
          </p:cNvPr>
          <p:cNvSpPr>
            <a:spLocks noGrp="1"/>
          </p:cNvSpPr>
          <p:nvPr>
            <p:ph type="body" sz="quarter" idx="10"/>
          </p:nvPr>
        </p:nvSpPr>
        <p:spPr>
          <a:xfrm>
            <a:off x="444500" y="426643"/>
            <a:ext cx="8291513" cy="4110993"/>
          </a:xfrm>
        </p:spPr>
        <p:txBody>
          <a:bodyPr anchor="ctr">
            <a:normAutofit/>
          </a:bodyPr>
          <a:lstStyle>
            <a:lvl1pPr>
              <a:defRPr sz="2797">
                <a:latin typeface="Courier New" panose="02070309020205020404" pitchFamily="49" charset="0"/>
                <a:cs typeface="Courier New" panose="02070309020205020404" pitchFamily="49" charset="0"/>
              </a:defRPr>
            </a:lvl1pPr>
          </a:lstStyle>
          <a:p>
            <a:pPr lvl="0"/>
            <a:r>
              <a:rPr lang="en-US"/>
              <a:t>Click to edit Master text styles</a:t>
            </a:r>
          </a:p>
        </p:txBody>
      </p:sp>
      <p:pic>
        <p:nvPicPr>
          <p:cNvPr id="3" name="Picture 2">
            <a:extLst>
              <a:ext uri="{FF2B5EF4-FFF2-40B4-BE49-F238E27FC236}">
                <a16:creationId xmlns:a16="http://schemas.microsoft.com/office/drawing/2014/main" id="{BC7FB71A-D1F4-868D-4065-D541E3BAFF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271597"/>
          </a:xfrm>
          <a:prstGeom prst="rect">
            <a:avLst/>
          </a:prstGeom>
        </p:spPr>
      </p:pic>
    </p:spTree>
    <p:extLst>
      <p:ext uri="{BB962C8B-B14F-4D97-AF65-F5344CB8AC3E}">
        <p14:creationId xmlns:p14="http://schemas.microsoft.com/office/powerpoint/2010/main" val="2799685393"/>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eMarket-animat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1DAE3-2816-B146-BA1B-A8D1178203DE}"/>
              </a:ext>
            </a:extLst>
          </p:cNvPr>
          <p:cNvSpPr>
            <a:spLocks noGrp="1"/>
          </p:cNvSpPr>
          <p:nvPr>
            <p:ph type="title"/>
          </p:nvPr>
        </p:nvSpPr>
        <p:spPr/>
        <p:txBody>
          <a:bodyPr/>
          <a:lstStyle>
            <a:lvl1pPr>
              <a:defRPr b="0" i="0"/>
            </a:lvl1pPr>
          </a:lstStyle>
          <a:p>
            <a:r>
              <a:rPr lang="en-US"/>
              <a:t>Click to edit Master title style</a:t>
            </a:r>
          </a:p>
        </p:txBody>
      </p:sp>
      <p:grpSp>
        <p:nvGrpSpPr>
          <p:cNvPr id="55" name="BUYERS">
            <a:extLst>
              <a:ext uri="{FF2B5EF4-FFF2-40B4-BE49-F238E27FC236}">
                <a16:creationId xmlns:a16="http://schemas.microsoft.com/office/drawing/2014/main" id="{A3B6C174-9753-79AF-6C77-18F791AACFBC}"/>
              </a:ext>
            </a:extLst>
          </p:cNvPr>
          <p:cNvGrpSpPr/>
          <p:nvPr/>
        </p:nvGrpSpPr>
        <p:grpSpPr>
          <a:xfrm>
            <a:off x="4080601" y="942649"/>
            <a:ext cx="747431" cy="3430580"/>
            <a:chOff x="4080601" y="942649"/>
            <a:chExt cx="747431" cy="3430580"/>
          </a:xfrm>
        </p:grpSpPr>
        <p:grpSp>
          <p:nvGrpSpPr>
            <p:cNvPr id="56" name="Group 55">
              <a:extLst>
                <a:ext uri="{FF2B5EF4-FFF2-40B4-BE49-F238E27FC236}">
                  <a16:creationId xmlns:a16="http://schemas.microsoft.com/office/drawing/2014/main" id="{C6B8DB52-2032-4D46-2582-44C6AD27D371}"/>
                </a:ext>
              </a:extLst>
            </p:cNvPr>
            <p:cNvGrpSpPr/>
            <p:nvPr/>
          </p:nvGrpSpPr>
          <p:grpSpPr>
            <a:xfrm>
              <a:off x="4080601" y="1461324"/>
              <a:ext cx="747431" cy="2805537"/>
              <a:chOff x="682105" y="3812859"/>
              <a:chExt cx="747431" cy="2805537"/>
            </a:xfrm>
          </p:grpSpPr>
          <p:pic>
            <p:nvPicPr>
              <p:cNvPr id="60" name="Picture 292">
                <a:extLst>
                  <a:ext uri="{FF2B5EF4-FFF2-40B4-BE49-F238E27FC236}">
                    <a16:creationId xmlns:a16="http://schemas.microsoft.com/office/drawing/2014/main" id="{7A8C880F-3CEF-74BB-3DD6-54185687B16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2105" y="3812859"/>
                <a:ext cx="457200" cy="457200"/>
              </a:xfrm>
              <a:prstGeom prst="rect">
                <a:avLst/>
              </a:prstGeom>
            </p:spPr>
          </p:pic>
          <p:pic>
            <p:nvPicPr>
              <p:cNvPr id="61" name="Picture 292">
                <a:extLst>
                  <a:ext uri="{FF2B5EF4-FFF2-40B4-BE49-F238E27FC236}">
                    <a16:creationId xmlns:a16="http://schemas.microsoft.com/office/drawing/2014/main" id="{F7889814-DEC3-2814-E1CB-CFFDC913435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72336" y="3812859"/>
                <a:ext cx="457200" cy="457200"/>
              </a:xfrm>
              <a:prstGeom prst="rect">
                <a:avLst/>
              </a:prstGeom>
            </p:spPr>
          </p:pic>
          <p:pic>
            <p:nvPicPr>
              <p:cNvPr id="62" name="Picture 292">
                <a:extLst>
                  <a:ext uri="{FF2B5EF4-FFF2-40B4-BE49-F238E27FC236}">
                    <a16:creationId xmlns:a16="http://schemas.microsoft.com/office/drawing/2014/main" id="{798FFAD6-AD08-75F7-0463-2520FD8A7C6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2105" y="4397702"/>
                <a:ext cx="457200" cy="457200"/>
              </a:xfrm>
              <a:prstGeom prst="rect">
                <a:avLst/>
              </a:prstGeom>
            </p:spPr>
          </p:pic>
          <p:pic>
            <p:nvPicPr>
              <p:cNvPr id="63" name="Picture 292">
                <a:extLst>
                  <a:ext uri="{FF2B5EF4-FFF2-40B4-BE49-F238E27FC236}">
                    <a16:creationId xmlns:a16="http://schemas.microsoft.com/office/drawing/2014/main" id="{9D5CC83F-7F97-55DA-EB53-8DAF7099D5B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72336" y="4397702"/>
                <a:ext cx="457200" cy="457200"/>
              </a:xfrm>
              <a:prstGeom prst="rect">
                <a:avLst/>
              </a:prstGeom>
            </p:spPr>
          </p:pic>
          <p:pic>
            <p:nvPicPr>
              <p:cNvPr id="67" name="Picture 292">
                <a:extLst>
                  <a:ext uri="{FF2B5EF4-FFF2-40B4-BE49-F238E27FC236}">
                    <a16:creationId xmlns:a16="http://schemas.microsoft.com/office/drawing/2014/main" id="{F85084E7-0721-53B7-A994-94DC187905D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2105" y="4985007"/>
                <a:ext cx="457200" cy="457200"/>
              </a:xfrm>
              <a:prstGeom prst="rect">
                <a:avLst/>
              </a:prstGeom>
            </p:spPr>
          </p:pic>
          <p:pic>
            <p:nvPicPr>
              <p:cNvPr id="68" name="Picture 292">
                <a:extLst>
                  <a:ext uri="{FF2B5EF4-FFF2-40B4-BE49-F238E27FC236}">
                    <a16:creationId xmlns:a16="http://schemas.microsoft.com/office/drawing/2014/main" id="{AFF1716D-9DB2-DB38-891F-A9B5604B089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72336" y="4985007"/>
                <a:ext cx="457200" cy="457200"/>
              </a:xfrm>
              <a:prstGeom prst="rect">
                <a:avLst/>
              </a:prstGeom>
            </p:spPr>
          </p:pic>
          <p:pic>
            <p:nvPicPr>
              <p:cNvPr id="69" name="Picture 292">
                <a:extLst>
                  <a:ext uri="{FF2B5EF4-FFF2-40B4-BE49-F238E27FC236}">
                    <a16:creationId xmlns:a16="http://schemas.microsoft.com/office/drawing/2014/main" id="{3EC87E2A-A2C4-C4CB-E66E-5277A8D7999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2105" y="5579367"/>
                <a:ext cx="457200" cy="457200"/>
              </a:xfrm>
              <a:prstGeom prst="rect">
                <a:avLst/>
              </a:prstGeom>
            </p:spPr>
          </p:pic>
          <p:pic>
            <p:nvPicPr>
              <p:cNvPr id="70" name="Picture 292">
                <a:extLst>
                  <a:ext uri="{FF2B5EF4-FFF2-40B4-BE49-F238E27FC236}">
                    <a16:creationId xmlns:a16="http://schemas.microsoft.com/office/drawing/2014/main" id="{96E0A88F-567E-2A85-2D2E-2C383A19904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72336" y="5579367"/>
                <a:ext cx="457200" cy="457200"/>
              </a:xfrm>
              <a:prstGeom prst="rect">
                <a:avLst/>
              </a:prstGeom>
            </p:spPr>
          </p:pic>
          <p:pic>
            <p:nvPicPr>
              <p:cNvPr id="71" name="Picture 292">
                <a:extLst>
                  <a:ext uri="{FF2B5EF4-FFF2-40B4-BE49-F238E27FC236}">
                    <a16:creationId xmlns:a16="http://schemas.microsoft.com/office/drawing/2014/main" id="{53FEB023-F670-EB7A-620D-B86244CE6F3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2105" y="6161196"/>
                <a:ext cx="457200" cy="457200"/>
              </a:xfrm>
              <a:prstGeom prst="rect">
                <a:avLst/>
              </a:prstGeom>
            </p:spPr>
          </p:pic>
          <p:pic>
            <p:nvPicPr>
              <p:cNvPr id="72" name="Picture 292">
                <a:extLst>
                  <a:ext uri="{FF2B5EF4-FFF2-40B4-BE49-F238E27FC236}">
                    <a16:creationId xmlns:a16="http://schemas.microsoft.com/office/drawing/2014/main" id="{D6B76435-BC6C-2E18-B0D9-7FDB2315574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72336" y="6161196"/>
                <a:ext cx="457200" cy="457200"/>
              </a:xfrm>
              <a:prstGeom prst="rect">
                <a:avLst/>
              </a:prstGeom>
            </p:spPr>
          </p:pic>
        </p:grpSp>
        <p:sp>
          <p:nvSpPr>
            <p:cNvPr id="57" name="TextBox 56">
              <a:extLst>
                <a:ext uri="{FF2B5EF4-FFF2-40B4-BE49-F238E27FC236}">
                  <a16:creationId xmlns:a16="http://schemas.microsoft.com/office/drawing/2014/main" id="{85683A92-3506-FC8D-34E2-A0ED067646ED}"/>
                </a:ext>
              </a:extLst>
            </p:cNvPr>
            <p:cNvSpPr txBox="1"/>
            <p:nvPr/>
          </p:nvSpPr>
          <p:spPr>
            <a:xfrm>
              <a:off x="4220229" y="942649"/>
              <a:ext cx="471425" cy="399867"/>
            </a:xfrm>
            <a:prstGeom prst="rect">
              <a:avLst/>
            </a:prstGeom>
            <a:noFill/>
          </p:spPr>
          <p:txBody>
            <a:bodyPr wrap="none" rtlCol="0" anchor="ctr">
              <a:noAutofit/>
            </a:bodyPr>
            <a:lstStyle/>
            <a:p>
              <a:pPr algn="ctr"/>
              <a:r>
                <a:rPr lang="en-US" sz="1595" b="0" i="0">
                  <a:solidFill>
                    <a:schemeClr val="tx2"/>
                  </a:solidFill>
                  <a:latin typeface="+mj-lt"/>
                  <a:ea typeface="+mj-ea"/>
                  <a:cs typeface="Calibri" panose="020F0502020204030204" pitchFamily="34" charset="0"/>
                </a:rPr>
                <a:t>BUYERS</a:t>
              </a:r>
            </a:p>
          </p:txBody>
        </p:sp>
        <p:cxnSp>
          <p:nvCxnSpPr>
            <p:cNvPr id="58" name="Straight Connector 57">
              <a:extLst>
                <a:ext uri="{FF2B5EF4-FFF2-40B4-BE49-F238E27FC236}">
                  <a16:creationId xmlns:a16="http://schemas.microsoft.com/office/drawing/2014/main" id="{F372816D-6109-F870-AF44-A36203FE008E}"/>
                </a:ext>
              </a:extLst>
            </p:cNvPr>
            <p:cNvCxnSpPr>
              <a:cxnSpLocks/>
            </p:cNvCxnSpPr>
            <p:nvPr/>
          </p:nvCxnSpPr>
          <p:spPr>
            <a:xfrm>
              <a:off x="4135458" y="4373229"/>
              <a:ext cx="640966"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2AF2AD-6DF3-4A5E-6D7C-3046A6B36463}"/>
                </a:ext>
              </a:extLst>
            </p:cNvPr>
            <p:cNvCxnSpPr>
              <a:cxnSpLocks/>
            </p:cNvCxnSpPr>
            <p:nvPr/>
          </p:nvCxnSpPr>
          <p:spPr>
            <a:xfrm>
              <a:off x="4135458" y="1371193"/>
              <a:ext cx="640966"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73" name="OURS text">
            <a:extLst>
              <a:ext uri="{FF2B5EF4-FFF2-40B4-BE49-F238E27FC236}">
                <a16:creationId xmlns:a16="http://schemas.microsoft.com/office/drawing/2014/main" id="{834DD233-0333-AC99-1113-8BFF5545A358}"/>
              </a:ext>
            </a:extLst>
          </p:cNvPr>
          <p:cNvGrpSpPr/>
          <p:nvPr/>
        </p:nvGrpSpPr>
        <p:grpSpPr>
          <a:xfrm>
            <a:off x="7725084" y="1471066"/>
            <a:ext cx="1247730" cy="457200"/>
            <a:chOff x="7646702" y="1471063"/>
            <a:chExt cx="1247730" cy="457200"/>
          </a:xfrm>
        </p:grpSpPr>
        <p:sp>
          <p:nvSpPr>
            <p:cNvPr id="74" name="TextBox 73">
              <a:extLst>
                <a:ext uri="{FF2B5EF4-FFF2-40B4-BE49-F238E27FC236}">
                  <a16:creationId xmlns:a16="http://schemas.microsoft.com/office/drawing/2014/main" id="{E270CC8B-FCB1-0FEF-6957-CBFE8079B61F}"/>
                </a:ext>
              </a:extLst>
            </p:cNvPr>
            <p:cNvSpPr txBox="1"/>
            <p:nvPr/>
          </p:nvSpPr>
          <p:spPr>
            <a:xfrm>
              <a:off x="7681649" y="1499730"/>
              <a:ext cx="1212783" cy="399867"/>
            </a:xfrm>
            <a:prstGeom prst="rect">
              <a:avLst/>
            </a:prstGeom>
            <a:noFill/>
          </p:spPr>
          <p:txBody>
            <a:bodyPr wrap="none" rtlCol="0" anchor="ctr">
              <a:noAutofit/>
            </a:bodyPr>
            <a:lstStyle/>
            <a:p>
              <a:r>
                <a:rPr lang="en-US" sz="1400" b="0" i="0">
                  <a:solidFill>
                    <a:schemeClr val="tx2"/>
                  </a:solidFill>
                  <a:latin typeface="+mj-lt"/>
                  <a:ea typeface="+mj-ea"/>
                  <a:cs typeface="Calibri" panose="020F0502020204030204" pitchFamily="34" charset="0"/>
                </a:rPr>
                <a:t>Ours</a:t>
              </a:r>
            </a:p>
          </p:txBody>
        </p:sp>
        <p:cxnSp>
          <p:nvCxnSpPr>
            <p:cNvPr id="75" name="Straight Connector 74">
              <a:extLst>
                <a:ext uri="{FF2B5EF4-FFF2-40B4-BE49-F238E27FC236}">
                  <a16:creationId xmlns:a16="http://schemas.microsoft.com/office/drawing/2014/main" id="{460F22DA-BA17-19F4-D350-9556AFFF6AF3}"/>
                </a:ext>
              </a:extLst>
            </p:cNvPr>
            <p:cNvCxnSpPr>
              <a:cxnSpLocks/>
            </p:cNvCxnSpPr>
            <p:nvPr/>
          </p:nvCxnSpPr>
          <p:spPr>
            <a:xfrm>
              <a:off x="7646702" y="1471063"/>
              <a:ext cx="0" cy="45720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76" name="Straight Connector 75">
            <a:extLst>
              <a:ext uri="{FF2B5EF4-FFF2-40B4-BE49-F238E27FC236}">
                <a16:creationId xmlns:a16="http://schemas.microsoft.com/office/drawing/2014/main" id="{9EF87672-B351-2F2F-C322-F69C0B208C79}"/>
              </a:ext>
            </a:extLst>
          </p:cNvPr>
          <p:cNvCxnSpPr>
            <a:cxnSpLocks/>
          </p:cNvCxnSpPr>
          <p:nvPr/>
        </p:nvCxnSpPr>
        <p:spPr>
          <a:xfrm>
            <a:off x="5103380" y="4373231"/>
            <a:ext cx="2504345" cy="10383"/>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75B5CBC1-A71B-587D-7FDE-02A17CF28A4A}"/>
              </a:ext>
            </a:extLst>
          </p:cNvPr>
          <p:cNvSpPr txBox="1"/>
          <p:nvPr/>
        </p:nvSpPr>
        <p:spPr>
          <a:xfrm>
            <a:off x="5103380" y="933045"/>
            <a:ext cx="2504345" cy="399867"/>
          </a:xfrm>
          <a:prstGeom prst="rect">
            <a:avLst/>
          </a:prstGeom>
          <a:noFill/>
        </p:spPr>
        <p:txBody>
          <a:bodyPr wrap="none" rtlCol="0" anchor="ctr">
            <a:noAutofit/>
          </a:bodyPr>
          <a:lstStyle/>
          <a:p>
            <a:pPr algn="ctr"/>
            <a:r>
              <a:rPr lang="en-US" sz="1595" b="0" i="0">
                <a:solidFill>
                  <a:schemeClr val="tx2"/>
                </a:solidFill>
                <a:latin typeface="+mj-lt"/>
                <a:ea typeface="+mj-ea"/>
                <a:cs typeface="Calibri" panose="020F0502020204030204" pitchFamily="34" charset="0"/>
              </a:rPr>
              <a:t>CUSTOMERS</a:t>
            </a:r>
          </a:p>
        </p:txBody>
      </p:sp>
      <p:cxnSp>
        <p:nvCxnSpPr>
          <p:cNvPr id="78" name="Straight Connector 77">
            <a:extLst>
              <a:ext uri="{FF2B5EF4-FFF2-40B4-BE49-F238E27FC236}">
                <a16:creationId xmlns:a16="http://schemas.microsoft.com/office/drawing/2014/main" id="{01FEE17B-CA0C-1650-C455-3AE9451C1EE0}"/>
              </a:ext>
            </a:extLst>
          </p:cNvPr>
          <p:cNvCxnSpPr>
            <a:cxnSpLocks/>
          </p:cNvCxnSpPr>
          <p:nvPr/>
        </p:nvCxnSpPr>
        <p:spPr>
          <a:xfrm>
            <a:off x="5103380" y="1371196"/>
            <a:ext cx="2504345" cy="10383"/>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2" name="OURS">
            <a:extLst>
              <a:ext uri="{FF2B5EF4-FFF2-40B4-BE49-F238E27FC236}">
                <a16:creationId xmlns:a16="http://schemas.microsoft.com/office/drawing/2014/main" id="{0AD5B45D-622E-14CA-A2AC-ACB940E27095}"/>
              </a:ext>
            </a:extLst>
          </p:cNvPr>
          <p:cNvGrpSpPr/>
          <p:nvPr/>
        </p:nvGrpSpPr>
        <p:grpSpPr>
          <a:xfrm>
            <a:off x="5099449" y="1463641"/>
            <a:ext cx="2500219" cy="457200"/>
            <a:chOff x="682105" y="1461324"/>
            <a:chExt cx="2500219" cy="457200"/>
          </a:xfrm>
        </p:grpSpPr>
        <p:pic>
          <p:nvPicPr>
            <p:cNvPr id="4" name="Picture 5">
              <a:extLst>
                <a:ext uri="{FF2B5EF4-FFF2-40B4-BE49-F238E27FC236}">
                  <a16:creationId xmlns:a16="http://schemas.microsoft.com/office/drawing/2014/main" id="{E7F34A87-9AF5-39C1-E740-963A89AB0EA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725124" y="1461324"/>
              <a:ext cx="457200" cy="457200"/>
            </a:xfrm>
            <a:prstGeom prst="rect">
              <a:avLst/>
            </a:prstGeom>
          </p:spPr>
        </p:pic>
        <p:pic>
          <p:nvPicPr>
            <p:cNvPr id="6" name="Picture 5">
              <a:extLst>
                <a:ext uri="{FF2B5EF4-FFF2-40B4-BE49-F238E27FC236}">
                  <a16:creationId xmlns:a16="http://schemas.microsoft.com/office/drawing/2014/main" id="{26A6D0C3-30B0-623B-1C58-AA398ADD674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2105" y="1461324"/>
              <a:ext cx="457200" cy="457200"/>
            </a:xfrm>
            <a:prstGeom prst="rect">
              <a:avLst/>
            </a:prstGeom>
          </p:spPr>
        </p:pic>
        <p:pic>
          <p:nvPicPr>
            <p:cNvPr id="8" name="Picture 5">
              <a:extLst>
                <a:ext uri="{FF2B5EF4-FFF2-40B4-BE49-F238E27FC236}">
                  <a16:creationId xmlns:a16="http://schemas.microsoft.com/office/drawing/2014/main" id="{147AA9EE-212B-B540-04C4-2B82AEBB8E8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73965" y="1461324"/>
              <a:ext cx="457200" cy="457200"/>
            </a:xfrm>
            <a:prstGeom prst="rect">
              <a:avLst/>
            </a:prstGeom>
          </p:spPr>
        </p:pic>
        <p:pic>
          <p:nvPicPr>
            <p:cNvPr id="10" name="Picture 5">
              <a:extLst>
                <a:ext uri="{FF2B5EF4-FFF2-40B4-BE49-F238E27FC236}">
                  <a16:creationId xmlns:a16="http://schemas.microsoft.com/office/drawing/2014/main" id="{C90882A9-1F38-B069-95DB-CACCF5032A2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65825" y="1461324"/>
              <a:ext cx="457200" cy="457200"/>
            </a:xfrm>
            <a:prstGeom prst="rect">
              <a:avLst/>
            </a:prstGeom>
          </p:spPr>
        </p:pic>
        <p:pic>
          <p:nvPicPr>
            <p:cNvPr id="12" name="Picture 5">
              <a:extLst>
                <a:ext uri="{FF2B5EF4-FFF2-40B4-BE49-F238E27FC236}">
                  <a16:creationId xmlns:a16="http://schemas.microsoft.com/office/drawing/2014/main" id="{99243CFE-87D5-1E9E-5CB7-564AFAB5D22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57685" y="1461324"/>
              <a:ext cx="457200" cy="457200"/>
            </a:xfrm>
            <a:prstGeom prst="rect">
              <a:avLst/>
            </a:prstGeom>
          </p:spPr>
        </p:pic>
        <p:pic>
          <p:nvPicPr>
            <p:cNvPr id="14" name="Picture 5">
              <a:extLst>
                <a:ext uri="{FF2B5EF4-FFF2-40B4-BE49-F238E27FC236}">
                  <a16:creationId xmlns:a16="http://schemas.microsoft.com/office/drawing/2014/main" id="{C4814C09-7739-5454-C279-CD0FD582E8F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545" y="1461324"/>
              <a:ext cx="457200" cy="457200"/>
            </a:xfrm>
            <a:prstGeom prst="rect">
              <a:avLst/>
            </a:prstGeom>
          </p:spPr>
        </p:pic>
        <p:pic>
          <p:nvPicPr>
            <p:cNvPr id="15" name="Picture 5">
              <a:extLst>
                <a:ext uri="{FF2B5EF4-FFF2-40B4-BE49-F238E27FC236}">
                  <a16:creationId xmlns:a16="http://schemas.microsoft.com/office/drawing/2014/main" id="{F11E3B06-CC67-4329-B929-18BCE80C969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141405" y="1461324"/>
              <a:ext cx="457200" cy="457200"/>
            </a:xfrm>
            <a:prstGeom prst="rect">
              <a:avLst/>
            </a:prstGeom>
          </p:spPr>
        </p:pic>
        <p:pic>
          <p:nvPicPr>
            <p:cNvPr id="16" name="Picture 5">
              <a:extLst>
                <a:ext uri="{FF2B5EF4-FFF2-40B4-BE49-F238E27FC236}">
                  <a16:creationId xmlns:a16="http://schemas.microsoft.com/office/drawing/2014/main" id="{BAACE1C7-185F-84CD-F299-A73DA214AF1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433265" y="1461324"/>
              <a:ext cx="457200" cy="457200"/>
            </a:xfrm>
            <a:prstGeom prst="rect">
              <a:avLst/>
            </a:prstGeom>
          </p:spPr>
        </p:pic>
      </p:grpSp>
      <p:grpSp>
        <p:nvGrpSpPr>
          <p:cNvPr id="17" name="THEIRS">
            <a:extLst>
              <a:ext uri="{FF2B5EF4-FFF2-40B4-BE49-F238E27FC236}">
                <a16:creationId xmlns:a16="http://schemas.microsoft.com/office/drawing/2014/main" id="{3C83F9CC-21A9-1064-B864-BDB04D376B4E}"/>
              </a:ext>
            </a:extLst>
          </p:cNvPr>
          <p:cNvGrpSpPr/>
          <p:nvPr/>
        </p:nvGrpSpPr>
        <p:grpSpPr>
          <a:xfrm>
            <a:off x="5099449" y="2048256"/>
            <a:ext cx="3872969" cy="1636776"/>
            <a:chOff x="5099843" y="2048256"/>
            <a:chExt cx="3872969" cy="1636776"/>
          </a:xfrm>
        </p:grpSpPr>
        <p:grpSp>
          <p:nvGrpSpPr>
            <p:cNvPr id="18" name="Group 17">
              <a:extLst>
                <a:ext uri="{FF2B5EF4-FFF2-40B4-BE49-F238E27FC236}">
                  <a16:creationId xmlns:a16="http://schemas.microsoft.com/office/drawing/2014/main" id="{E472C6EA-74E2-8847-8764-9292911CAB8A}"/>
                </a:ext>
              </a:extLst>
            </p:cNvPr>
            <p:cNvGrpSpPr/>
            <p:nvPr/>
          </p:nvGrpSpPr>
          <p:grpSpPr>
            <a:xfrm>
              <a:off x="5099843" y="2048256"/>
              <a:ext cx="2499215" cy="1636776"/>
              <a:chOff x="5099843" y="1463106"/>
              <a:chExt cx="2499215" cy="1636776"/>
            </a:xfrm>
          </p:grpSpPr>
          <p:pic>
            <p:nvPicPr>
              <p:cNvPr id="21" name="Picture 11">
                <a:extLst>
                  <a:ext uri="{FF2B5EF4-FFF2-40B4-BE49-F238E27FC236}">
                    <a16:creationId xmlns:a16="http://schemas.microsoft.com/office/drawing/2014/main" id="{58F0DE0D-C219-52D5-442F-3049F658E54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99843" y="2642682"/>
                <a:ext cx="457200" cy="457200"/>
              </a:xfrm>
              <a:prstGeom prst="rect">
                <a:avLst/>
              </a:prstGeom>
            </p:spPr>
          </p:pic>
          <p:pic>
            <p:nvPicPr>
              <p:cNvPr id="22" name="Picture 11">
                <a:extLst>
                  <a:ext uri="{FF2B5EF4-FFF2-40B4-BE49-F238E27FC236}">
                    <a16:creationId xmlns:a16="http://schemas.microsoft.com/office/drawing/2014/main" id="{0F1A3E8F-E8EC-DC08-9E6A-C7DB725A87B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391559" y="2642682"/>
                <a:ext cx="457200" cy="457200"/>
              </a:xfrm>
              <a:prstGeom prst="rect">
                <a:avLst/>
              </a:prstGeom>
            </p:spPr>
          </p:pic>
          <p:pic>
            <p:nvPicPr>
              <p:cNvPr id="23" name="Picture 11">
                <a:extLst>
                  <a:ext uri="{FF2B5EF4-FFF2-40B4-BE49-F238E27FC236}">
                    <a16:creationId xmlns:a16="http://schemas.microsoft.com/office/drawing/2014/main" id="{60AC559D-34C4-F2F3-968D-25655835CCC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4991" y="2642682"/>
                <a:ext cx="457200" cy="457200"/>
              </a:xfrm>
              <a:prstGeom prst="rect">
                <a:avLst/>
              </a:prstGeom>
            </p:spPr>
          </p:pic>
          <p:pic>
            <p:nvPicPr>
              <p:cNvPr id="24" name="Picture 11">
                <a:extLst>
                  <a:ext uri="{FF2B5EF4-FFF2-40B4-BE49-F238E27FC236}">
                    <a16:creationId xmlns:a16="http://schemas.microsoft.com/office/drawing/2014/main" id="{8EAEF4EF-E61C-8A37-356B-9B496D985C4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850139" y="2642682"/>
                <a:ext cx="457200" cy="457200"/>
              </a:xfrm>
              <a:prstGeom prst="rect">
                <a:avLst/>
              </a:prstGeom>
            </p:spPr>
          </p:pic>
          <p:pic>
            <p:nvPicPr>
              <p:cNvPr id="26" name="Picture 11">
                <a:extLst>
                  <a:ext uri="{FF2B5EF4-FFF2-40B4-BE49-F238E27FC236}">
                    <a16:creationId xmlns:a16="http://schemas.microsoft.com/office/drawing/2014/main" id="{B3BFA058-B0F6-2B1E-A769-F332768EAB6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41858" y="2642682"/>
                <a:ext cx="457200" cy="457200"/>
              </a:xfrm>
              <a:prstGeom prst="rect">
                <a:avLst/>
              </a:prstGeom>
            </p:spPr>
          </p:pic>
          <p:pic>
            <p:nvPicPr>
              <p:cNvPr id="27" name="Picture 11">
                <a:extLst>
                  <a:ext uri="{FF2B5EF4-FFF2-40B4-BE49-F238E27FC236}">
                    <a16:creationId xmlns:a16="http://schemas.microsoft.com/office/drawing/2014/main" id="{A3A4BB04-FA33-C0A4-6C4A-289115E7D58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391559" y="2051499"/>
                <a:ext cx="457200" cy="457200"/>
              </a:xfrm>
              <a:prstGeom prst="rect">
                <a:avLst/>
              </a:prstGeom>
            </p:spPr>
          </p:pic>
          <p:pic>
            <p:nvPicPr>
              <p:cNvPr id="28" name="Picture 11">
                <a:extLst>
                  <a:ext uri="{FF2B5EF4-FFF2-40B4-BE49-F238E27FC236}">
                    <a16:creationId xmlns:a16="http://schemas.microsoft.com/office/drawing/2014/main" id="{78060167-4158-3DAE-1703-4A2013DC883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83275" y="2051499"/>
                <a:ext cx="457200" cy="457200"/>
              </a:xfrm>
              <a:prstGeom prst="rect">
                <a:avLst/>
              </a:prstGeom>
            </p:spPr>
          </p:pic>
          <p:pic>
            <p:nvPicPr>
              <p:cNvPr id="29" name="Picture 11">
                <a:extLst>
                  <a:ext uri="{FF2B5EF4-FFF2-40B4-BE49-F238E27FC236}">
                    <a16:creationId xmlns:a16="http://schemas.microsoft.com/office/drawing/2014/main" id="{13D6ABCB-0B8B-B989-CB5B-6B6C203E4A9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4991" y="2051499"/>
                <a:ext cx="457200" cy="457200"/>
              </a:xfrm>
              <a:prstGeom prst="rect">
                <a:avLst/>
              </a:prstGeom>
            </p:spPr>
          </p:pic>
          <p:pic>
            <p:nvPicPr>
              <p:cNvPr id="30" name="Picture 11">
                <a:extLst>
                  <a:ext uri="{FF2B5EF4-FFF2-40B4-BE49-F238E27FC236}">
                    <a16:creationId xmlns:a16="http://schemas.microsoft.com/office/drawing/2014/main" id="{7F55BC40-D22A-E9ED-A00B-5977B75CDD4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66707" y="2051499"/>
                <a:ext cx="457200" cy="457200"/>
              </a:xfrm>
              <a:prstGeom prst="rect">
                <a:avLst/>
              </a:prstGeom>
            </p:spPr>
          </p:pic>
          <p:pic>
            <p:nvPicPr>
              <p:cNvPr id="31" name="Picture 11">
                <a:extLst>
                  <a:ext uri="{FF2B5EF4-FFF2-40B4-BE49-F238E27FC236}">
                    <a16:creationId xmlns:a16="http://schemas.microsoft.com/office/drawing/2014/main" id="{BF6DA586-E08E-FC21-D078-B99BCE7E8A7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58423" y="2051499"/>
                <a:ext cx="457200" cy="457200"/>
              </a:xfrm>
              <a:prstGeom prst="rect">
                <a:avLst/>
              </a:prstGeom>
            </p:spPr>
          </p:pic>
          <p:pic>
            <p:nvPicPr>
              <p:cNvPr id="32" name="Picture 11">
                <a:extLst>
                  <a:ext uri="{FF2B5EF4-FFF2-40B4-BE49-F238E27FC236}">
                    <a16:creationId xmlns:a16="http://schemas.microsoft.com/office/drawing/2014/main" id="{61E5AE76-1B59-FFD9-D73C-172CFF2DBEF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850139" y="2051499"/>
                <a:ext cx="457200" cy="457200"/>
              </a:xfrm>
              <a:prstGeom prst="rect">
                <a:avLst/>
              </a:prstGeom>
            </p:spPr>
          </p:pic>
          <p:pic>
            <p:nvPicPr>
              <p:cNvPr id="33" name="Picture 11">
                <a:extLst>
                  <a:ext uri="{FF2B5EF4-FFF2-40B4-BE49-F238E27FC236}">
                    <a16:creationId xmlns:a16="http://schemas.microsoft.com/office/drawing/2014/main" id="{407530E4-2DAF-A870-79A1-8F53236605F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41858" y="2051499"/>
                <a:ext cx="457200" cy="457200"/>
              </a:xfrm>
              <a:prstGeom prst="rect">
                <a:avLst/>
              </a:prstGeom>
            </p:spPr>
          </p:pic>
          <p:pic>
            <p:nvPicPr>
              <p:cNvPr id="34" name="Picture 11">
                <a:extLst>
                  <a:ext uri="{FF2B5EF4-FFF2-40B4-BE49-F238E27FC236}">
                    <a16:creationId xmlns:a16="http://schemas.microsoft.com/office/drawing/2014/main" id="{1F802704-E78E-BD86-86E5-BADED40B4B9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99843" y="2051499"/>
                <a:ext cx="457200" cy="457200"/>
              </a:xfrm>
              <a:prstGeom prst="rect">
                <a:avLst/>
              </a:prstGeom>
            </p:spPr>
          </p:pic>
          <p:pic>
            <p:nvPicPr>
              <p:cNvPr id="35" name="Picture 11">
                <a:extLst>
                  <a:ext uri="{FF2B5EF4-FFF2-40B4-BE49-F238E27FC236}">
                    <a16:creationId xmlns:a16="http://schemas.microsoft.com/office/drawing/2014/main" id="{0E41E25D-4D64-C330-7250-34108F3FB29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391559" y="1463106"/>
                <a:ext cx="457200" cy="457200"/>
              </a:xfrm>
              <a:prstGeom prst="rect">
                <a:avLst/>
              </a:prstGeom>
            </p:spPr>
          </p:pic>
          <p:pic>
            <p:nvPicPr>
              <p:cNvPr id="36" name="Picture 11">
                <a:extLst>
                  <a:ext uri="{FF2B5EF4-FFF2-40B4-BE49-F238E27FC236}">
                    <a16:creationId xmlns:a16="http://schemas.microsoft.com/office/drawing/2014/main" id="{2324BE5E-88E0-AE61-056F-390BBE22F9D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83275" y="1463106"/>
                <a:ext cx="457200" cy="457200"/>
              </a:xfrm>
              <a:prstGeom prst="rect">
                <a:avLst/>
              </a:prstGeom>
            </p:spPr>
          </p:pic>
          <p:pic>
            <p:nvPicPr>
              <p:cNvPr id="37" name="Picture 11">
                <a:extLst>
                  <a:ext uri="{FF2B5EF4-FFF2-40B4-BE49-F238E27FC236}">
                    <a16:creationId xmlns:a16="http://schemas.microsoft.com/office/drawing/2014/main" id="{BC6E2CD0-B96E-0325-EC83-26FD9BCF3D6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4991" y="1463106"/>
                <a:ext cx="457200" cy="457200"/>
              </a:xfrm>
              <a:prstGeom prst="rect">
                <a:avLst/>
              </a:prstGeom>
            </p:spPr>
          </p:pic>
          <p:pic>
            <p:nvPicPr>
              <p:cNvPr id="38" name="Picture 11">
                <a:extLst>
                  <a:ext uri="{FF2B5EF4-FFF2-40B4-BE49-F238E27FC236}">
                    <a16:creationId xmlns:a16="http://schemas.microsoft.com/office/drawing/2014/main" id="{42DD2C3E-ABED-CB49-0503-E949FC4557A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66707" y="1463106"/>
                <a:ext cx="457200" cy="457200"/>
              </a:xfrm>
              <a:prstGeom prst="rect">
                <a:avLst/>
              </a:prstGeom>
            </p:spPr>
          </p:pic>
          <p:pic>
            <p:nvPicPr>
              <p:cNvPr id="39" name="Picture 11">
                <a:extLst>
                  <a:ext uri="{FF2B5EF4-FFF2-40B4-BE49-F238E27FC236}">
                    <a16:creationId xmlns:a16="http://schemas.microsoft.com/office/drawing/2014/main" id="{5BFBA392-335C-723D-E8FF-487AC61F391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58423" y="1463106"/>
                <a:ext cx="457200" cy="457200"/>
              </a:xfrm>
              <a:prstGeom prst="rect">
                <a:avLst/>
              </a:prstGeom>
            </p:spPr>
          </p:pic>
          <p:pic>
            <p:nvPicPr>
              <p:cNvPr id="40" name="Picture 11">
                <a:extLst>
                  <a:ext uri="{FF2B5EF4-FFF2-40B4-BE49-F238E27FC236}">
                    <a16:creationId xmlns:a16="http://schemas.microsoft.com/office/drawing/2014/main" id="{F820C83D-FBF5-D20B-45AF-42D1CE32ADA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850139" y="1463106"/>
                <a:ext cx="457200" cy="457200"/>
              </a:xfrm>
              <a:prstGeom prst="rect">
                <a:avLst/>
              </a:prstGeom>
            </p:spPr>
          </p:pic>
          <p:pic>
            <p:nvPicPr>
              <p:cNvPr id="41" name="Picture 11">
                <a:extLst>
                  <a:ext uri="{FF2B5EF4-FFF2-40B4-BE49-F238E27FC236}">
                    <a16:creationId xmlns:a16="http://schemas.microsoft.com/office/drawing/2014/main" id="{6B387A42-1968-92C5-1E5B-49B8D79F7F6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41858" y="1463106"/>
                <a:ext cx="457200" cy="457200"/>
              </a:xfrm>
              <a:prstGeom prst="rect">
                <a:avLst/>
              </a:prstGeom>
            </p:spPr>
          </p:pic>
          <p:pic>
            <p:nvPicPr>
              <p:cNvPr id="42" name="Picture 11">
                <a:extLst>
                  <a:ext uri="{FF2B5EF4-FFF2-40B4-BE49-F238E27FC236}">
                    <a16:creationId xmlns:a16="http://schemas.microsoft.com/office/drawing/2014/main" id="{2B9CDEC5-3DC4-E54C-F004-8F2BD9CECA3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99843" y="1463106"/>
                <a:ext cx="457200" cy="457200"/>
              </a:xfrm>
              <a:prstGeom prst="rect">
                <a:avLst/>
              </a:prstGeom>
            </p:spPr>
          </p:pic>
          <p:pic>
            <p:nvPicPr>
              <p:cNvPr id="43" name="Picture 11">
                <a:extLst>
                  <a:ext uri="{FF2B5EF4-FFF2-40B4-BE49-F238E27FC236}">
                    <a16:creationId xmlns:a16="http://schemas.microsoft.com/office/drawing/2014/main" id="{63AFF195-E5FA-DC06-799E-16713E3D443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83275" y="2642682"/>
                <a:ext cx="457200" cy="457200"/>
              </a:xfrm>
              <a:prstGeom prst="rect">
                <a:avLst/>
              </a:prstGeom>
            </p:spPr>
          </p:pic>
          <p:pic>
            <p:nvPicPr>
              <p:cNvPr id="44" name="Picture 11">
                <a:extLst>
                  <a:ext uri="{FF2B5EF4-FFF2-40B4-BE49-F238E27FC236}">
                    <a16:creationId xmlns:a16="http://schemas.microsoft.com/office/drawing/2014/main" id="{739666FF-AA2D-8550-90F5-A32281B9C76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66707" y="2642682"/>
                <a:ext cx="457200" cy="457200"/>
              </a:xfrm>
              <a:prstGeom prst="rect">
                <a:avLst/>
              </a:prstGeom>
            </p:spPr>
          </p:pic>
          <p:pic>
            <p:nvPicPr>
              <p:cNvPr id="45" name="Picture 11">
                <a:extLst>
                  <a:ext uri="{FF2B5EF4-FFF2-40B4-BE49-F238E27FC236}">
                    <a16:creationId xmlns:a16="http://schemas.microsoft.com/office/drawing/2014/main" id="{6FA40A76-042D-51F2-D419-2687C3D17D8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58423" y="2642682"/>
                <a:ext cx="457200" cy="457200"/>
              </a:xfrm>
              <a:prstGeom prst="rect">
                <a:avLst/>
              </a:prstGeom>
            </p:spPr>
          </p:pic>
        </p:grpSp>
        <p:cxnSp>
          <p:nvCxnSpPr>
            <p:cNvPr id="19" name="Straight Connector 18">
              <a:extLst>
                <a:ext uri="{FF2B5EF4-FFF2-40B4-BE49-F238E27FC236}">
                  <a16:creationId xmlns:a16="http://schemas.microsoft.com/office/drawing/2014/main" id="{2EA0355D-ECEA-33D6-A3DF-64A4742B3BD9}"/>
                </a:ext>
              </a:extLst>
            </p:cNvPr>
            <p:cNvCxnSpPr>
              <a:cxnSpLocks/>
            </p:cNvCxnSpPr>
            <p:nvPr/>
          </p:nvCxnSpPr>
          <p:spPr>
            <a:xfrm>
              <a:off x="7725083" y="2063242"/>
              <a:ext cx="0" cy="1609022"/>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9783B44-9C18-863B-B638-0C88887B316B}"/>
                </a:ext>
              </a:extLst>
            </p:cNvPr>
            <p:cNvSpPr txBox="1"/>
            <p:nvPr/>
          </p:nvSpPr>
          <p:spPr>
            <a:xfrm>
              <a:off x="7760029" y="2667820"/>
              <a:ext cx="1212783" cy="399867"/>
            </a:xfrm>
            <a:prstGeom prst="rect">
              <a:avLst/>
            </a:prstGeom>
            <a:noFill/>
          </p:spPr>
          <p:txBody>
            <a:bodyPr wrap="none" rtlCol="0" anchor="ctr">
              <a:noAutofit/>
            </a:bodyPr>
            <a:lstStyle/>
            <a:p>
              <a:r>
                <a:rPr lang="en-US" sz="1400" b="0" i="0">
                  <a:solidFill>
                    <a:schemeClr val="tx2"/>
                  </a:solidFill>
                  <a:latin typeface="+mj-lt"/>
                  <a:ea typeface="+mj-ea"/>
                  <a:cs typeface="Calibri" panose="020F0502020204030204" pitchFamily="34" charset="0"/>
                </a:rPr>
                <a:t>Theirs</a:t>
              </a:r>
            </a:p>
          </p:txBody>
        </p:sp>
      </p:grpSp>
      <p:grpSp>
        <p:nvGrpSpPr>
          <p:cNvPr id="46" name="DIY">
            <a:extLst>
              <a:ext uri="{FF2B5EF4-FFF2-40B4-BE49-F238E27FC236}">
                <a16:creationId xmlns:a16="http://schemas.microsoft.com/office/drawing/2014/main" id="{2999EB7D-7870-7079-6322-2D0EB8DB585A}"/>
              </a:ext>
            </a:extLst>
          </p:cNvPr>
          <p:cNvGrpSpPr/>
          <p:nvPr/>
        </p:nvGrpSpPr>
        <p:grpSpPr>
          <a:xfrm>
            <a:off x="5099449" y="3809661"/>
            <a:ext cx="3873372" cy="460694"/>
            <a:chOff x="5099449" y="3809661"/>
            <a:chExt cx="3873372" cy="460694"/>
          </a:xfrm>
        </p:grpSpPr>
        <p:grpSp>
          <p:nvGrpSpPr>
            <p:cNvPr id="47" name="Group 46">
              <a:extLst>
                <a:ext uri="{FF2B5EF4-FFF2-40B4-BE49-F238E27FC236}">
                  <a16:creationId xmlns:a16="http://schemas.microsoft.com/office/drawing/2014/main" id="{A974F56F-D3DA-1124-AC29-CC3FC2CAB401}"/>
                </a:ext>
              </a:extLst>
            </p:cNvPr>
            <p:cNvGrpSpPr/>
            <p:nvPr/>
          </p:nvGrpSpPr>
          <p:grpSpPr>
            <a:xfrm>
              <a:off x="5099449" y="3809661"/>
              <a:ext cx="2511078" cy="457200"/>
              <a:chOff x="5099449" y="3221129"/>
              <a:chExt cx="2511078" cy="457200"/>
            </a:xfrm>
          </p:grpSpPr>
          <p:pic>
            <p:nvPicPr>
              <p:cNvPr id="53" name="Picture 13">
                <a:extLst>
                  <a:ext uri="{FF2B5EF4-FFF2-40B4-BE49-F238E27FC236}">
                    <a16:creationId xmlns:a16="http://schemas.microsoft.com/office/drawing/2014/main" id="{6F3540E9-956D-F703-DCA8-AE224B94AA1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78424" y="3221129"/>
                <a:ext cx="457200" cy="457200"/>
              </a:xfrm>
              <a:prstGeom prst="rect">
                <a:avLst/>
              </a:prstGeom>
            </p:spPr>
          </p:pic>
          <p:pic>
            <p:nvPicPr>
              <p:cNvPr id="64" name="Picture 13">
                <a:extLst>
                  <a:ext uri="{FF2B5EF4-FFF2-40B4-BE49-F238E27FC236}">
                    <a16:creationId xmlns:a16="http://schemas.microsoft.com/office/drawing/2014/main" id="{B444637F-93D7-C8DC-A7A1-52C56187069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099449" y="3221129"/>
                <a:ext cx="457200" cy="457200"/>
              </a:xfrm>
              <a:prstGeom prst="rect">
                <a:avLst/>
              </a:prstGeom>
            </p:spPr>
          </p:pic>
          <p:pic>
            <p:nvPicPr>
              <p:cNvPr id="65" name="Picture 13">
                <a:extLst>
                  <a:ext uri="{FF2B5EF4-FFF2-40B4-BE49-F238E27FC236}">
                    <a16:creationId xmlns:a16="http://schemas.microsoft.com/office/drawing/2014/main" id="{608A5D74-776E-AF78-B1D7-393B2CFD748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153327" y="3221129"/>
                <a:ext cx="457200" cy="457200"/>
              </a:xfrm>
              <a:prstGeom prst="rect">
                <a:avLst/>
              </a:prstGeom>
            </p:spPr>
          </p:pic>
          <p:pic>
            <p:nvPicPr>
              <p:cNvPr id="66" name="Picture 13">
                <a:extLst>
                  <a:ext uri="{FF2B5EF4-FFF2-40B4-BE49-F238E27FC236}">
                    <a16:creationId xmlns:a16="http://schemas.microsoft.com/office/drawing/2014/main" id="{B6273BB7-6630-81BA-CA11-10F4B69670C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392860" y="3221129"/>
                <a:ext cx="457200" cy="457200"/>
              </a:xfrm>
              <a:prstGeom prst="rect">
                <a:avLst/>
              </a:prstGeom>
            </p:spPr>
          </p:pic>
          <p:pic>
            <p:nvPicPr>
              <p:cNvPr id="83" name="Picture 13">
                <a:extLst>
                  <a:ext uri="{FF2B5EF4-FFF2-40B4-BE49-F238E27FC236}">
                    <a16:creationId xmlns:a16="http://schemas.microsoft.com/office/drawing/2014/main" id="{9FA86923-D59D-90E1-A15C-CA3160631D2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979682" y="3221129"/>
                <a:ext cx="457200" cy="457200"/>
              </a:xfrm>
              <a:prstGeom prst="rect">
                <a:avLst/>
              </a:prstGeom>
            </p:spPr>
          </p:pic>
          <p:pic>
            <p:nvPicPr>
              <p:cNvPr id="84" name="Picture 13">
                <a:extLst>
                  <a:ext uri="{FF2B5EF4-FFF2-40B4-BE49-F238E27FC236}">
                    <a16:creationId xmlns:a16="http://schemas.microsoft.com/office/drawing/2014/main" id="{3E104C1C-08D1-D3FF-EC38-3390B67B54C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273093" y="3221129"/>
                <a:ext cx="457200" cy="457200"/>
              </a:xfrm>
              <a:prstGeom prst="rect">
                <a:avLst/>
              </a:prstGeom>
            </p:spPr>
          </p:pic>
          <p:pic>
            <p:nvPicPr>
              <p:cNvPr id="85" name="Picture 13">
                <a:extLst>
                  <a:ext uri="{FF2B5EF4-FFF2-40B4-BE49-F238E27FC236}">
                    <a16:creationId xmlns:a16="http://schemas.microsoft.com/office/drawing/2014/main" id="{0ECCB4CD-3A13-473E-70CC-FBAD43DFD55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66504" y="3221129"/>
                <a:ext cx="457200" cy="457200"/>
              </a:xfrm>
              <a:prstGeom prst="rect">
                <a:avLst/>
              </a:prstGeom>
            </p:spPr>
          </p:pic>
          <p:pic>
            <p:nvPicPr>
              <p:cNvPr id="141" name="Picture 13">
                <a:extLst>
                  <a:ext uri="{FF2B5EF4-FFF2-40B4-BE49-F238E27FC236}">
                    <a16:creationId xmlns:a16="http://schemas.microsoft.com/office/drawing/2014/main" id="{46D3D6C1-7E5E-3890-9D8D-942D4B4AE87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859915" y="3221129"/>
                <a:ext cx="457200" cy="457200"/>
              </a:xfrm>
              <a:prstGeom prst="rect">
                <a:avLst/>
              </a:prstGeom>
            </p:spPr>
          </p:pic>
        </p:grpSp>
        <p:grpSp>
          <p:nvGrpSpPr>
            <p:cNvPr id="48" name="Group 47">
              <a:extLst>
                <a:ext uri="{FF2B5EF4-FFF2-40B4-BE49-F238E27FC236}">
                  <a16:creationId xmlns:a16="http://schemas.microsoft.com/office/drawing/2014/main" id="{E880A0F9-46DE-93EE-E92B-5FD5B15FB385}"/>
                </a:ext>
              </a:extLst>
            </p:cNvPr>
            <p:cNvGrpSpPr/>
            <p:nvPr/>
          </p:nvGrpSpPr>
          <p:grpSpPr>
            <a:xfrm>
              <a:off x="7725091" y="3813156"/>
              <a:ext cx="1247730" cy="457199"/>
              <a:chOff x="7646703" y="2085420"/>
              <a:chExt cx="1247730" cy="457200"/>
            </a:xfrm>
          </p:grpSpPr>
          <p:sp>
            <p:nvSpPr>
              <p:cNvPr id="51" name="TextBox 50">
                <a:extLst>
                  <a:ext uri="{FF2B5EF4-FFF2-40B4-BE49-F238E27FC236}">
                    <a16:creationId xmlns:a16="http://schemas.microsoft.com/office/drawing/2014/main" id="{4A51449E-F580-E226-FF06-38E3C17D8D5E}"/>
                  </a:ext>
                </a:extLst>
              </p:cNvPr>
              <p:cNvSpPr txBox="1"/>
              <p:nvPr/>
            </p:nvSpPr>
            <p:spPr>
              <a:xfrm>
                <a:off x="7681650" y="2114086"/>
                <a:ext cx="1212783" cy="399867"/>
              </a:xfrm>
              <a:prstGeom prst="rect">
                <a:avLst/>
              </a:prstGeom>
              <a:noFill/>
            </p:spPr>
            <p:txBody>
              <a:bodyPr wrap="none" rtlCol="0" anchor="ctr">
                <a:noAutofit/>
              </a:bodyPr>
              <a:lstStyle/>
              <a:p>
                <a:r>
                  <a:rPr lang="en-US" sz="1400" b="0" i="0">
                    <a:solidFill>
                      <a:schemeClr val="tx2"/>
                    </a:solidFill>
                    <a:latin typeface="+mj-lt"/>
                    <a:ea typeface="+mj-ea"/>
                    <a:cs typeface="Calibri" panose="020F0502020204030204" pitchFamily="34" charset="0"/>
                  </a:rPr>
                  <a:t>DIY</a:t>
                </a:r>
              </a:p>
            </p:txBody>
          </p:sp>
          <p:cxnSp>
            <p:nvCxnSpPr>
              <p:cNvPr id="52" name="Straight Connector 51">
                <a:extLst>
                  <a:ext uri="{FF2B5EF4-FFF2-40B4-BE49-F238E27FC236}">
                    <a16:creationId xmlns:a16="http://schemas.microsoft.com/office/drawing/2014/main" id="{F71A422C-D9F3-B6D7-D60E-4E7367E9988D}"/>
                  </a:ext>
                </a:extLst>
              </p:cNvPr>
              <p:cNvCxnSpPr>
                <a:cxnSpLocks/>
              </p:cNvCxnSpPr>
              <p:nvPr/>
            </p:nvCxnSpPr>
            <p:spPr>
              <a:xfrm>
                <a:off x="7646703" y="2085420"/>
                <a:ext cx="0" cy="45720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142" name="Non-customers">
            <a:extLst>
              <a:ext uri="{FF2B5EF4-FFF2-40B4-BE49-F238E27FC236}">
                <a16:creationId xmlns:a16="http://schemas.microsoft.com/office/drawing/2014/main" id="{D3EE7C0F-254A-9E79-D7D8-EE9C7FBDFB6C}"/>
              </a:ext>
            </a:extLst>
          </p:cNvPr>
          <p:cNvGrpSpPr/>
          <p:nvPr/>
        </p:nvGrpSpPr>
        <p:grpSpPr>
          <a:xfrm>
            <a:off x="641675" y="932267"/>
            <a:ext cx="3182112" cy="3440962"/>
            <a:chOff x="641675" y="932267"/>
            <a:chExt cx="3182112" cy="3440962"/>
          </a:xfrm>
        </p:grpSpPr>
        <p:sp>
          <p:nvSpPr>
            <p:cNvPr id="143" name="TextBox 142">
              <a:extLst>
                <a:ext uri="{FF2B5EF4-FFF2-40B4-BE49-F238E27FC236}">
                  <a16:creationId xmlns:a16="http://schemas.microsoft.com/office/drawing/2014/main" id="{3EAFF9BC-C0DB-96D7-21E0-EA83B65C4964}"/>
                </a:ext>
              </a:extLst>
            </p:cNvPr>
            <p:cNvSpPr txBox="1"/>
            <p:nvPr/>
          </p:nvSpPr>
          <p:spPr>
            <a:xfrm>
              <a:off x="657433" y="932267"/>
              <a:ext cx="3154549" cy="399867"/>
            </a:xfrm>
            <a:prstGeom prst="rect">
              <a:avLst/>
            </a:prstGeom>
            <a:noFill/>
          </p:spPr>
          <p:txBody>
            <a:bodyPr wrap="none" rtlCol="0" anchor="ctr">
              <a:noAutofit/>
            </a:bodyPr>
            <a:lstStyle/>
            <a:p>
              <a:pPr algn="ctr"/>
              <a:r>
                <a:rPr lang="en-US" sz="1595" b="0" i="0">
                  <a:solidFill>
                    <a:schemeClr val="tx2"/>
                  </a:solidFill>
                  <a:latin typeface="+mj-lt"/>
                  <a:ea typeface="+mj-ea"/>
                  <a:cs typeface="Calibri" panose="020F0502020204030204" pitchFamily="34" charset="0"/>
                </a:rPr>
                <a:t>NON-CUSTOMERS</a:t>
              </a:r>
            </a:p>
          </p:txBody>
        </p:sp>
        <p:cxnSp>
          <p:nvCxnSpPr>
            <p:cNvPr id="146" name="Straight Connector 145">
              <a:extLst>
                <a:ext uri="{FF2B5EF4-FFF2-40B4-BE49-F238E27FC236}">
                  <a16:creationId xmlns:a16="http://schemas.microsoft.com/office/drawing/2014/main" id="{8BA8AD40-2FD4-F67C-2820-EE2F7AF7FDB3}"/>
                </a:ext>
              </a:extLst>
            </p:cNvPr>
            <p:cNvCxnSpPr>
              <a:cxnSpLocks/>
            </p:cNvCxnSpPr>
            <p:nvPr/>
          </p:nvCxnSpPr>
          <p:spPr>
            <a:xfrm>
              <a:off x="641675" y="4373229"/>
              <a:ext cx="318211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A2E41D6D-68A5-8D4B-6080-89E90C2D7F3D}"/>
                </a:ext>
              </a:extLst>
            </p:cNvPr>
            <p:cNvCxnSpPr>
              <a:cxnSpLocks/>
            </p:cNvCxnSpPr>
            <p:nvPr/>
          </p:nvCxnSpPr>
          <p:spPr>
            <a:xfrm>
              <a:off x="641675" y="1371194"/>
              <a:ext cx="318211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48" name="Group 147">
              <a:extLst>
                <a:ext uri="{FF2B5EF4-FFF2-40B4-BE49-F238E27FC236}">
                  <a16:creationId xmlns:a16="http://schemas.microsoft.com/office/drawing/2014/main" id="{5A521FB4-FF8D-151E-A06B-88C24F92D0F3}"/>
                </a:ext>
              </a:extLst>
            </p:cNvPr>
            <p:cNvGrpSpPr/>
            <p:nvPr/>
          </p:nvGrpSpPr>
          <p:grpSpPr>
            <a:xfrm>
              <a:off x="686770" y="1461324"/>
              <a:ext cx="3089268" cy="2807068"/>
              <a:chOff x="3752988" y="-695241"/>
              <a:chExt cx="3089268" cy="2807068"/>
            </a:xfrm>
          </p:grpSpPr>
          <p:pic>
            <p:nvPicPr>
              <p:cNvPr id="161" name="Picture 14">
                <a:extLst>
                  <a:ext uri="{FF2B5EF4-FFF2-40B4-BE49-F238E27FC236}">
                    <a16:creationId xmlns:a16="http://schemas.microsoft.com/office/drawing/2014/main" id="{FC80E7B9-27D3-1079-AAEA-0AB51E567D4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4718" y="-695241"/>
                <a:ext cx="457200" cy="457200"/>
              </a:xfrm>
              <a:prstGeom prst="rect">
                <a:avLst/>
              </a:prstGeom>
            </p:spPr>
          </p:pic>
          <p:pic>
            <p:nvPicPr>
              <p:cNvPr id="162" name="Picture 15">
                <a:extLst>
                  <a:ext uri="{FF2B5EF4-FFF2-40B4-BE49-F238E27FC236}">
                    <a16:creationId xmlns:a16="http://schemas.microsoft.com/office/drawing/2014/main" id="{D9D9AE30-906A-E887-C3C5-EEB3B83F8D4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6448" y="-695241"/>
                <a:ext cx="457200" cy="457200"/>
              </a:xfrm>
              <a:prstGeom prst="rect">
                <a:avLst/>
              </a:prstGeom>
            </p:spPr>
          </p:pic>
          <p:pic>
            <p:nvPicPr>
              <p:cNvPr id="187" name="Picture 186" descr="Icon&#10;&#10;Description automatically generated">
                <a:extLst>
                  <a:ext uri="{FF2B5EF4-FFF2-40B4-BE49-F238E27FC236}">
                    <a16:creationId xmlns:a16="http://schemas.microsoft.com/office/drawing/2014/main" id="{41614F81-3C53-143E-31F3-35628697774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84612" y="-695241"/>
                <a:ext cx="457200" cy="457200"/>
              </a:xfrm>
              <a:prstGeom prst="rect">
                <a:avLst/>
              </a:prstGeom>
            </p:spPr>
          </p:pic>
          <p:pic>
            <p:nvPicPr>
              <p:cNvPr id="188" name="Picture 15">
                <a:extLst>
                  <a:ext uri="{FF2B5EF4-FFF2-40B4-BE49-F238E27FC236}">
                    <a16:creationId xmlns:a16="http://schemas.microsoft.com/office/drawing/2014/main" id="{ED4E849A-65B7-4929-BA1E-C4550FFEF27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78558" y="-695241"/>
                <a:ext cx="457200" cy="457200"/>
              </a:xfrm>
              <a:prstGeom prst="rect">
                <a:avLst/>
              </a:prstGeom>
            </p:spPr>
          </p:pic>
          <p:pic>
            <p:nvPicPr>
              <p:cNvPr id="189" name="Picture 14">
                <a:extLst>
                  <a:ext uri="{FF2B5EF4-FFF2-40B4-BE49-F238E27FC236}">
                    <a16:creationId xmlns:a16="http://schemas.microsoft.com/office/drawing/2014/main" id="{F2D1ADBA-CE65-0DF2-73DF-A95B707B0F9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19908" y="-695241"/>
                <a:ext cx="457200" cy="457200"/>
              </a:xfrm>
              <a:prstGeom prst="rect">
                <a:avLst/>
              </a:prstGeom>
            </p:spPr>
          </p:pic>
          <p:pic>
            <p:nvPicPr>
              <p:cNvPr id="190" name="Picture 15">
                <a:extLst>
                  <a:ext uri="{FF2B5EF4-FFF2-40B4-BE49-F238E27FC236}">
                    <a16:creationId xmlns:a16="http://schemas.microsoft.com/office/drawing/2014/main" id="{EC0B0792-96B4-E797-609B-E22DA3DE201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11638" y="-695241"/>
                <a:ext cx="457200" cy="457200"/>
              </a:xfrm>
              <a:prstGeom prst="rect">
                <a:avLst/>
              </a:prstGeom>
            </p:spPr>
          </p:pic>
          <p:pic>
            <p:nvPicPr>
              <p:cNvPr id="191" name="Picture 14">
                <a:extLst>
                  <a:ext uri="{FF2B5EF4-FFF2-40B4-BE49-F238E27FC236}">
                    <a16:creationId xmlns:a16="http://schemas.microsoft.com/office/drawing/2014/main" id="{22FF51D7-ACA1-C7B2-FAB2-938BE495DD7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95098" y="-695241"/>
                <a:ext cx="457200" cy="457200"/>
              </a:xfrm>
              <a:prstGeom prst="rect">
                <a:avLst/>
              </a:prstGeom>
            </p:spPr>
          </p:pic>
          <p:pic>
            <p:nvPicPr>
              <p:cNvPr id="192" name="Picture 15">
                <a:extLst>
                  <a:ext uri="{FF2B5EF4-FFF2-40B4-BE49-F238E27FC236}">
                    <a16:creationId xmlns:a16="http://schemas.microsoft.com/office/drawing/2014/main" id="{F5700F1D-BF67-3217-6532-61F8B056D26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86828" y="-695241"/>
                <a:ext cx="457200" cy="457200"/>
              </a:xfrm>
              <a:prstGeom prst="rect">
                <a:avLst/>
              </a:prstGeom>
            </p:spPr>
          </p:pic>
          <p:pic>
            <p:nvPicPr>
              <p:cNvPr id="193" name="Picture 14">
                <a:extLst>
                  <a:ext uri="{FF2B5EF4-FFF2-40B4-BE49-F238E27FC236}">
                    <a16:creationId xmlns:a16="http://schemas.microsoft.com/office/drawing/2014/main" id="{B322280C-32F4-49BE-4C83-FCF0DBBD612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4760" y="-103785"/>
                <a:ext cx="457200" cy="457200"/>
              </a:xfrm>
              <a:prstGeom prst="rect">
                <a:avLst/>
              </a:prstGeom>
            </p:spPr>
          </p:pic>
          <p:pic>
            <p:nvPicPr>
              <p:cNvPr id="194" name="Picture 15">
                <a:extLst>
                  <a:ext uri="{FF2B5EF4-FFF2-40B4-BE49-F238E27FC236}">
                    <a16:creationId xmlns:a16="http://schemas.microsoft.com/office/drawing/2014/main" id="{65BF468E-2A12-2DC4-EF78-21C5DD02559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6532" y="-103785"/>
                <a:ext cx="457200" cy="457200"/>
              </a:xfrm>
              <a:prstGeom prst="rect">
                <a:avLst/>
              </a:prstGeom>
            </p:spPr>
          </p:pic>
          <p:pic>
            <p:nvPicPr>
              <p:cNvPr id="195" name="Picture 15">
                <a:extLst>
                  <a:ext uri="{FF2B5EF4-FFF2-40B4-BE49-F238E27FC236}">
                    <a16:creationId xmlns:a16="http://schemas.microsoft.com/office/drawing/2014/main" id="{5A5B485B-8E7C-F144-62B8-9FE794576A1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78940" y="-103785"/>
                <a:ext cx="457200" cy="457200"/>
              </a:xfrm>
              <a:prstGeom prst="rect">
                <a:avLst/>
              </a:prstGeom>
            </p:spPr>
          </p:pic>
          <p:pic>
            <p:nvPicPr>
              <p:cNvPr id="196" name="Picture 14">
                <a:extLst>
                  <a:ext uri="{FF2B5EF4-FFF2-40B4-BE49-F238E27FC236}">
                    <a16:creationId xmlns:a16="http://schemas.microsoft.com/office/drawing/2014/main" id="{F8ED0669-0681-BF4D-A129-D1FCB9A1551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20076" y="-103785"/>
                <a:ext cx="457200" cy="457200"/>
              </a:xfrm>
              <a:prstGeom prst="rect">
                <a:avLst/>
              </a:prstGeom>
            </p:spPr>
          </p:pic>
          <p:pic>
            <p:nvPicPr>
              <p:cNvPr id="197" name="Picture 15">
                <a:extLst>
                  <a:ext uri="{FF2B5EF4-FFF2-40B4-BE49-F238E27FC236}">
                    <a16:creationId xmlns:a16="http://schemas.microsoft.com/office/drawing/2014/main" id="{8EBDF9F4-F463-E92C-4C68-795C07F5798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11848" y="-103785"/>
                <a:ext cx="457200" cy="457200"/>
              </a:xfrm>
              <a:prstGeom prst="rect">
                <a:avLst/>
              </a:prstGeom>
            </p:spPr>
          </p:pic>
          <p:pic>
            <p:nvPicPr>
              <p:cNvPr id="198" name="Picture 14">
                <a:extLst>
                  <a:ext uri="{FF2B5EF4-FFF2-40B4-BE49-F238E27FC236}">
                    <a16:creationId xmlns:a16="http://schemas.microsoft.com/office/drawing/2014/main" id="{8951A792-220D-E587-3216-2AD6E93EE74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95392" y="-103785"/>
                <a:ext cx="457200" cy="457200"/>
              </a:xfrm>
              <a:prstGeom prst="rect">
                <a:avLst/>
              </a:prstGeom>
            </p:spPr>
          </p:pic>
          <p:pic>
            <p:nvPicPr>
              <p:cNvPr id="199" name="Picture 15">
                <a:extLst>
                  <a:ext uri="{FF2B5EF4-FFF2-40B4-BE49-F238E27FC236}">
                    <a16:creationId xmlns:a16="http://schemas.microsoft.com/office/drawing/2014/main" id="{6B63C065-56E4-DA39-8303-B563B158D27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87164" y="-103785"/>
                <a:ext cx="457200" cy="457200"/>
              </a:xfrm>
              <a:prstGeom prst="rect">
                <a:avLst/>
              </a:prstGeom>
            </p:spPr>
          </p:pic>
          <p:pic>
            <p:nvPicPr>
              <p:cNvPr id="200" name="Picture 14">
                <a:extLst>
                  <a:ext uri="{FF2B5EF4-FFF2-40B4-BE49-F238E27FC236}">
                    <a16:creationId xmlns:a16="http://schemas.microsoft.com/office/drawing/2014/main" id="{2300E8FE-D516-52E6-CF2A-88BC1FCFF93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7069" y="476907"/>
                <a:ext cx="457200" cy="457200"/>
              </a:xfrm>
              <a:prstGeom prst="rect">
                <a:avLst/>
              </a:prstGeom>
            </p:spPr>
          </p:pic>
          <p:pic>
            <p:nvPicPr>
              <p:cNvPr id="201" name="Picture 15">
                <a:extLst>
                  <a:ext uri="{FF2B5EF4-FFF2-40B4-BE49-F238E27FC236}">
                    <a16:creationId xmlns:a16="http://schemas.microsoft.com/office/drawing/2014/main" id="{A8DE4BD3-8F2F-190A-EFA7-C5C5AFE3D2F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9317" y="476907"/>
                <a:ext cx="457200" cy="457200"/>
              </a:xfrm>
              <a:prstGeom prst="rect">
                <a:avLst/>
              </a:prstGeom>
            </p:spPr>
          </p:pic>
          <p:pic>
            <p:nvPicPr>
              <p:cNvPr id="202" name="Picture 15">
                <a:extLst>
                  <a:ext uri="{FF2B5EF4-FFF2-40B4-BE49-F238E27FC236}">
                    <a16:creationId xmlns:a16="http://schemas.microsoft.com/office/drawing/2014/main" id="{FE291F71-7934-2164-CA3A-EFDC795B4FA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85056" y="476907"/>
                <a:ext cx="457200" cy="457200"/>
              </a:xfrm>
              <a:prstGeom prst="rect">
                <a:avLst/>
              </a:prstGeom>
            </p:spPr>
          </p:pic>
          <p:pic>
            <p:nvPicPr>
              <p:cNvPr id="203" name="Picture 14">
                <a:extLst>
                  <a:ext uri="{FF2B5EF4-FFF2-40B4-BE49-F238E27FC236}">
                    <a16:creationId xmlns:a16="http://schemas.microsoft.com/office/drawing/2014/main" id="{46C8A157-A531-58DB-A498-2A75BE8F56A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23813" y="476907"/>
                <a:ext cx="457200" cy="457200"/>
              </a:xfrm>
              <a:prstGeom prst="rect">
                <a:avLst/>
              </a:prstGeom>
            </p:spPr>
          </p:pic>
          <p:pic>
            <p:nvPicPr>
              <p:cNvPr id="204" name="Picture 15">
                <a:extLst>
                  <a:ext uri="{FF2B5EF4-FFF2-40B4-BE49-F238E27FC236}">
                    <a16:creationId xmlns:a16="http://schemas.microsoft.com/office/drawing/2014/main" id="{96B0A118-4780-9F24-295D-7CE25D2D190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16061" y="476907"/>
                <a:ext cx="457200" cy="457200"/>
              </a:xfrm>
              <a:prstGeom prst="rect">
                <a:avLst/>
              </a:prstGeom>
            </p:spPr>
          </p:pic>
          <p:pic>
            <p:nvPicPr>
              <p:cNvPr id="205" name="Picture 14">
                <a:extLst>
                  <a:ext uri="{FF2B5EF4-FFF2-40B4-BE49-F238E27FC236}">
                    <a16:creationId xmlns:a16="http://schemas.microsoft.com/office/drawing/2014/main" id="{68537033-4791-1CA5-24ED-5D7283EC6ED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800557" y="476907"/>
                <a:ext cx="457200" cy="457200"/>
              </a:xfrm>
              <a:prstGeom prst="rect">
                <a:avLst/>
              </a:prstGeom>
            </p:spPr>
          </p:pic>
          <p:pic>
            <p:nvPicPr>
              <p:cNvPr id="206" name="Picture 15">
                <a:extLst>
                  <a:ext uri="{FF2B5EF4-FFF2-40B4-BE49-F238E27FC236}">
                    <a16:creationId xmlns:a16="http://schemas.microsoft.com/office/drawing/2014/main" id="{49038C41-8625-D2A9-9A95-F105B5E3CDB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92805" y="476907"/>
                <a:ext cx="457200" cy="457200"/>
              </a:xfrm>
              <a:prstGeom prst="rect">
                <a:avLst/>
              </a:prstGeom>
            </p:spPr>
          </p:pic>
          <p:pic>
            <p:nvPicPr>
              <p:cNvPr id="207" name="Picture 14">
                <a:extLst>
                  <a:ext uri="{FF2B5EF4-FFF2-40B4-BE49-F238E27FC236}">
                    <a16:creationId xmlns:a16="http://schemas.microsoft.com/office/drawing/2014/main" id="{5675BC78-A88D-7D09-1859-0DB8DE3407E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0038" y="1070163"/>
                <a:ext cx="457200" cy="457200"/>
              </a:xfrm>
              <a:prstGeom prst="rect">
                <a:avLst/>
              </a:prstGeom>
            </p:spPr>
          </p:pic>
          <p:pic>
            <p:nvPicPr>
              <p:cNvPr id="208" name="Picture 15">
                <a:extLst>
                  <a:ext uri="{FF2B5EF4-FFF2-40B4-BE49-F238E27FC236}">
                    <a16:creationId xmlns:a16="http://schemas.microsoft.com/office/drawing/2014/main" id="{5FAFEE10-D679-2933-DAD0-010FA59E846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2286" y="1070163"/>
                <a:ext cx="457200" cy="457200"/>
              </a:xfrm>
              <a:prstGeom prst="rect">
                <a:avLst/>
              </a:prstGeom>
            </p:spPr>
          </p:pic>
          <p:pic>
            <p:nvPicPr>
              <p:cNvPr id="209" name="Picture 15">
                <a:extLst>
                  <a:ext uri="{FF2B5EF4-FFF2-40B4-BE49-F238E27FC236}">
                    <a16:creationId xmlns:a16="http://schemas.microsoft.com/office/drawing/2014/main" id="{BE1FD3F8-A1C4-BB7E-5439-F19F62ADAB2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78025" y="1070163"/>
                <a:ext cx="457200" cy="457200"/>
              </a:xfrm>
              <a:prstGeom prst="rect">
                <a:avLst/>
              </a:prstGeom>
            </p:spPr>
          </p:pic>
          <p:pic>
            <p:nvPicPr>
              <p:cNvPr id="210" name="Picture 14">
                <a:extLst>
                  <a:ext uri="{FF2B5EF4-FFF2-40B4-BE49-F238E27FC236}">
                    <a16:creationId xmlns:a16="http://schemas.microsoft.com/office/drawing/2014/main" id="{597928BD-1CF9-288D-31D7-F390C038FBB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16782" y="1070163"/>
                <a:ext cx="457200" cy="457200"/>
              </a:xfrm>
              <a:prstGeom prst="rect">
                <a:avLst/>
              </a:prstGeom>
            </p:spPr>
          </p:pic>
          <p:pic>
            <p:nvPicPr>
              <p:cNvPr id="211" name="Picture 15">
                <a:extLst>
                  <a:ext uri="{FF2B5EF4-FFF2-40B4-BE49-F238E27FC236}">
                    <a16:creationId xmlns:a16="http://schemas.microsoft.com/office/drawing/2014/main" id="{4677067A-33DE-43A9-8AB6-33F8732C062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09030" y="1070163"/>
                <a:ext cx="457200" cy="457200"/>
              </a:xfrm>
              <a:prstGeom prst="rect">
                <a:avLst/>
              </a:prstGeom>
            </p:spPr>
          </p:pic>
          <p:pic>
            <p:nvPicPr>
              <p:cNvPr id="212" name="Picture 14">
                <a:extLst>
                  <a:ext uri="{FF2B5EF4-FFF2-40B4-BE49-F238E27FC236}">
                    <a16:creationId xmlns:a16="http://schemas.microsoft.com/office/drawing/2014/main" id="{180DF782-6AA4-6BFD-5789-42F5C32625C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93526" y="1070163"/>
                <a:ext cx="457200" cy="457200"/>
              </a:xfrm>
              <a:prstGeom prst="rect">
                <a:avLst/>
              </a:prstGeom>
            </p:spPr>
          </p:pic>
          <p:pic>
            <p:nvPicPr>
              <p:cNvPr id="213" name="Picture 15">
                <a:extLst>
                  <a:ext uri="{FF2B5EF4-FFF2-40B4-BE49-F238E27FC236}">
                    <a16:creationId xmlns:a16="http://schemas.microsoft.com/office/drawing/2014/main" id="{5EC3ED31-AF0E-182E-7ED5-2959AC10AFA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85774" y="1070163"/>
                <a:ext cx="457200" cy="457200"/>
              </a:xfrm>
              <a:prstGeom prst="rect">
                <a:avLst/>
              </a:prstGeom>
            </p:spPr>
          </p:pic>
          <p:pic>
            <p:nvPicPr>
              <p:cNvPr id="214" name="Picture 14">
                <a:extLst>
                  <a:ext uri="{FF2B5EF4-FFF2-40B4-BE49-F238E27FC236}">
                    <a16:creationId xmlns:a16="http://schemas.microsoft.com/office/drawing/2014/main" id="{08C6EC23-8528-DCCD-F4DA-B3DD5C4AE0B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5418" y="1654627"/>
                <a:ext cx="457200" cy="457200"/>
              </a:xfrm>
              <a:prstGeom prst="rect">
                <a:avLst/>
              </a:prstGeom>
            </p:spPr>
          </p:pic>
          <p:pic>
            <p:nvPicPr>
              <p:cNvPr id="215" name="Picture 15">
                <a:extLst>
                  <a:ext uri="{FF2B5EF4-FFF2-40B4-BE49-F238E27FC236}">
                    <a16:creationId xmlns:a16="http://schemas.microsoft.com/office/drawing/2014/main" id="{32DD7D13-742E-B6E5-72DD-7580178A969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7848" y="1654627"/>
                <a:ext cx="457200" cy="457200"/>
              </a:xfrm>
              <a:prstGeom prst="rect">
                <a:avLst/>
              </a:prstGeom>
            </p:spPr>
          </p:pic>
          <p:pic>
            <p:nvPicPr>
              <p:cNvPr id="216" name="Picture 15">
                <a:extLst>
                  <a:ext uri="{FF2B5EF4-FFF2-40B4-BE49-F238E27FC236}">
                    <a16:creationId xmlns:a16="http://schemas.microsoft.com/office/drawing/2014/main" id="{5CA946AB-F6A2-1D7C-54D2-41551D080FE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84855" y="1654627"/>
                <a:ext cx="457200" cy="457200"/>
              </a:xfrm>
              <a:prstGeom prst="rect">
                <a:avLst/>
              </a:prstGeom>
            </p:spPr>
          </p:pic>
          <p:pic>
            <p:nvPicPr>
              <p:cNvPr id="217" name="Picture 14">
                <a:extLst>
                  <a:ext uri="{FF2B5EF4-FFF2-40B4-BE49-F238E27FC236}">
                    <a16:creationId xmlns:a16="http://schemas.microsoft.com/office/drawing/2014/main" id="{8F966F3B-1B0E-C075-485B-20206F83B3A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22708" y="1654627"/>
                <a:ext cx="457200" cy="457200"/>
              </a:xfrm>
              <a:prstGeom prst="rect">
                <a:avLst/>
              </a:prstGeom>
            </p:spPr>
          </p:pic>
          <p:pic>
            <p:nvPicPr>
              <p:cNvPr id="218" name="Picture 15">
                <a:extLst>
                  <a:ext uri="{FF2B5EF4-FFF2-40B4-BE49-F238E27FC236}">
                    <a16:creationId xmlns:a16="http://schemas.microsoft.com/office/drawing/2014/main" id="{7D3F0F74-2050-373F-E378-BE96C938170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15138" y="1654627"/>
                <a:ext cx="457200" cy="457200"/>
              </a:xfrm>
              <a:prstGeom prst="rect">
                <a:avLst/>
              </a:prstGeom>
            </p:spPr>
          </p:pic>
          <p:pic>
            <p:nvPicPr>
              <p:cNvPr id="219" name="Picture 14">
                <a:extLst>
                  <a:ext uri="{FF2B5EF4-FFF2-40B4-BE49-F238E27FC236}">
                    <a16:creationId xmlns:a16="http://schemas.microsoft.com/office/drawing/2014/main" id="{2E7BB2D3-D8ED-5FC4-1341-D077D634C8A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99998" y="1654627"/>
                <a:ext cx="457200" cy="457200"/>
              </a:xfrm>
              <a:prstGeom prst="rect">
                <a:avLst/>
              </a:prstGeom>
            </p:spPr>
          </p:pic>
          <p:pic>
            <p:nvPicPr>
              <p:cNvPr id="220" name="Picture 15">
                <a:extLst>
                  <a:ext uri="{FF2B5EF4-FFF2-40B4-BE49-F238E27FC236}">
                    <a16:creationId xmlns:a16="http://schemas.microsoft.com/office/drawing/2014/main" id="{99069960-DE42-88B0-89B3-E6E9719A101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92428" y="1654627"/>
                <a:ext cx="457200" cy="457200"/>
              </a:xfrm>
              <a:prstGeom prst="rect">
                <a:avLst/>
              </a:prstGeom>
            </p:spPr>
          </p:pic>
          <p:pic>
            <p:nvPicPr>
              <p:cNvPr id="221" name="Picture 14">
                <a:extLst>
                  <a:ext uri="{FF2B5EF4-FFF2-40B4-BE49-F238E27FC236}">
                    <a16:creationId xmlns:a16="http://schemas.microsoft.com/office/drawing/2014/main" id="{7A032B93-5DBF-31F2-452C-06EFC94CDDF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695241"/>
                <a:ext cx="457200" cy="457200"/>
              </a:xfrm>
              <a:prstGeom prst="rect">
                <a:avLst/>
              </a:prstGeom>
            </p:spPr>
          </p:pic>
          <p:pic>
            <p:nvPicPr>
              <p:cNvPr id="222" name="Picture 14">
                <a:extLst>
                  <a:ext uri="{FF2B5EF4-FFF2-40B4-BE49-F238E27FC236}">
                    <a16:creationId xmlns:a16="http://schemas.microsoft.com/office/drawing/2014/main" id="{BE900C92-CF02-67B8-170C-489E044B0BB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103785"/>
                <a:ext cx="457200" cy="457200"/>
              </a:xfrm>
              <a:prstGeom prst="rect">
                <a:avLst/>
              </a:prstGeom>
            </p:spPr>
          </p:pic>
          <p:pic>
            <p:nvPicPr>
              <p:cNvPr id="223" name="Picture 14">
                <a:extLst>
                  <a:ext uri="{FF2B5EF4-FFF2-40B4-BE49-F238E27FC236}">
                    <a16:creationId xmlns:a16="http://schemas.microsoft.com/office/drawing/2014/main" id="{CDD91D3B-10D0-A657-9E33-D08444E691A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476907"/>
                <a:ext cx="457200" cy="457200"/>
              </a:xfrm>
              <a:prstGeom prst="rect">
                <a:avLst/>
              </a:prstGeom>
            </p:spPr>
          </p:pic>
          <p:pic>
            <p:nvPicPr>
              <p:cNvPr id="224" name="Picture 14">
                <a:extLst>
                  <a:ext uri="{FF2B5EF4-FFF2-40B4-BE49-F238E27FC236}">
                    <a16:creationId xmlns:a16="http://schemas.microsoft.com/office/drawing/2014/main" id="{D9546CC8-6BBC-E84F-04FA-E82A5F9A86F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1070163"/>
                <a:ext cx="457200" cy="457200"/>
              </a:xfrm>
              <a:prstGeom prst="rect">
                <a:avLst/>
              </a:prstGeom>
            </p:spPr>
          </p:pic>
          <p:pic>
            <p:nvPicPr>
              <p:cNvPr id="225" name="Picture 14">
                <a:extLst>
                  <a:ext uri="{FF2B5EF4-FFF2-40B4-BE49-F238E27FC236}">
                    <a16:creationId xmlns:a16="http://schemas.microsoft.com/office/drawing/2014/main" id="{C5138AC2-BCBC-2B76-7328-22B450B3737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1654627"/>
                <a:ext cx="457200" cy="457200"/>
              </a:xfrm>
              <a:prstGeom prst="rect">
                <a:avLst/>
              </a:prstGeom>
            </p:spPr>
          </p:pic>
          <p:pic>
            <p:nvPicPr>
              <p:cNvPr id="226" name="Picture 15">
                <a:extLst>
                  <a:ext uri="{FF2B5EF4-FFF2-40B4-BE49-F238E27FC236}">
                    <a16:creationId xmlns:a16="http://schemas.microsoft.com/office/drawing/2014/main" id="{193D79A7-398A-09FE-06D8-397E2741D8B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28178" y="-695241"/>
                <a:ext cx="457200" cy="457200"/>
              </a:xfrm>
              <a:prstGeom prst="rect">
                <a:avLst/>
              </a:prstGeom>
            </p:spPr>
          </p:pic>
          <p:pic>
            <p:nvPicPr>
              <p:cNvPr id="227" name="Picture 15">
                <a:extLst>
                  <a:ext uri="{FF2B5EF4-FFF2-40B4-BE49-F238E27FC236}">
                    <a16:creationId xmlns:a16="http://schemas.microsoft.com/office/drawing/2014/main" id="{5AA0F517-EA83-3076-8A52-102D0CFE8FE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503368" y="-695241"/>
                <a:ext cx="457200" cy="457200"/>
              </a:xfrm>
              <a:prstGeom prst="rect">
                <a:avLst/>
              </a:prstGeom>
            </p:spPr>
          </p:pic>
          <p:pic>
            <p:nvPicPr>
              <p:cNvPr id="228" name="Picture 15">
                <a:extLst>
                  <a:ext uri="{FF2B5EF4-FFF2-40B4-BE49-F238E27FC236}">
                    <a16:creationId xmlns:a16="http://schemas.microsoft.com/office/drawing/2014/main" id="{3C4E8142-FAA4-B417-C675-911ECF24CB1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28304" y="-103785"/>
                <a:ext cx="457200" cy="457200"/>
              </a:xfrm>
              <a:prstGeom prst="rect">
                <a:avLst/>
              </a:prstGeom>
            </p:spPr>
          </p:pic>
          <p:pic>
            <p:nvPicPr>
              <p:cNvPr id="229" name="Picture 15">
                <a:extLst>
                  <a:ext uri="{FF2B5EF4-FFF2-40B4-BE49-F238E27FC236}">
                    <a16:creationId xmlns:a16="http://schemas.microsoft.com/office/drawing/2014/main" id="{99B9E6AC-6E24-23DA-9ED1-B7E1529A229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503620" y="-103785"/>
                <a:ext cx="457200" cy="457200"/>
              </a:xfrm>
              <a:prstGeom prst="rect">
                <a:avLst/>
              </a:prstGeom>
            </p:spPr>
          </p:pic>
          <p:pic>
            <p:nvPicPr>
              <p:cNvPr id="230" name="Picture 15">
                <a:extLst>
                  <a:ext uri="{FF2B5EF4-FFF2-40B4-BE49-F238E27FC236}">
                    <a16:creationId xmlns:a16="http://schemas.microsoft.com/office/drawing/2014/main" id="{00627519-7293-0D71-437C-160DD3094D7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21272" y="476907"/>
                <a:ext cx="457200" cy="457200"/>
              </a:xfrm>
              <a:prstGeom prst="rect">
                <a:avLst/>
              </a:prstGeom>
            </p:spPr>
          </p:pic>
          <p:pic>
            <p:nvPicPr>
              <p:cNvPr id="231" name="Picture 15">
                <a:extLst>
                  <a:ext uri="{FF2B5EF4-FFF2-40B4-BE49-F238E27FC236}">
                    <a16:creationId xmlns:a16="http://schemas.microsoft.com/office/drawing/2014/main" id="{CEF706CD-AB01-A84B-1A72-D6138DA5F24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495153" y="476907"/>
                <a:ext cx="457200" cy="457200"/>
              </a:xfrm>
              <a:prstGeom prst="rect">
                <a:avLst/>
              </a:prstGeom>
            </p:spPr>
          </p:pic>
          <p:pic>
            <p:nvPicPr>
              <p:cNvPr id="232" name="Picture 15">
                <a:extLst>
                  <a:ext uri="{FF2B5EF4-FFF2-40B4-BE49-F238E27FC236}">
                    <a16:creationId xmlns:a16="http://schemas.microsoft.com/office/drawing/2014/main" id="{EC4CD749-6EDE-6B1E-12C0-2539FAA2801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18366" y="1070163"/>
                <a:ext cx="457200" cy="457200"/>
              </a:xfrm>
              <a:prstGeom prst="rect">
                <a:avLst/>
              </a:prstGeom>
            </p:spPr>
          </p:pic>
          <p:pic>
            <p:nvPicPr>
              <p:cNvPr id="233" name="Picture 15">
                <a:extLst>
                  <a:ext uri="{FF2B5EF4-FFF2-40B4-BE49-F238E27FC236}">
                    <a16:creationId xmlns:a16="http://schemas.microsoft.com/office/drawing/2014/main" id="{2D8EED6F-96A2-A901-7BCF-CFC6708D4C5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492247" y="1070163"/>
                <a:ext cx="457200" cy="457200"/>
              </a:xfrm>
              <a:prstGeom prst="rect">
                <a:avLst/>
              </a:prstGeom>
            </p:spPr>
          </p:pic>
          <p:pic>
            <p:nvPicPr>
              <p:cNvPr id="234" name="Picture 15">
                <a:extLst>
                  <a:ext uri="{FF2B5EF4-FFF2-40B4-BE49-F238E27FC236}">
                    <a16:creationId xmlns:a16="http://schemas.microsoft.com/office/drawing/2014/main" id="{FE1980BB-D7D7-73BC-58BB-98535AC5E01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30278" y="1654627"/>
                <a:ext cx="457200" cy="457200"/>
              </a:xfrm>
              <a:prstGeom prst="rect">
                <a:avLst/>
              </a:prstGeom>
            </p:spPr>
          </p:pic>
          <p:pic>
            <p:nvPicPr>
              <p:cNvPr id="235" name="Picture 15">
                <a:extLst>
                  <a:ext uri="{FF2B5EF4-FFF2-40B4-BE49-F238E27FC236}">
                    <a16:creationId xmlns:a16="http://schemas.microsoft.com/office/drawing/2014/main" id="{99DAEBD3-6A74-4EB2-E994-C954DE6A637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507568" y="1654627"/>
                <a:ext cx="457200" cy="457200"/>
              </a:xfrm>
              <a:prstGeom prst="rect">
                <a:avLst/>
              </a:prstGeom>
            </p:spPr>
          </p:pic>
        </p:grpSp>
      </p:grpSp>
    </p:spTree>
    <p:extLst>
      <p:ext uri="{BB962C8B-B14F-4D97-AF65-F5344CB8AC3E}">
        <p14:creationId xmlns:p14="http://schemas.microsoft.com/office/powerpoint/2010/main" val="402711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eMarket-no-anima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1DAE3-2816-B146-BA1B-A8D1178203DE}"/>
              </a:ext>
            </a:extLst>
          </p:cNvPr>
          <p:cNvSpPr>
            <a:spLocks noGrp="1"/>
          </p:cNvSpPr>
          <p:nvPr>
            <p:ph type="title"/>
          </p:nvPr>
        </p:nvSpPr>
        <p:spPr/>
        <p:txBody>
          <a:bodyPr/>
          <a:lstStyle>
            <a:lvl1pPr>
              <a:defRPr b="0" i="0"/>
            </a:lvl1pPr>
          </a:lstStyle>
          <a:p>
            <a:r>
              <a:rPr lang="en-US"/>
              <a:t>Click to edit Master title style</a:t>
            </a:r>
          </a:p>
        </p:txBody>
      </p:sp>
      <p:grpSp>
        <p:nvGrpSpPr>
          <p:cNvPr id="560" name="Our Customers">
            <a:extLst>
              <a:ext uri="{FF2B5EF4-FFF2-40B4-BE49-F238E27FC236}">
                <a16:creationId xmlns:a16="http://schemas.microsoft.com/office/drawing/2014/main" id="{8BF749C5-13D5-6FF0-7E48-65918C7CC2D8}"/>
              </a:ext>
            </a:extLst>
          </p:cNvPr>
          <p:cNvGrpSpPr/>
          <p:nvPr/>
        </p:nvGrpSpPr>
        <p:grpSpPr>
          <a:xfrm>
            <a:off x="5099449" y="933045"/>
            <a:ext cx="3873365" cy="3450569"/>
            <a:chOff x="5099449" y="933045"/>
            <a:chExt cx="3873365" cy="3450569"/>
          </a:xfrm>
        </p:grpSpPr>
        <p:grpSp>
          <p:nvGrpSpPr>
            <p:cNvPr id="496" name="Ours - label ">
              <a:extLst>
                <a:ext uri="{FF2B5EF4-FFF2-40B4-BE49-F238E27FC236}">
                  <a16:creationId xmlns:a16="http://schemas.microsoft.com/office/drawing/2014/main" id="{F03B015B-DF4E-80A2-46B1-FB854F7AF1B3}"/>
                </a:ext>
              </a:extLst>
            </p:cNvPr>
            <p:cNvGrpSpPr/>
            <p:nvPr/>
          </p:nvGrpSpPr>
          <p:grpSpPr>
            <a:xfrm>
              <a:off x="7725084" y="1471066"/>
              <a:ext cx="1247730" cy="457200"/>
              <a:chOff x="7646702" y="1471063"/>
              <a:chExt cx="1247730" cy="457200"/>
            </a:xfrm>
          </p:grpSpPr>
          <p:sp>
            <p:nvSpPr>
              <p:cNvPr id="497" name="TextBox 496">
                <a:extLst>
                  <a:ext uri="{FF2B5EF4-FFF2-40B4-BE49-F238E27FC236}">
                    <a16:creationId xmlns:a16="http://schemas.microsoft.com/office/drawing/2014/main" id="{C329D728-6D59-892F-3BBC-FD4A7305A83F}"/>
                  </a:ext>
                </a:extLst>
              </p:cNvPr>
              <p:cNvSpPr txBox="1"/>
              <p:nvPr/>
            </p:nvSpPr>
            <p:spPr>
              <a:xfrm>
                <a:off x="7681649" y="1499730"/>
                <a:ext cx="1212783" cy="399867"/>
              </a:xfrm>
              <a:prstGeom prst="rect">
                <a:avLst/>
              </a:prstGeom>
              <a:noFill/>
            </p:spPr>
            <p:txBody>
              <a:bodyPr wrap="none" rtlCol="0" anchor="ctr">
                <a:noAutofit/>
              </a:bodyPr>
              <a:lstStyle/>
              <a:p>
                <a:r>
                  <a:rPr lang="en-US" sz="1400" b="0" i="0">
                    <a:solidFill>
                      <a:schemeClr val="tx2"/>
                    </a:solidFill>
                    <a:latin typeface="+mj-lt"/>
                    <a:ea typeface="+mj-ea"/>
                    <a:cs typeface="Calibri" panose="020F0502020204030204" pitchFamily="34" charset="0"/>
                  </a:rPr>
                  <a:t>Ours</a:t>
                </a:r>
              </a:p>
            </p:txBody>
          </p:sp>
          <p:cxnSp>
            <p:nvCxnSpPr>
              <p:cNvPr id="498" name="Straight Connector 497">
                <a:extLst>
                  <a:ext uri="{FF2B5EF4-FFF2-40B4-BE49-F238E27FC236}">
                    <a16:creationId xmlns:a16="http://schemas.microsoft.com/office/drawing/2014/main" id="{ABB4EA55-02BE-6952-25C0-EC6C24122559}"/>
                  </a:ext>
                </a:extLst>
              </p:cNvPr>
              <p:cNvCxnSpPr>
                <a:cxnSpLocks/>
              </p:cNvCxnSpPr>
              <p:nvPr/>
            </p:nvCxnSpPr>
            <p:spPr>
              <a:xfrm>
                <a:off x="7646702" y="1471063"/>
                <a:ext cx="0" cy="45720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559" name="Customers - top/bottom lines">
              <a:extLst>
                <a:ext uri="{FF2B5EF4-FFF2-40B4-BE49-F238E27FC236}">
                  <a16:creationId xmlns:a16="http://schemas.microsoft.com/office/drawing/2014/main" id="{69FEEA9B-51CA-DE03-DC58-39B3E4F6EA1C}"/>
                </a:ext>
              </a:extLst>
            </p:cNvPr>
            <p:cNvGrpSpPr/>
            <p:nvPr/>
          </p:nvGrpSpPr>
          <p:grpSpPr>
            <a:xfrm>
              <a:off x="5103380" y="933045"/>
              <a:ext cx="2504345" cy="3450569"/>
              <a:chOff x="5103380" y="933045"/>
              <a:chExt cx="2504345" cy="3450569"/>
            </a:xfrm>
          </p:grpSpPr>
          <p:cxnSp>
            <p:nvCxnSpPr>
              <p:cNvPr id="499" name="Straight Connector 498">
                <a:extLst>
                  <a:ext uri="{FF2B5EF4-FFF2-40B4-BE49-F238E27FC236}">
                    <a16:creationId xmlns:a16="http://schemas.microsoft.com/office/drawing/2014/main" id="{5383F823-DF68-52F7-98BC-BDBB7F5386EC}"/>
                  </a:ext>
                </a:extLst>
              </p:cNvPr>
              <p:cNvCxnSpPr>
                <a:cxnSpLocks/>
              </p:cNvCxnSpPr>
              <p:nvPr/>
            </p:nvCxnSpPr>
            <p:spPr>
              <a:xfrm>
                <a:off x="5103380" y="4373231"/>
                <a:ext cx="2504345" cy="10383"/>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00" name="TextBox 499">
                <a:extLst>
                  <a:ext uri="{FF2B5EF4-FFF2-40B4-BE49-F238E27FC236}">
                    <a16:creationId xmlns:a16="http://schemas.microsoft.com/office/drawing/2014/main" id="{20798272-4169-0E42-057A-66249AA5A1E5}"/>
                  </a:ext>
                </a:extLst>
              </p:cNvPr>
              <p:cNvSpPr txBox="1"/>
              <p:nvPr/>
            </p:nvSpPr>
            <p:spPr>
              <a:xfrm>
                <a:off x="5103380" y="933045"/>
                <a:ext cx="2504345" cy="399867"/>
              </a:xfrm>
              <a:prstGeom prst="rect">
                <a:avLst/>
              </a:prstGeom>
              <a:noFill/>
            </p:spPr>
            <p:txBody>
              <a:bodyPr wrap="none" rtlCol="0" anchor="ctr">
                <a:noAutofit/>
              </a:bodyPr>
              <a:lstStyle/>
              <a:p>
                <a:pPr algn="ctr"/>
                <a:r>
                  <a:rPr lang="en-US" sz="1595" b="0" i="0">
                    <a:solidFill>
                      <a:schemeClr val="tx2"/>
                    </a:solidFill>
                    <a:latin typeface="+mj-lt"/>
                    <a:ea typeface="+mj-ea"/>
                    <a:cs typeface="Calibri" panose="020F0502020204030204" pitchFamily="34" charset="0"/>
                  </a:rPr>
                  <a:t>CUSTOMERS</a:t>
                </a:r>
              </a:p>
            </p:txBody>
          </p:sp>
          <p:cxnSp>
            <p:nvCxnSpPr>
              <p:cNvPr id="501" name="Straight Connector 500">
                <a:extLst>
                  <a:ext uri="{FF2B5EF4-FFF2-40B4-BE49-F238E27FC236}">
                    <a16:creationId xmlns:a16="http://schemas.microsoft.com/office/drawing/2014/main" id="{4C8F21E8-B5E5-EB09-E131-9FF78DDA107F}"/>
                  </a:ext>
                </a:extLst>
              </p:cNvPr>
              <p:cNvCxnSpPr>
                <a:cxnSpLocks/>
              </p:cNvCxnSpPr>
              <p:nvPr/>
            </p:nvCxnSpPr>
            <p:spPr>
              <a:xfrm>
                <a:off x="5103380" y="1371196"/>
                <a:ext cx="2504345" cy="10383"/>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 name="Customers">
              <a:extLst>
                <a:ext uri="{FF2B5EF4-FFF2-40B4-BE49-F238E27FC236}">
                  <a16:creationId xmlns:a16="http://schemas.microsoft.com/office/drawing/2014/main" id="{51548194-92A6-86C2-3322-AE7C183375C0}"/>
                </a:ext>
              </a:extLst>
            </p:cNvPr>
            <p:cNvGrpSpPr/>
            <p:nvPr/>
          </p:nvGrpSpPr>
          <p:grpSpPr>
            <a:xfrm>
              <a:off x="5099449" y="1463641"/>
              <a:ext cx="2500219" cy="457200"/>
              <a:chOff x="682105" y="1461324"/>
              <a:chExt cx="2500219" cy="457200"/>
            </a:xfrm>
          </p:grpSpPr>
          <p:pic>
            <p:nvPicPr>
              <p:cNvPr id="4" name="Picture 5">
                <a:extLst>
                  <a:ext uri="{FF2B5EF4-FFF2-40B4-BE49-F238E27FC236}">
                    <a16:creationId xmlns:a16="http://schemas.microsoft.com/office/drawing/2014/main" id="{AE4A70C5-2A58-8483-0800-D65EC7F5895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25124" y="1461324"/>
                <a:ext cx="457200" cy="457200"/>
              </a:xfrm>
              <a:prstGeom prst="rect">
                <a:avLst/>
              </a:prstGeom>
            </p:spPr>
          </p:pic>
          <p:pic>
            <p:nvPicPr>
              <p:cNvPr id="5" name="Picture 5">
                <a:extLst>
                  <a:ext uri="{FF2B5EF4-FFF2-40B4-BE49-F238E27FC236}">
                    <a16:creationId xmlns:a16="http://schemas.microsoft.com/office/drawing/2014/main" id="{EA220F0D-6B32-5B2A-60E7-5F4E69F4BF0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2105" y="1461324"/>
                <a:ext cx="457200" cy="457200"/>
              </a:xfrm>
              <a:prstGeom prst="rect">
                <a:avLst/>
              </a:prstGeom>
            </p:spPr>
          </p:pic>
          <p:pic>
            <p:nvPicPr>
              <p:cNvPr id="6" name="Picture 5">
                <a:extLst>
                  <a:ext uri="{FF2B5EF4-FFF2-40B4-BE49-F238E27FC236}">
                    <a16:creationId xmlns:a16="http://schemas.microsoft.com/office/drawing/2014/main" id="{AA08FF3E-9D77-3D0A-4925-2298AB4EB4F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73965" y="1461324"/>
                <a:ext cx="457200" cy="457200"/>
              </a:xfrm>
              <a:prstGeom prst="rect">
                <a:avLst/>
              </a:prstGeom>
            </p:spPr>
          </p:pic>
          <p:pic>
            <p:nvPicPr>
              <p:cNvPr id="7" name="Picture 5">
                <a:extLst>
                  <a:ext uri="{FF2B5EF4-FFF2-40B4-BE49-F238E27FC236}">
                    <a16:creationId xmlns:a16="http://schemas.microsoft.com/office/drawing/2014/main" id="{372BCA2A-43CA-4767-E981-DF0754E7635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65825" y="1461324"/>
                <a:ext cx="457200" cy="457200"/>
              </a:xfrm>
              <a:prstGeom prst="rect">
                <a:avLst/>
              </a:prstGeom>
            </p:spPr>
          </p:pic>
          <p:pic>
            <p:nvPicPr>
              <p:cNvPr id="8" name="Picture 5">
                <a:extLst>
                  <a:ext uri="{FF2B5EF4-FFF2-40B4-BE49-F238E27FC236}">
                    <a16:creationId xmlns:a16="http://schemas.microsoft.com/office/drawing/2014/main" id="{556F0E96-2E95-D6B7-4B10-0B043E65912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557685" y="1461324"/>
                <a:ext cx="457200" cy="457200"/>
              </a:xfrm>
              <a:prstGeom prst="rect">
                <a:avLst/>
              </a:prstGeom>
            </p:spPr>
          </p:pic>
          <p:pic>
            <p:nvPicPr>
              <p:cNvPr id="9" name="Picture 5">
                <a:extLst>
                  <a:ext uri="{FF2B5EF4-FFF2-40B4-BE49-F238E27FC236}">
                    <a16:creationId xmlns:a16="http://schemas.microsoft.com/office/drawing/2014/main" id="{E6845E23-83A8-43E3-17D9-2345DD8C63E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849545" y="1461324"/>
                <a:ext cx="457200" cy="457200"/>
              </a:xfrm>
              <a:prstGeom prst="rect">
                <a:avLst/>
              </a:prstGeom>
            </p:spPr>
          </p:pic>
          <p:pic>
            <p:nvPicPr>
              <p:cNvPr id="10" name="Picture 5">
                <a:extLst>
                  <a:ext uri="{FF2B5EF4-FFF2-40B4-BE49-F238E27FC236}">
                    <a16:creationId xmlns:a16="http://schemas.microsoft.com/office/drawing/2014/main" id="{E0115654-81F0-3AB1-FC13-06705FB4AED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141405" y="1461324"/>
                <a:ext cx="457200" cy="457200"/>
              </a:xfrm>
              <a:prstGeom prst="rect">
                <a:avLst/>
              </a:prstGeom>
            </p:spPr>
          </p:pic>
          <p:pic>
            <p:nvPicPr>
              <p:cNvPr id="11" name="Picture 5">
                <a:extLst>
                  <a:ext uri="{FF2B5EF4-FFF2-40B4-BE49-F238E27FC236}">
                    <a16:creationId xmlns:a16="http://schemas.microsoft.com/office/drawing/2014/main" id="{EB2C3777-367F-0363-FE81-F300EB00EA8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33265" y="1461324"/>
                <a:ext cx="457200" cy="457200"/>
              </a:xfrm>
              <a:prstGeom prst="rect">
                <a:avLst/>
              </a:prstGeom>
            </p:spPr>
          </p:pic>
        </p:grpSp>
      </p:grpSp>
      <p:grpSp>
        <p:nvGrpSpPr>
          <p:cNvPr id="12" name="Buyers">
            <a:extLst>
              <a:ext uri="{FF2B5EF4-FFF2-40B4-BE49-F238E27FC236}">
                <a16:creationId xmlns:a16="http://schemas.microsoft.com/office/drawing/2014/main" id="{D2E32EC2-2532-6CB7-41B2-DF2D2F474511}"/>
              </a:ext>
            </a:extLst>
          </p:cNvPr>
          <p:cNvGrpSpPr/>
          <p:nvPr/>
        </p:nvGrpSpPr>
        <p:grpSpPr>
          <a:xfrm>
            <a:off x="4080601" y="942649"/>
            <a:ext cx="747431" cy="3430580"/>
            <a:chOff x="4080601" y="942649"/>
            <a:chExt cx="747431" cy="3430580"/>
          </a:xfrm>
        </p:grpSpPr>
        <p:grpSp>
          <p:nvGrpSpPr>
            <p:cNvPr id="13" name="Group 12">
              <a:extLst>
                <a:ext uri="{FF2B5EF4-FFF2-40B4-BE49-F238E27FC236}">
                  <a16:creationId xmlns:a16="http://schemas.microsoft.com/office/drawing/2014/main" id="{CC3C066D-1D38-BF25-BA41-3AB1B08D1329}"/>
                </a:ext>
              </a:extLst>
            </p:cNvPr>
            <p:cNvGrpSpPr/>
            <p:nvPr/>
          </p:nvGrpSpPr>
          <p:grpSpPr>
            <a:xfrm>
              <a:off x="4080601" y="1461324"/>
              <a:ext cx="747431" cy="2805537"/>
              <a:chOff x="682105" y="3812859"/>
              <a:chExt cx="747431" cy="2805537"/>
            </a:xfrm>
          </p:grpSpPr>
          <p:pic>
            <p:nvPicPr>
              <p:cNvPr id="17" name="Picture 292">
                <a:extLst>
                  <a:ext uri="{FF2B5EF4-FFF2-40B4-BE49-F238E27FC236}">
                    <a16:creationId xmlns:a16="http://schemas.microsoft.com/office/drawing/2014/main" id="{1133C53B-7FC1-E22A-0F66-E3119A8E50B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2105" y="3812859"/>
                <a:ext cx="457200" cy="457200"/>
              </a:xfrm>
              <a:prstGeom prst="rect">
                <a:avLst/>
              </a:prstGeom>
            </p:spPr>
          </p:pic>
          <p:pic>
            <p:nvPicPr>
              <p:cNvPr id="18" name="Picture 292">
                <a:extLst>
                  <a:ext uri="{FF2B5EF4-FFF2-40B4-BE49-F238E27FC236}">
                    <a16:creationId xmlns:a16="http://schemas.microsoft.com/office/drawing/2014/main" id="{1DC652DF-B316-B323-6D8C-D66D59EAF26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72336" y="3812859"/>
                <a:ext cx="457200" cy="457200"/>
              </a:xfrm>
              <a:prstGeom prst="rect">
                <a:avLst/>
              </a:prstGeom>
            </p:spPr>
          </p:pic>
          <p:pic>
            <p:nvPicPr>
              <p:cNvPr id="19" name="Picture 292">
                <a:extLst>
                  <a:ext uri="{FF2B5EF4-FFF2-40B4-BE49-F238E27FC236}">
                    <a16:creationId xmlns:a16="http://schemas.microsoft.com/office/drawing/2014/main" id="{90C1D11D-63F6-9E5A-AAAB-CF04404D859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2105" y="4397702"/>
                <a:ext cx="457200" cy="457200"/>
              </a:xfrm>
              <a:prstGeom prst="rect">
                <a:avLst/>
              </a:prstGeom>
            </p:spPr>
          </p:pic>
          <p:pic>
            <p:nvPicPr>
              <p:cNvPr id="20" name="Picture 292">
                <a:extLst>
                  <a:ext uri="{FF2B5EF4-FFF2-40B4-BE49-F238E27FC236}">
                    <a16:creationId xmlns:a16="http://schemas.microsoft.com/office/drawing/2014/main" id="{EE47393D-F999-3790-1A02-CEFA39A77FC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72336" y="4397702"/>
                <a:ext cx="457200" cy="457200"/>
              </a:xfrm>
              <a:prstGeom prst="rect">
                <a:avLst/>
              </a:prstGeom>
            </p:spPr>
          </p:pic>
          <p:pic>
            <p:nvPicPr>
              <p:cNvPr id="21" name="Picture 292">
                <a:extLst>
                  <a:ext uri="{FF2B5EF4-FFF2-40B4-BE49-F238E27FC236}">
                    <a16:creationId xmlns:a16="http://schemas.microsoft.com/office/drawing/2014/main" id="{CC8E9FD8-54EE-FD48-BEB3-3F3E283807A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2105" y="4985007"/>
                <a:ext cx="457200" cy="457200"/>
              </a:xfrm>
              <a:prstGeom prst="rect">
                <a:avLst/>
              </a:prstGeom>
            </p:spPr>
          </p:pic>
          <p:pic>
            <p:nvPicPr>
              <p:cNvPr id="22" name="Picture 292">
                <a:extLst>
                  <a:ext uri="{FF2B5EF4-FFF2-40B4-BE49-F238E27FC236}">
                    <a16:creationId xmlns:a16="http://schemas.microsoft.com/office/drawing/2014/main" id="{2A8C5561-73B9-DEA1-222B-1236E7728E4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72336" y="4985007"/>
                <a:ext cx="457200" cy="457200"/>
              </a:xfrm>
              <a:prstGeom prst="rect">
                <a:avLst/>
              </a:prstGeom>
            </p:spPr>
          </p:pic>
          <p:pic>
            <p:nvPicPr>
              <p:cNvPr id="23" name="Picture 292">
                <a:extLst>
                  <a:ext uri="{FF2B5EF4-FFF2-40B4-BE49-F238E27FC236}">
                    <a16:creationId xmlns:a16="http://schemas.microsoft.com/office/drawing/2014/main" id="{81691F28-DC90-3DCE-C7B3-A9C1367C4A5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2105" y="5579367"/>
                <a:ext cx="457200" cy="457200"/>
              </a:xfrm>
              <a:prstGeom prst="rect">
                <a:avLst/>
              </a:prstGeom>
            </p:spPr>
          </p:pic>
          <p:pic>
            <p:nvPicPr>
              <p:cNvPr id="24" name="Picture 292">
                <a:extLst>
                  <a:ext uri="{FF2B5EF4-FFF2-40B4-BE49-F238E27FC236}">
                    <a16:creationId xmlns:a16="http://schemas.microsoft.com/office/drawing/2014/main" id="{9EB4C0C0-4758-13A0-BD7E-6593584B709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72336" y="5579367"/>
                <a:ext cx="457200" cy="457200"/>
              </a:xfrm>
              <a:prstGeom prst="rect">
                <a:avLst/>
              </a:prstGeom>
            </p:spPr>
          </p:pic>
          <p:pic>
            <p:nvPicPr>
              <p:cNvPr id="25" name="Picture 292">
                <a:extLst>
                  <a:ext uri="{FF2B5EF4-FFF2-40B4-BE49-F238E27FC236}">
                    <a16:creationId xmlns:a16="http://schemas.microsoft.com/office/drawing/2014/main" id="{D89A0B26-C6CB-1744-F6B0-0D8C9A9A971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2105" y="6161196"/>
                <a:ext cx="457200" cy="457200"/>
              </a:xfrm>
              <a:prstGeom prst="rect">
                <a:avLst/>
              </a:prstGeom>
            </p:spPr>
          </p:pic>
          <p:pic>
            <p:nvPicPr>
              <p:cNvPr id="26" name="Picture 292">
                <a:extLst>
                  <a:ext uri="{FF2B5EF4-FFF2-40B4-BE49-F238E27FC236}">
                    <a16:creationId xmlns:a16="http://schemas.microsoft.com/office/drawing/2014/main" id="{B2EA7711-9B78-46F6-015A-7D7EEE1D63A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72336" y="6161196"/>
                <a:ext cx="457200" cy="457200"/>
              </a:xfrm>
              <a:prstGeom prst="rect">
                <a:avLst/>
              </a:prstGeom>
            </p:spPr>
          </p:pic>
        </p:grpSp>
        <p:sp>
          <p:nvSpPr>
            <p:cNvPr id="14" name="TextBox 13">
              <a:extLst>
                <a:ext uri="{FF2B5EF4-FFF2-40B4-BE49-F238E27FC236}">
                  <a16:creationId xmlns:a16="http://schemas.microsoft.com/office/drawing/2014/main" id="{5743F4A4-2A0F-9DB0-BBBD-FB45FEBD68F1}"/>
                </a:ext>
              </a:extLst>
            </p:cNvPr>
            <p:cNvSpPr txBox="1"/>
            <p:nvPr/>
          </p:nvSpPr>
          <p:spPr>
            <a:xfrm>
              <a:off x="4220229" y="942649"/>
              <a:ext cx="471425" cy="399867"/>
            </a:xfrm>
            <a:prstGeom prst="rect">
              <a:avLst/>
            </a:prstGeom>
            <a:noFill/>
          </p:spPr>
          <p:txBody>
            <a:bodyPr wrap="none" rtlCol="0" anchor="ctr">
              <a:noAutofit/>
            </a:bodyPr>
            <a:lstStyle/>
            <a:p>
              <a:pPr algn="ctr"/>
              <a:r>
                <a:rPr lang="en-US" sz="1595" b="0" i="0" dirty="0">
                  <a:solidFill>
                    <a:schemeClr val="tx2"/>
                  </a:solidFill>
                  <a:latin typeface="+mj-lt"/>
                  <a:ea typeface="+mj-ea"/>
                  <a:cs typeface="Calibri" panose="020F0502020204030204" pitchFamily="34" charset="0"/>
                </a:rPr>
                <a:t>BUYERS</a:t>
              </a:r>
            </a:p>
          </p:txBody>
        </p:sp>
        <p:cxnSp>
          <p:nvCxnSpPr>
            <p:cNvPr id="15" name="Straight Connector 14">
              <a:extLst>
                <a:ext uri="{FF2B5EF4-FFF2-40B4-BE49-F238E27FC236}">
                  <a16:creationId xmlns:a16="http://schemas.microsoft.com/office/drawing/2014/main" id="{3DD08F1E-E920-99BC-D8AD-96BE3F50CF87}"/>
                </a:ext>
              </a:extLst>
            </p:cNvPr>
            <p:cNvCxnSpPr>
              <a:cxnSpLocks/>
            </p:cNvCxnSpPr>
            <p:nvPr/>
          </p:nvCxnSpPr>
          <p:spPr>
            <a:xfrm>
              <a:off x="4135458" y="4373229"/>
              <a:ext cx="640966"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DF640CD-5E0F-AF5F-70B9-8145DEA445C2}"/>
                </a:ext>
              </a:extLst>
            </p:cNvPr>
            <p:cNvCxnSpPr>
              <a:cxnSpLocks/>
            </p:cNvCxnSpPr>
            <p:nvPr/>
          </p:nvCxnSpPr>
          <p:spPr>
            <a:xfrm>
              <a:off x="4135458" y="1371193"/>
              <a:ext cx="640966"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7" name="Theirs">
            <a:extLst>
              <a:ext uri="{FF2B5EF4-FFF2-40B4-BE49-F238E27FC236}">
                <a16:creationId xmlns:a16="http://schemas.microsoft.com/office/drawing/2014/main" id="{D5F945F7-0CDD-5F0C-B8B1-7CA6B5B899D9}"/>
              </a:ext>
            </a:extLst>
          </p:cNvPr>
          <p:cNvGrpSpPr/>
          <p:nvPr/>
        </p:nvGrpSpPr>
        <p:grpSpPr>
          <a:xfrm>
            <a:off x="5099449" y="2048256"/>
            <a:ext cx="3872969" cy="1636776"/>
            <a:chOff x="5099843" y="2048256"/>
            <a:chExt cx="3872969" cy="1636776"/>
          </a:xfrm>
        </p:grpSpPr>
        <p:grpSp>
          <p:nvGrpSpPr>
            <p:cNvPr id="28" name="Group 27">
              <a:extLst>
                <a:ext uri="{FF2B5EF4-FFF2-40B4-BE49-F238E27FC236}">
                  <a16:creationId xmlns:a16="http://schemas.microsoft.com/office/drawing/2014/main" id="{17BB1578-BD4F-F107-8E21-B6088AF2197A}"/>
                </a:ext>
              </a:extLst>
            </p:cNvPr>
            <p:cNvGrpSpPr/>
            <p:nvPr/>
          </p:nvGrpSpPr>
          <p:grpSpPr>
            <a:xfrm>
              <a:off x="5099843" y="2048256"/>
              <a:ext cx="2499215" cy="1636776"/>
              <a:chOff x="5099843" y="1463106"/>
              <a:chExt cx="2499215" cy="1636776"/>
            </a:xfrm>
          </p:grpSpPr>
          <p:pic>
            <p:nvPicPr>
              <p:cNvPr id="31" name="Picture 11">
                <a:extLst>
                  <a:ext uri="{FF2B5EF4-FFF2-40B4-BE49-F238E27FC236}">
                    <a16:creationId xmlns:a16="http://schemas.microsoft.com/office/drawing/2014/main" id="{024AC2F8-4FC8-04BE-C6D7-2078A08E76A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99843" y="2642682"/>
                <a:ext cx="457200" cy="457200"/>
              </a:xfrm>
              <a:prstGeom prst="rect">
                <a:avLst/>
              </a:prstGeom>
            </p:spPr>
          </p:pic>
          <p:pic>
            <p:nvPicPr>
              <p:cNvPr id="32" name="Picture 11">
                <a:extLst>
                  <a:ext uri="{FF2B5EF4-FFF2-40B4-BE49-F238E27FC236}">
                    <a16:creationId xmlns:a16="http://schemas.microsoft.com/office/drawing/2014/main" id="{E1B20101-59FB-4C16-8733-E3C7DB5F035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391559" y="2642682"/>
                <a:ext cx="457200" cy="457200"/>
              </a:xfrm>
              <a:prstGeom prst="rect">
                <a:avLst/>
              </a:prstGeom>
            </p:spPr>
          </p:pic>
          <p:pic>
            <p:nvPicPr>
              <p:cNvPr id="33" name="Picture 11">
                <a:extLst>
                  <a:ext uri="{FF2B5EF4-FFF2-40B4-BE49-F238E27FC236}">
                    <a16:creationId xmlns:a16="http://schemas.microsoft.com/office/drawing/2014/main" id="{00016672-BFF2-0A90-08B4-A126CB7D3FC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4991" y="2642682"/>
                <a:ext cx="457200" cy="457200"/>
              </a:xfrm>
              <a:prstGeom prst="rect">
                <a:avLst/>
              </a:prstGeom>
            </p:spPr>
          </p:pic>
          <p:pic>
            <p:nvPicPr>
              <p:cNvPr id="34" name="Picture 11">
                <a:extLst>
                  <a:ext uri="{FF2B5EF4-FFF2-40B4-BE49-F238E27FC236}">
                    <a16:creationId xmlns:a16="http://schemas.microsoft.com/office/drawing/2014/main" id="{B197392E-5783-C5A1-7960-E6924C5A7FC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850139" y="2642682"/>
                <a:ext cx="457200" cy="457200"/>
              </a:xfrm>
              <a:prstGeom prst="rect">
                <a:avLst/>
              </a:prstGeom>
            </p:spPr>
          </p:pic>
          <p:pic>
            <p:nvPicPr>
              <p:cNvPr id="35" name="Picture 11">
                <a:extLst>
                  <a:ext uri="{FF2B5EF4-FFF2-40B4-BE49-F238E27FC236}">
                    <a16:creationId xmlns:a16="http://schemas.microsoft.com/office/drawing/2014/main" id="{022AF0C7-C507-EBC9-292F-373DD7691B1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41858" y="2642682"/>
                <a:ext cx="457200" cy="457200"/>
              </a:xfrm>
              <a:prstGeom prst="rect">
                <a:avLst/>
              </a:prstGeom>
            </p:spPr>
          </p:pic>
          <p:pic>
            <p:nvPicPr>
              <p:cNvPr id="36" name="Picture 11">
                <a:extLst>
                  <a:ext uri="{FF2B5EF4-FFF2-40B4-BE49-F238E27FC236}">
                    <a16:creationId xmlns:a16="http://schemas.microsoft.com/office/drawing/2014/main" id="{E01D7CD2-E640-8E91-DD5B-C406C87526B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391559" y="2051499"/>
                <a:ext cx="457200" cy="457200"/>
              </a:xfrm>
              <a:prstGeom prst="rect">
                <a:avLst/>
              </a:prstGeom>
            </p:spPr>
          </p:pic>
          <p:pic>
            <p:nvPicPr>
              <p:cNvPr id="37" name="Picture 11">
                <a:extLst>
                  <a:ext uri="{FF2B5EF4-FFF2-40B4-BE49-F238E27FC236}">
                    <a16:creationId xmlns:a16="http://schemas.microsoft.com/office/drawing/2014/main" id="{A6941436-315A-E6F2-C748-934124C72F3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83275" y="2051499"/>
                <a:ext cx="457200" cy="457200"/>
              </a:xfrm>
              <a:prstGeom prst="rect">
                <a:avLst/>
              </a:prstGeom>
            </p:spPr>
          </p:pic>
          <p:pic>
            <p:nvPicPr>
              <p:cNvPr id="38" name="Picture 11">
                <a:extLst>
                  <a:ext uri="{FF2B5EF4-FFF2-40B4-BE49-F238E27FC236}">
                    <a16:creationId xmlns:a16="http://schemas.microsoft.com/office/drawing/2014/main" id="{D4694178-AF1D-81A7-07B7-CEAB7E586DE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4991" y="2051499"/>
                <a:ext cx="457200" cy="457200"/>
              </a:xfrm>
              <a:prstGeom prst="rect">
                <a:avLst/>
              </a:prstGeom>
            </p:spPr>
          </p:pic>
          <p:pic>
            <p:nvPicPr>
              <p:cNvPr id="39" name="Picture 11">
                <a:extLst>
                  <a:ext uri="{FF2B5EF4-FFF2-40B4-BE49-F238E27FC236}">
                    <a16:creationId xmlns:a16="http://schemas.microsoft.com/office/drawing/2014/main" id="{44B86A0B-761D-4BD4-BDEB-4BF7A8E4A63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66707" y="2051499"/>
                <a:ext cx="457200" cy="457200"/>
              </a:xfrm>
              <a:prstGeom prst="rect">
                <a:avLst/>
              </a:prstGeom>
            </p:spPr>
          </p:pic>
          <p:pic>
            <p:nvPicPr>
              <p:cNvPr id="40" name="Picture 11">
                <a:extLst>
                  <a:ext uri="{FF2B5EF4-FFF2-40B4-BE49-F238E27FC236}">
                    <a16:creationId xmlns:a16="http://schemas.microsoft.com/office/drawing/2014/main" id="{F6BF4C7F-204E-E8AA-F14A-6C6F2BBC04E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58423" y="2051499"/>
                <a:ext cx="457200" cy="457200"/>
              </a:xfrm>
              <a:prstGeom prst="rect">
                <a:avLst/>
              </a:prstGeom>
            </p:spPr>
          </p:pic>
          <p:pic>
            <p:nvPicPr>
              <p:cNvPr id="41" name="Picture 11">
                <a:extLst>
                  <a:ext uri="{FF2B5EF4-FFF2-40B4-BE49-F238E27FC236}">
                    <a16:creationId xmlns:a16="http://schemas.microsoft.com/office/drawing/2014/main" id="{ECBCF53E-7192-A773-C4F1-2006FFB3FB9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850139" y="2051499"/>
                <a:ext cx="457200" cy="457200"/>
              </a:xfrm>
              <a:prstGeom prst="rect">
                <a:avLst/>
              </a:prstGeom>
            </p:spPr>
          </p:pic>
          <p:pic>
            <p:nvPicPr>
              <p:cNvPr id="42" name="Picture 11">
                <a:extLst>
                  <a:ext uri="{FF2B5EF4-FFF2-40B4-BE49-F238E27FC236}">
                    <a16:creationId xmlns:a16="http://schemas.microsoft.com/office/drawing/2014/main" id="{01BDFE08-F1B3-D954-2F1E-7C603371CC8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41858" y="2051499"/>
                <a:ext cx="457200" cy="457200"/>
              </a:xfrm>
              <a:prstGeom prst="rect">
                <a:avLst/>
              </a:prstGeom>
            </p:spPr>
          </p:pic>
          <p:pic>
            <p:nvPicPr>
              <p:cNvPr id="43" name="Picture 11">
                <a:extLst>
                  <a:ext uri="{FF2B5EF4-FFF2-40B4-BE49-F238E27FC236}">
                    <a16:creationId xmlns:a16="http://schemas.microsoft.com/office/drawing/2014/main" id="{1717E8D2-CA06-034B-B41B-2A5F2028FCF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99843" y="2051499"/>
                <a:ext cx="457200" cy="457200"/>
              </a:xfrm>
              <a:prstGeom prst="rect">
                <a:avLst/>
              </a:prstGeom>
            </p:spPr>
          </p:pic>
          <p:pic>
            <p:nvPicPr>
              <p:cNvPr id="44" name="Picture 11">
                <a:extLst>
                  <a:ext uri="{FF2B5EF4-FFF2-40B4-BE49-F238E27FC236}">
                    <a16:creationId xmlns:a16="http://schemas.microsoft.com/office/drawing/2014/main" id="{F2CD9507-8A3F-4D2C-EF1B-B44B21303DB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391559" y="1463106"/>
                <a:ext cx="457200" cy="457200"/>
              </a:xfrm>
              <a:prstGeom prst="rect">
                <a:avLst/>
              </a:prstGeom>
            </p:spPr>
          </p:pic>
          <p:pic>
            <p:nvPicPr>
              <p:cNvPr id="45" name="Picture 11">
                <a:extLst>
                  <a:ext uri="{FF2B5EF4-FFF2-40B4-BE49-F238E27FC236}">
                    <a16:creationId xmlns:a16="http://schemas.microsoft.com/office/drawing/2014/main" id="{E75D627F-B73C-00A7-3110-C8B9BA6CB4C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83275" y="1463106"/>
                <a:ext cx="457200" cy="457200"/>
              </a:xfrm>
              <a:prstGeom prst="rect">
                <a:avLst/>
              </a:prstGeom>
            </p:spPr>
          </p:pic>
          <p:pic>
            <p:nvPicPr>
              <p:cNvPr id="46" name="Picture 11">
                <a:extLst>
                  <a:ext uri="{FF2B5EF4-FFF2-40B4-BE49-F238E27FC236}">
                    <a16:creationId xmlns:a16="http://schemas.microsoft.com/office/drawing/2014/main" id="{D981EAF8-16B9-68A0-646A-80E2B214DBE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4991" y="1463106"/>
                <a:ext cx="457200" cy="457200"/>
              </a:xfrm>
              <a:prstGeom prst="rect">
                <a:avLst/>
              </a:prstGeom>
            </p:spPr>
          </p:pic>
          <p:pic>
            <p:nvPicPr>
              <p:cNvPr id="47" name="Picture 11">
                <a:extLst>
                  <a:ext uri="{FF2B5EF4-FFF2-40B4-BE49-F238E27FC236}">
                    <a16:creationId xmlns:a16="http://schemas.microsoft.com/office/drawing/2014/main" id="{9310AF23-D46D-D1E1-3852-83E1DD4AB20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66707" y="1463106"/>
                <a:ext cx="457200" cy="457200"/>
              </a:xfrm>
              <a:prstGeom prst="rect">
                <a:avLst/>
              </a:prstGeom>
            </p:spPr>
          </p:pic>
          <p:pic>
            <p:nvPicPr>
              <p:cNvPr id="48" name="Picture 11">
                <a:extLst>
                  <a:ext uri="{FF2B5EF4-FFF2-40B4-BE49-F238E27FC236}">
                    <a16:creationId xmlns:a16="http://schemas.microsoft.com/office/drawing/2014/main" id="{27939769-58FB-ECA5-32C2-934427DA8C2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58423" y="1463106"/>
                <a:ext cx="457200" cy="457200"/>
              </a:xfrm>
              <a:prstGeom prst="rect">
                <a:avLst/>
              </a:prstGeom>
            </p:spPr>
          </p:pic>
          <p:pic>
            <p:nvPicPr>
              <p:cNvPr id="49" name="Picture 11">
                <a:extLst>
                  <a:ext uri="{FF2B5EF4-FFF2-40B4-BE49-F238E27FC236}">
                    <a16:creationId xmlns:a16="http://schemas.microsoft.com/office/drawing/2014/main" id="{81553807-66FB-AE7A-F268-96F2459907D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850139" y="1463106"/>
                <a:ext cx="457200" cy="457200"/>
              </a:xfrm>
              <a:prstGeom prst="rect">
                <a:avLst/>
              </a:prstGeom>
            </p:spPr>
          </p:pic>
          <p:pic>
            <p:nvPicPr>
              <p:cNvPr id="50" name="Picture 11">
                <a:extLst>
                  <a:ext uri="{FF2B5EF4-FFF2-40B4-BE49-F238E27FC236}">
                    <a16:creationId xmlns:a16="http://schemas.microsoft.com/office/drawing/2014/main" id="{226E6230-CC8B-3C73-8AD3-DFE5B442CD4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41858" y="1463106"/>
                <a:ext cx="457200" cy="457200"/>
              </a:xfrm>
              <a:prstGeom prst="rect">
                <a:avLst/>
              </a:prstGeom>
            </p:spPr>
          </p:pic>
          <p:pic>
            <p:nvPicPr>
              <p:cNvPr id="51" name="Picture 11">
                <a:extLst>
                  <a:ext uri="{FF2B5EF4-FFF2-40B4-BE49-F238E27FC236}">
                    <a16:creationId xmlns:a16="http://schemas.microsoft.com/office/drawing/2014/main" id="{1C09082B-3D12-38B2-E7DF-9A99417E1C1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99843" y="1463106"/>
                <a:ext cx="457200" cy="457200"/>
              </a:xfrm>
              <a:prstGeom prst="rect">
                <a:avLst/>
              </a:prstGeom>
            </p:spPr>
          </p:pic>
          <p:pic>
            <p:nvPicPr>
              <p:cNvPr id="52" name="Picture 11">
                <a:extLst>
                  <a:ext uri="{FF2B5EF4-FFF2-40B4-BE49-F238E27FC236}">
                    <a16:creationId xmlns:a16="http://schemas.microsoft.com/office/drawing/2014/main" id="{026A3977-89D2-EEE0-84D7-942E38727E3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83275" y="2642682"/>
                <a:ext cx="457200" cy="457200"/>
              </a:xfrm>
              <a:prstGeom prst="rect">
                <a:avLst/>
              </a:prstGeom>
            </p:spPr>
          </p:pic>
          <p:pic>
            <p:nvPicPr>
              <p:cNvPr id="53" name="Picture 11">
                <a:extLst>
                  <a:ext uri="{FF2B5EF4-FFF2-40B4-BE49-F238E27FC236}">
                    <a16:creationId xmlns:a16="http://schemas.microsoft.com/office/drawing/2014/main" id="{A9A1C53D-9E8C-5A7C-0F61-4DFF485922F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66707" y="2642682"/>
                <a:ext cx="457200" cy="457200"/>
              </a:xfrm>
              <a:prstGeom prst="rect">
                <a:avLst/>
              </a:prstGeom>
            </p:spPr>
          </p:pic>
          <p:pic>
            <p:nvPicPr>
              <p:cNvPr id="54" name="Picture 11">
                <a:extLst>
                  <a:ext uri="{FF2B5EF4-FFF2-40B4-BE49-F238E27FC236}">
                    <a16:creationId xmlns:a16="http://schemas.microsoft.com/office/drawing/2014/main" id="{C4B15D93-990B-FDA4-F385-CEBF8FAFCD7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58423" y="2642682"/>
                <a:ext cx="457200" cy="457200"/>
              </a:xfrm>
              <a:prstGeom prst="rect">
                <a:avLst/>
              </a:prstGeom>
            </p:spPr>
          </p:pic>
        </p:grpSp>
        <p:cxnSp>
          <p:nvCxnSpPr>
            <p:cNvPr id="29" name="Straight Connector 28">
              <a:extLst>
                <a:ext uri="{FF2B5EF4-FFF2-40B4-BE49-F238E27FC236}">
                  <a16:creationId xmlns:a16="http://schemas.microsoft.com/office/drawing/2014/main" id="{E0D54F6B-EBBE-3BFB-15E4-8110BB3224E6}"/>
                </a:ext>
              </a:extLst>
            </p:cNvPr>
            <p:cNvCxnSpPr>
              <a:cxnSpLocks/>
            </p:cNvCxnSpPr>
            <p:nvPr/>
          </p:nvCxnSpPr>
          <p:spPr>
            <a:xfrm>
              <a:off x="7725083" y="2063242"/>
              <a:ext cx="0" cy="1609022"/>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73A95C6F-8605-6192-661E-AD54846EDC9E}"/>
                </a:ext>
              </a:extLst>
            </p:cNvPr>
            <p:cNvSpPr txBox="1"/>
            <p:nvPr/>
          </p:nvSpPr>
          <p:spPr>
            <a:xfrm>
              <a:off x="7760029" y="2667820"/>
              <a:ext cx="1212783" cy="399867"/>
            </a:xfrm>
            <a:prstGeom prst="rect">
              <a:avLst/>
            </a:prstGeom>
            <a:noFill/>
          </p:spPr>
          <p:txBody>
            <a:bodyPr wrap="none" rtlCol="0" anchor="ctr">
              <a:noAutofit/>
            </a:bodyPr>
            <a:lstStyle/>
            <a:p>
              <a:r>
                <a:rPr lang="en-US" sz="1400" b="0" i="0">
                  <a:solidFill>
                    <a:schemeClr val="tx2"/>
                  </a:solidFill>
                  <a:latin typeface="+mj-lt"/>
                  <a:ea typeface="+mj-ea"/>
                  <a:cs typeface="Calibri" panose="020F0502020204030204" pitchFamily="34" charset="0"/>
                </a:rPr>
                <a:t>Theirs</a:t>
              </a:r>
            </a:p>
          </p:txBody>
        </p:sp>
      </p:grpSp>
      <p:grpSp>
        <p:nvGrpSpPr>
          <p:cNvPr id="55" name="DIY">
            <a:extLst>
              <a:ext uri="{FF2B5EF4-FFF2-40B4-BE49-F238E27FC236}">
                <a16:creationId xmlns:a16="http://schemas.microsoft.com/office/drawing/2014/main" id="{E0445E95-73A1-CEA9-8C0A-D845ED056A77}"/>
              </a:ext>
            </a:extLst>
          </p:cNvPr>
          <p:cNvGrpSpPr/>
          <p:nvPr/>
        </p:nvGrpSpPr>
        <p:grpSpPr>
          <a:xfrm>
            <a:off x="5099449" y="3809661"/>
            <a:ext cx="3873372" cy="460694"/>
            <a:chOff x="5099449" y="3809661"/>
            <a:chExt cx="3873372" cy="460694"/>
          </a:xfrm>
        </p:grpSpPr>
        <p:grpSp>
          <p:nvGrpSpPr>
            <p:cNvPr id="56" name="Group 55">
              <a:extLst>
                <a:ext uri="{FF2B5EF4-FFF2-40B4-BE49-F238E27FC236}">
                  <a16:creationId xmlns:a16="http://schemas.microsoft.com/office/drawing/2014/main" id="{FD32CAFD-F76B-65EA-3E93-F10DC0088F87}"/>
                </a:ext>
              </a:extLst>
            </p:cNvPr>
            <p:cNvGrpSpPr/>
            <p:nvPr/>
          </p:nvGrpSpPr>
          <p:grpSpPr>
            <a:xfrm>
              <a:off x="5099449" y="3809661"/>
              <a:ext cx="2511078" cy="457200"/>
              <a:chOff x="5099449" y="3221129"/>
              <a:chExt cx="2511078" cy="457200"/>
            </a:xfrm>
          </p:grpSpPr>
          <p:pic>
            <p:nvPicPr>
              <p:cNvPr id="60" name="Picture 13">
                <a:extLst>
                  <a:ext uri="{FF2B5EF4-FFF2-40B4-BE49-F238E27FC236}">
                    <a16:creationId xmlns:a16="http://schemas.microsoft.com/office/drawing/2014/main" id="{1A2FED0A-165D-E830-7F5A-98FF4DD61B5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78424" y="3221129"/>
                <a:ext cx="457200" cy="457200"/>
              </a:xfrm>
              <a:prstGeom prst="rect">
                <a:avLst/>
              </a:prstGeom>
            </p:spPr>
          </p:pic>
          <p:pic>
            <p:nvPicPr>
              <p:cNvPr id="61" name="Picture 13">
                <a:extLst>
                  <a:ext uri="{FF2B5EF4-FFF2-40B4-BE49-F238E27FC236}">
                    <a16:creationId xmlns:a16="http://schemas.microsoft.com/office/drawing/2014/main" id="{A671D2EA-D0BA-8CCB-5AFD-08FB7B631E9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099449" y="3221129"/>
                <a:ext cx="457200" cy="457200"/>
              </a:xfrm>
              <a:prstGeom prst="rect">
                <a:avLst/>
              </a:prstGeom>
            </p:spPr>
          </p:pic>
          <p:pic>
            <p:nvPicPr>
              <p:cNvPr id="62" name="Picture 13">
                <a:extLst>
                  <a:ext uri="{FF2B5EF4-FFF2-40B4-BE49-F238E27FC236}">
                    <a16:creationId xmlns:a16="http://schemas.microsoft.com/office/drawing/2014/main" id="{83023902-89CC-83AA-5C4A-B959DB225FB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153327" y="3221129"/>
                <a:ext cx="457200" cy="457200"/>
              </a:xfrm>
              <a:prstGeom prst="rect">
                <a:avLst/>
              </a:prstGeom>
            </p:spPr>
          </p:pic>
          <p:pic>
            <p:nvPicPr>
              <p:cNvPr id="63" name="Picture 13">
                <a:extLst>
                  <a:ext uri="{FF2B5EF4-FFF2-40B4-BE49-F238E27FC236}">
                    <a16:creationId xmlns:a16="http://schemas.microsoft.com/office/drawing/2014/main" id="{7FE01EE6-1721-23B2-7726-12C3B3511F9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392860" y="3221129"/>
                <a:ext cx="457200" cy="457200"/>
              </a:xfrm>
              <a:prstGeom prst="rect">
                <a:avLst/>
              </a:prstGeom>
            </p:spPr>
          </p:pic>
          <p:pic>
            <p:nvPicPr>
              <p:cNvPr id="448" name="Picture 13">
                <a:extLst>
                  <a:ext uri="{FF2B5EF4-FFF2-40B4-BE49-F238E27FC236}">
                    <a16:creationId xmlns:a16="http://schemas.microsoft.com/office/drawing/2014/main" id="{444A87C6-52C6-C4DF-23A4-BC138E0C8B1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979682" y="3221129"/>
                <a:ext cx="457200" cy="457200"/>
              </a:xfrm>
              <a:prstGeom prst="rect">
                <a:avLst/>
              </a:prstGeom>
            </p:spPr>
          </p:pic>
          <p:pic>
            <p:nvPicPr>
              <p:cNvPr id="449" name="Picture 13">
                <a:extLst>
                  <a:ext uri="{FF2B5EF4-FFF2-40B4-BE49-F238E27FC236}">
                    <a16:creationId xmlns:a16="http://schemas.microsoft.com/office/drawing/2014/main" id="{39315BEF-C988-47E9-3F5B-04A49E1FF27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273093" y="3221129"/>
                <a:ext cx="457200" cy="457200"/>
              </a:xfrm>
              <a:prstGeom prst="rect">
                <a:avLst/>
              </a:prstGeom>
            </p:spPr>
          </p:pic>
          <p:pic>
            <p:nvPicPr>
              <p:cNvPr id="450" name="Picture 13">
                <a:extLst>
                  <a:ext uri="{FF2B5EF4-FFF2-40B4-BE49-F238E27FC236}">
                    <a16:creationId xmlns:a16="http://schemas.microsoft.com/office/drawing/2014/main" id="{6081BB2B-0844-384E-630D-1BEF8E9EEFA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66504" y="3221129"/>
                <a:ext cx="457200" cy="457200"/>
              </a:xfrm>
              <a:prstGeom prst="rect">
                <a:avLst/>
              </a:prstGeom>
            </p:spPr>
          </p:pic>
          <p:pic>
            <p:nvPicPr>
              <p:cNvPr id="451" name="Picture 13">
                <a:extLst>
                  <a:ext uri="{FF2B5EF4-FFF2-40B4-BE49-F238E27FC236}">
                    <a16:creationId xmlns:a16="http://schemas.microsoft.com/office/drawing/2014/main" id="{9634D132-1589-D0D5-758E-3453743F970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859915" y="3221129"/>
                <a:ext cx="457200" cy="457200"/>
              </a:xfrm>
              <a:prstGeom prst="rect">
                <a:avLst/>
              </a:prstGeom>
            </p:spPr>
          </p:pic>
        </p:grpSp>
        <p:grpSp>
          <p:nvGrpSpPr>
            <p:cNvPr id="57" name="Group 56">
              <a:extLst>
                <a:ext uri="{FF2B5EF4-FFF2-40B4-BE49-F238E27FC236}">
                  <a16:creationId xmlns:a16="http://schemas.microsoft.com/office/drawing/2014/main" id="{FC39A5AE-B001-AACE-6196-6C49A886D23C}"/>
                </a:ext>
              </a:extLst>
            </p:cNvPr>
            <p:cNvGrpSpPr/>
            <p:nvPr/>
          </p:nvGrpSpPr>
          <p:grpSpPr>
            <a:xfrm>
              <a:off x="7725091" y="3813156"/>
              <a:ext cx="1247730" cy="457199"/>
              <a:chOff x="7646703" y="2085420"/>
              <a:chExt cx="1247730" cy="457200"/>
            </a:xfrm>
          </p:grpSpPr>
          <p:sp>
            <p:nvSpPr>
              <p:cNvPr id="58" name="TextBox 57">
                <a:extLst>
                  <a:ext uri="{FF2B5EF4-FFF2-40B4-BE49-F238E27FC236}">
                    <a16:creationId xmlns:a16="http://schemas.microsoft.com/office/drawing/2014/main" id="{3744100B-7EB4-2F07-7738-FC52BC90AABC}"/>
                  </a:ext>
                </a:extLst>
              </p:cNvPr>
              <p:cNvSpPr txBox="1"/>
              <p:nvPr/>
            </p:nvSpPr>
            <p:spPr>
              <a:xfrm>
                <a:off x="7681650" y="2114086"/>
                <a:ext cx="1212783" cy="399867"/>
              </a:xfrm>
              <a:prstGeom prst="rect">
                <a:avLst/>
              </a:prstGeom>
              <a:noFill/>
            </p:spPr>
            <p:txBody>
              <a:bodyPr wrap="none" rtlCol="0" anchor="ctr">
                <a:noAutofit/>
              </a:bodyPr>
              <a:lstStyle/>
              <a:p>
                <a:r>
                  <a:rPr lang="en-US" sz="1400" b="0" i="0">
                    <a:solidFill>
                      <a:schemeClr val="tx2"/>
                    </a:solidFill>
                    <a:latin typeface="+mj-lt"/>
                    <a:ea typeface="+mj-ea"/>
                    <a:cs typeface="Calibri" panose="020F0502020204030204" pitchFamily="34" charset="0"/>
                  </a:rPr>
                  <a:t>DIY</a:t>
                </a:r>
              </a:p>
            </p:txBody>
          </p:sp>
          <p:cxnSp>
            <p:nvCxnSpPr>
              <p:cNvPr id="59" name="Straight Connector 58">
                <a:extLst>
                  <a:ext uri="{FF2B5EF4-FFF2-40B4-BE49-F238E27FC236}">
                    <a16:creationId xmlns:a16="http://schemas.microsoft.com/office/drawing/2014/main" id="{D38BA8FC-82B4-5CF1-F5D4-B5504150682A}"/>
                  </a:ext>
                </a:extLst>
              </p:cNvPr>
              <p:cNvCxnSpPr>
                <a:cxnSpLocks/>
              </p:cNvCxnSpPr>
              <p:nvPr/>
            </p:nvCxnSpPr>
            <p:spPr>
              <a:xfrm>
                <a:off x="7646703" y="2085420"/>
                <a:ext cx="0" cy="45720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452" name="Non-customers">
            <a:extLst>
              <a:ext uri="{FF2B5EF4-FFF2-40B4-BE49-F238E27FC236}">
                <a16:creationId xmlns:a16="http://schemas.microsoft.com/office/drawing/2014/main" id="{ABAACD32-92C8-4ACE-3135-070367EEF55D}"/>
              </a:ext>
            </a:extLst>
          </p:cNvPr>
          <p:cNvGrpSpPr/>
          <p:nvPr/>
        </p:nvGrpSpPr>
        <p:grpSpPr>
          <a:xfrm>
            <a:off x="641675" y="932267"/>
            <a:ext cx="3182112" cy="3440962"/>
            <a:chOff x="641675" y="932267"/>
            <a:chExt cx="3182112" cy="3440962"/>
          </a:xfrm>
        </p:grpSpPr>
        <p:sp>
          <p:nvSpPr>
            <p:cNvPr id="453" name="TextBox 452">
              <a:extLst>
                <a:ext uri="{FF2B5EF4-FFF2-40B4-BE49-F238E27FC236}">
                  <a16:creationId xmlns:a16="http://schemas.microsoft.com/office/drawing/2014/main" id="{2CEEFA87-7315-378E-54BD-73CD51502E18}"/>
                </a:ext>
              </a:extLst>
            </p:cNvPr>
            <p:cNvSpPr txBox="1"/>
            <p:nvPr/>
          </p:nvSpPr>
          <p:spPr>
            <a:xfrm>
              <a:off x="657433" y="932267"/>
              <a:ext cx="3154549" cy="399867"/>
            </a:xfrm>
            <a:prstGeom prst="rect">
              <a:avLst/>
            </a:prstGeom>
            <a:noFill/>
          </p:spPr>
          <p:txBody>
            <a:bodyPr wrap="none" rtlCol="0" anchor="ctr">
              <a:noAutofit/>
            </a:bodyPr>
            <a:lstStyle/>
            <a:p>
              <a:pPr algn="ctr"/>
              <a:r>
                <a:rPr lang="en-US" sz="1595" b="0" i="0">
                  <a:solidFill>
                    <a:schemeClr val="tx2"/>
                  </a:solidFill>
                  <a:latin typeface="+mj-lt"/>
                  <a:ea typeface="+mj-ea"/>
                  <a:cs typeface="Calibri" panose="020F0502020204030204" pitchFamily="34" charset="0"/>
                </a:rPr>
                <a:t>NON-CUSTOMERS</a:t>
              </a:r>
            </a:p>
          </p:txBody>
        </p:sp>
        <p:cxnSp>
          <p:nvCxnSpPr>
            <p:cNvPr id="454" name="Straight Connector 453">
              <a:extLst>
                <a:ext uri="{FF2B5EF4-FFF2-40B4-BE49-F238E27FC236}">
                  <a16:creationId xmlns:a16="http://schemas.microsoft.com/office/drawing/2014/main" id="{77890772-E6EA-5F1B-979F-9DB2993FA1C8}"/>
                </a:ext>
              </a:extLst>
            </p:cNvPr>
            <p:cNvCxnSpPr>
              <a:cxnSpLocks/>
            </p:cNvCxnSpPr>
            <p:nvPr/>
          </p:nvCxnSpPr>
          <p:spPr>
            <a:xfrm>
              <a:off x="641675" y="4373229"/>
              <a:ext cx="318211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a:extLst>
                <a:ext uri="{FF2B5EF4-FFF2-40B4-BE49-F238E27FC236}">
                  <a16:creationId xmlns:a16="http://schemas.microsoft.com/office/drawing/2014/main" id="{C729F669-025E-610D-AC59-A2FE50711B90}"/>
                </a:ext>
              </a:extLst>
            </p:cNvPr>
            <p:cNvCxnSpPr>
              <a:cxnSpLocks/>
            </p:cNvCxnSpPr>
            <p:nvPr/>
          </p:nvCxnSpPr>
          <p:spPr>
            <a:xfrm>
              <a:off x="641675" y="1371194"/>
              <a:ext cx="318211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456" name="Group 455">
              <a:extLst>
                <a:ext uri="{FF2B5EF4-FFF2-40B4-BE49-F238E27FC236}">
                  <a16:creationId xmlns:a16="http://schemas.microsoft.com/office/drawing/2014/main" id="{78C1FBAA-C35C-70CF-B42C-26B179B0BF44}"/>
                </a:ext>
              </a:extLst>
            </p:cNvPr>
            <p:cNvGrpSpPr/>
            <p:nvPr/>
          </p:nvGrpSpPr>
          <p:grpSpPr>
            <a:xfrm>
              <a:off x="686770" y="1461324"/>
              <a:ext cx="3089268" cy="2807068"/>
              <a:chOff x="3752988" y="-695241"/>
              <a:chExt cx="3089268" cy="2807068"/>
            </a:xfrm>
          </p:grpSpPr>
          <p:pic>
            <p:nvPicPr>
              <p:cNvPr id="457" name="Picture 14">
                <a:extLst>
                  <a:ext uri="{FF2B5EF4-FFF2-40B4-BE49-F238E27FC236}">
                    <a16:creationId xmlns:a16="http://schemas.microsoft.com/office/drawing/2014/main" id="{CD272AC8-FC12-0213-224A-29AF0C5103C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4718" y="-695241"/>
                <a:ext cx="457200" cy="457200"/>
              </a:xfrm>
              <a:prstGeom prst="rect">
                <a:avLst/>
              </a:prstGeom>
            </p:spPr>
          </p:pic>
          <p:pic>
            <p:nvPicPr>
              <p:cNvPr id="458" name="Picture 15">
                <a:extLst>
                  <a:ext uri="{FF2B5EF4-FFF2-40B4-BE49-F238E27FC236}">
                    <a16:creationId xmlns:a16="http://schemas.microsoft.com/office/drawing/2014/main" id="{8D51CD47-3C5B-8C2E-FFE6-A423B1248F1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6448" y="-695241"/>
                <a:ext cx="457200" cy="457200"/>
              </a:xfrm>
              <a:prstGeom prst="rect">
                <a:avLst/>
              </a:prstGeom>
            </p:spPr>
          </p:pic>
          <p:pic>
            <p:nvPicPr>
              <p:cNvPr id="459" name="Picture 458" descr="Icon&#10;&#10;Description automatically generated">
                <a:extLst>
                  <a:ext uri="{FF2B5EF4-FFF2-40B4-BE49-F238E27FC236}">
                    <a16:creationId xmlns:a16="http://schemas.microsoft.com/office/drawing/2014/main" id="{03B6AFA1-EBA9-8742-49DF-20C064C813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84612" y="-695241"/>
                <a:ext cx="457200" cy="457200"/>
              </a:xfrm>
              <a:prstGeom prst="rect">
                <a:avLst/>
              </a:prstGeom>
            </p:spPr>
          </p:pic>
          <p:pic>
            <p:nvPicPr>
              <p:cNvPr id="460" name="Picture 15">
                <a:extLst>
                  <a:ext uri="{FF2B5EF4-FFF2-40B4-BE49-F238E27FC236}">
                    <a16:creationId xmlns:a16="http://schemas.microsoft.com/office/drawing/2014/main" id="{28A99932-84E8-8FAD-85A9-FDCA86B4423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78558" y="-695241"/>
                <a:ext cx="457200" cy="457200"/>
              </a:xfrm>
              <a:prstGeom prst="rect">
                <a:avLst/>
              </a:prstGeom>
            </p:spPr>
          </p:pic>
          <p:pic>
            <p:nvPicPr>
              <p:cNvPr id="461" name="Picture 14">
                <a:extLst>
                  <a:ext uri="{FF2B5EF4-FFF2-40B4-BE49-F238E27FC236}">
                    <a16:creationId xmlns:a16="http://schemas.microsoft.com/office/drawing/2014/main" id="{7BD0338B-DFBB-0CBA-A038-BDFAC8C4473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19908" y="-695241"/>
                <a:ext cx="457200" cy="457200"/>
              </a:xfrm>
              <a:prstGeom prst="rect">
                <a:avLst/>
              </a:prstGeom>
            </p:spPr>
          </p:pic>
          <p:pic>
            <p:nvPicPr>
              <p:cNvPr id="462" name="Picture 15">
                <a:extLst>
                  <a:ext uri="{FF2B5EF4-FFF2-40B4-BE49-F238E27FC236}">
                    <a16:creationId xmlns:a16="http://schemas.microsoft.com/office/drawing/2014/main" id="{A77AAD2B-AD6A-BC15-1919-B85872DA8F9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11638" y="-695241"/>
                <a:ext cx="457200" cy="457200"/>
              </a:xfrm>
              <a:prstGeom prst="rect">
                <a:avLst/>
              </a:prstGeom>
            </p:spPr>
          </p:pic>
          <p:pic>
            <p:nvPicPr>
              <p:cNvPr id="463" name="Picture 14">
                <a:extLst>
                  <a:ext uri="{FF2B5EF4-FFF2-40B4-BE49-F238E27FC236}">
                    <a16:creationId xmlns:a16="http://schemas.microsoft.com/office/drawing/2014/main" id="{42F21A88-215B-6937-8117-E968204AD2E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95098" y="-695241"/>
                <a:ext cx="457200" cy="457200"/>
              </a:xfrm>
              <a:prstGeom prst="rect">
                <a:avLst/>
              </a:prstGeom>
            </p:spPr>
          </p:pic>
          <p:pic>
            <p:nvPicPr>
              <p:cNvPr id="464" name="Picture 15">
                <a:extLst>
                  <a:ext uri="{FF2B5EF4-FFF2-40B4-BE49-F238E27FC236}">
                    <a16:creationId xmlns:a16="http://schemas.microsoft.com/office/drawing/2014/main" id="{F40F5AFD-E75C-C6CD-1998-C26EEA8788C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86828" y="-695241"/>
                <a:ext cx="457200" cy="457200"/>
              </a:xfrm>
              <a:prstGeom prst="rect">
                <a:avLst/>
              </a:prstGeom>
            </p:spPr>
          </p:pic>
          <p:pic>
            <p:nvPicPr>
              <p:cNvPr id="465" name="Picture 14">
                <a:extLst>
                  <a:ext uri="{FF2B5EF4-FFF2-40B4-BE49-F238E27FC236}">
                    <a16:creationId xmlns:a16="http://schemas.microsoft.com/office/drawing/2014/main" id="{E3BE7F01-C1E9-0254-4C04-2DBCA6C8E39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4760" y="-103785"/>
                <a:ext cx="457200" cy="457200"/>
              </a:xfrm>
              <a:prstGeom prst="rect">
                <a:avLst/>
              </a:prstGeom>
            </p:spPr>
          </p:pic>
          <p:pic>
            <p:nvPicPr>
              <p:cNvPr id="466" name="Picture 15">
                <a:extLst>
                  <a:ext uri="{FF2B5EF4-FFF2-40B4-BE49-F238E27FC236}">
                    <a16:creationId xmlns:a16="http://schemas.microsoft.com/office/drawing/2014/main" id="{B9628148-E22D-ED34-BB9A-A5D25AE77B3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6532" y="-103785"/>
                <a:ext cx="457200" cy="457200"/>
              </a:xfrm>
              <a:prstGeom prst="rect">
                <a:avLst/>
              </a:prstGeom>
            </p:spPr>
          </p:pic>
          <p:pic>
            <p:nvPicPr>
              <p:cNvPr id="467" name="Picture 15">
                <a:extLst>
                  <a:ext uri="{FF2B5EF4-FFF2-40B4-BE49-F238E27FC236}">
                    <a16:creationId xmlns:a16="http://schemas.microsoft.com/office/drawing/2014/main" id="{DAA90764-2F57-D32B-946F-3B4B2A039AE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78940" y="-103785"/>
                <a:ext cx="457200" cy="457200"/>
              </a:xfrm>
              <a:prstGeom prst="rect">
                <a:avLst/>
              </a:prstGeom>
            </p:spPr>
          </p:pic>
          <p:pic>
            <p:nvPicPr>
              <p:cNvPr id="468" name="Picture 14">
                <a:extLst>
                  <a:ext uri="{FF2B5EF4-FFF2-40B4-BE49-F238E27FC236}">
                    <a16:creationId xmlns:a16="http://schemas.microsoft.com/office/drawing/2014/main" id="{88833FDE-B8C8-EB76-20C4-0901A00938D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20076" y="-103785"/>
                <a:ext cx="457200" cy="457200"/>
              </a:xfrm>
              <a:prstGeom prst="rect">
                <a:avLst/>
              </a:prstGeom>
            </p:spPr>
          </p:pic>
          <p:pic>
            <p:nvPicPr>
              <p:cNvPr id="469" name="Picture 15">
                <a:extLst>
                  <a:ext uri="{FF2B5EF4-FFF2-40B4-BE49-F238E27FC236}">
                    <a16:creationId xmlns:a16="http://schemas.microsoft.com/office/drawing/2014/main" id="{B481CAD9-BDE2-A203-A762-47A3B5D19E1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11848" y="-103785"/>
                <a:ext cx="457200" cy="457200"/>
              </a:xfrm>
              <a:prstGeom prst="rect">
                <a:avLst/>
              </a:prstGeom>
            </p:spPr>
          </p:pic>
          <p:pic>
            <p:nvPicPr>
              <p:cNvPr id="470" name="Picture 14">
                <a:extLst>
                  <a:ext uri="{FF2B5EF4-FFF2-40B4-BE49-F238E27FC236}">
                    <a16:creationId xmlns:a16="http://schemas.microsoft.com/office/drawing/2014/main" id="{F1F59A37-BC4B-D883-F680-D6DBE9A4547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95392" y="-103785"/>
                <a:ext cx="457200" cy="457200"/>
              </a:xfrm>
              <a:prstGeom prst="rect">
                <a:avLst/>
              </a:prstGeom>
            </p:spPr>
          </p:pic>
          <p:pic>
            <p:nvPicPr>
              <p:cNvPr id="471" name="Picture 15">
                <a:extLst>
                  <a:ext uri="{FF2B5EF4-FFF2-40B4-BE49-F238E27FC236}">
                    <a16:creationId xmlns:a16="http://schemas.microsoft.com/office/drawing/2014/main" id="{4609442C-2AC6-4947-DAE5-DDC27C3A619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87164" y="-103785"/>
                <a:ext cx="457200" cy="457200"/>
              </a:xfrm>
              <a:prstGeom prst="rect">
                <a:avLst/>
              </a:prstGeom>
            </p:spPr>
          </p:pic>
          <p:pic>
            <p:nvPicPr>
              <p:cNvPr id="503" name="Picture 14">
                <a:extLst>
                  <a:ext uri="{FF2B5EF4-FFF2-40B4-BE49-F238E27FC236}">
                    <a16:creationId xmlns:a16="http://schemas.microsoft.com/office/drawing/2014/main" id="{6183D647-90FB-169B-3C32-A948F10C8AE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7069" y="476907"/>
                <a:ext cx="457200" cy="457200"/>
              </a:xfrm>
              <a:prstGeom prst="rect">
                <a:avLst/>
              </a:prstGeom>
            </p:spPr>
          </p:pic>
          <p:pic>
            <p:nvPicPr>
              <p:cNvPr id="505" name="Picture 15">
                <a:extLst>
                  <a:ext uri="{FF2B5EF4-FFF2-40B4-BE49-F238E27FC236}">
                    <a16:creationId xmlns:a16="http://schemas.microsoft.com/office/drawing/2014/main" id="{ADCD052C-D238-9DFF-0774-24D2367A070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9317" y="476907"/>
                <a:ext cx="457200" cy="457200"/>
              </a:xfrm>
              <a:prstGeom prst="rect">
                <a:avLst/>
              </a:prstGeom>
            </p:spPr>
          </p:pic>
          <p:pic>
            <p:nvPicPr>
              <p:cNvPr id="525" name="Picture 15">
                <a:extLst>
                  <a:ext uri="{FF2B5EF4-FFF2-40B4-BE49-F238E27FC236}">
                    <a16:creationId xmlns:a16="http://schemas.microsoft.com/office/drawing/2014/main" id="{ACD5730B-6BC9-2CBA-BE7D-ADEC7455C5E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85056" y="476907"/>
                <a:ext cx="457200" cy="457200"/>
              </a:xfrm>
              <a:prstGeom prst="rect">
                <a:avLst/>
              </a:prstGeom>
            </p:spPr>
          </p:pic>
          <p:pic>
            <p:nvPicPr>
              <p:cNvPr id="526" name="Picture 14">
                <a:extLst>
                  <a:ext uri="{FF2B5EF4-FFF2-40B4-BE49-F238E27FC236}">
                    <a16:creationId xmlns:a16="http://schemas.microsoft.com/office/drawing/2014/main" id="{5DA8ACD7-D0E0-87BC-7F88-A65562BC2F8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23813" y="476907"/>
                <a:ext cx="457200" cy="457200"/>
              </a:xfrm>
              <a:prstGeom prst="rect">
                <a:avLst/>
              </a:prstGeom>
            </p:spPr>
          </p:pic>
          <p:pic>
            <p:nvPicPr>
              <p:cNvPr id="527" name="Picture 15">
                <a:extLst>
                  <a:ext uri="{FF2B5EF4-FFF2-40B4-BE49-F238E27FC236}">
                    <a16:creationId xmlns:a16="http://schemas.microsoft.com/office/drawing/2014/main" id="{9268B83A-1393-CB19-8B6A-7DB1E97774C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16061" y="476907"/>
                <a:ext cx="457200" cy="457200"/>
              </a:xfrm>
              <a:prstGeom prst="rect">
                <a:avLst/>
              </a:prstGeom>
            </p:spPr>
          </p:pic>
          <p:pic>
            <p:nvPicPr>
              <p:cNvPr id="528" name="Picture 14">
                <a:extLst>
                  <a:ext uri="{FF2B5EF4-FFF2-40B4-BE49-F238E27FC236}">
                    <a16:creationId xmlns:a16="http://schemas.microsoft.com/office/drawing/2014/main" id="{7966DC9B-8E06-2680-891C-DBD5492F699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800557" y="476907"/>
                <a:ext cx="457200" cy="457200"/>
              </a:xfrm>
              <a:prstGeom prst="rect">
                <a:avLst/>
              </a:prstGeom>
            </p:spPr>
          </p:pic>
          <p:pic>
            <p:nvPicPr>
              <p:cNvPr id="529" name="Picture 15">
                <a:extLst>
                  <a:ext uri="{FF2B5EF4-FFF2-40B4-BE49-F238E27FC236}">
                    <a16:creationId xmlns:a16="http://schemas.microsoft.com/office/drawing/2014/main" id="{D0492D00-81D3-368C-516C-51C9C406D40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92805" y="476907"/>
                <a:ext cx="457200" cy="457200"/>
              </a:xfrm>
              <a:prstGeom prst="rect">
                <a:avLst/>
              </a:prstGeom>
            </p:spPr>
          </p:pic>
          <p:pic>
            <p:nvPicPr>
              <p:cNvPr id="530" name="Picture 14">
                <a:extLst>
                  <a:ext uri="{FF2B5EF4-FFF2-40B4-BE49-F238E27FC236}">
                    <a16:creationId xmlns:a16="http://schemas.microsoft.com/office/drawing/2014/main" id="{322D5A40-894C-80A2-9D73-C13215BD00D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0038" y="1070163"/>
                <a:ext cx="457200" cy="457200"/>
              </a:xfrm>
              <a:prstGeom prst="rect">
                <a:avLst/>
              </a:prstGeom>
            </p:spPr>
          </p:pic>
          <p:pic>
            <p:nvPicPr>
              <p:cNvPr id="531" name="Picture 15">
                <a:extLst>
                  <a:ext uri="{FF2B5EF4-FFF2-40B4-BE49-F238E27FC236}">
                    <a16:creationId xmlns:a16="http://schemas.microsoft.com/office/drawing/2014/main" id="{0EE2FA6E-439A-572F-69D5-37FC40B2099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2286" y="1070163"/>
                <a:ext cx="457200" cy="457200"/>
              </a:xfrm>
              <a:prstGeom prst="rect">
                <a:avLst/>
              </a:prstGeom>
            </p:spPr>
          </p:pic>
          <p:pic>
            <p:nvPicPr>
              <p:cNvPr id="532" name="Picture 15">
                <a:extLst>
                  <a:ext uri="{FF2B5EF4-FFF2-40B4-BE49-F238E27FC236}">
                    <a16:creationId xmlns:a16="http://schemas.microsoft.com/office/drawing/2014/main" id="{F047D5CB-3AE9-2840-B996-FEDA0905752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78025" y="1070163"/>
                <a:ext cx="457200" cy="457200"/>
              </a:xfrm>
              <a:prstGeom prst="rect">
                <a:avLst/>
              </a:prstGeom>
            </p:spPr>
          </p:pic>
          <p:pic>
            <p:nvPicPr>
              <p:cNvPr id="533" name="Picture 14">
                <a:extLst>
                  <a:ext uri="{FF2B5EF4-FFF2-40B4-BE49-F238E27FC236}">
                    <a16:creationId xmlns:a16="http://schemas.microsoft.com/office/drawing/2014/main" id="{44CF3791-9D40-714A-9767-829B9263DA0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16782" y="1070163"/>
                <a:ext cx="457200" cy="457200"/>
              </a:xfrm>
              <a:prstGeom prst="rect">
                <a:avLst/>
              </a:prstGeom>
            </p:spPr>
          </p:pic>
          <p:pic>
            <p:nvPicPr>
              <p:cNvPr id="534" name="Picture 15">
                <a:extLst>
                  <a:ext uri="{FF2B5EF4-FFF2-40B4-BE49-F238E27FC236}">
                    <a16:creationId xmlns:a16="http://schemas.microsoft.com/office/drawing/2014/main" id="{30C3E31D-D211-AFD9-4EAF-CFA9FC2CBA5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09030" y="1070163"/>
                <a:ext cx="457200" cy="457200"/>
              </a:xfrm>
              <a:prstGeom prst="rect">
                <a:avLst/>
              </a:prstGeom>
            </p:spPr>
          </p:pic>
          <p:pic>
            <p:nvPicPr>
              <p:cNvPr id="535" name="Picture 14">
                <a:extLst>
                  <a:ext uri="{FF2B5EF4-FFF2-40B4-BE49-F238E27FC236}">
                    <a16:creationId xmlns:a16="http://schemas.microsoft.com/office/drawing/2014/main" id="{24EED536-8500-240D-9DB1-5987B399C3F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93526" y="1070163"/>
                <a:ext cx="457200" cy="457200"/>
              </a:xfrm>
              <a:prstGeom prst="rect">
                <a:avLst/>
              </a:prstGeom>
            </p:spPr>
          </p:pic>
          <p:pic>
            <p:nvPicPr>
              <p:cNvPr id="536" name="Picture 15">
                <a:extLst>
                  <a:ext uri="{FF2B5EF4-FFF2-40B4-BE49-F238E27FC236}">
                    <a16:creationId xmlns:a16="http://schemas.microsoft.com/office/drawing/2014/main" id="{557D2A1E-DEBA-F44F-B31D-11D8EE53742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85774" y="1070163"/>
                <a:ext cx="457200" cy="457200"/>
              </a:xfrm>
              <a:prstGeom prst="rect">
                <a:avLst/>
              </a:prstGeom>
            </p:spPr>
          </p:pic>
          <p:pic>
            <p:nvPicPr>
              <p:cNvPr id="537" name="Picture 14">
                <a:extLst>
                  <a:ext uri="{FF2B5EF4-FFF2-40B4-BE49-F238E27FC236}">
                    <a16:creationId xmlns:a16="http://schemas.microsoft.com/office/drawing/2014/main" id="{FF1EAB35-950F-B0D9-F1A6-714024DE232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45418" y="1654627"/>
                <a:ext cx="457200" cy="457200"/>
              </a:xfrm>
              <a:prstGeom prst="rect">
                <a:avLst/>
              </a:prstGeom>
            </p:spPr>
          </p:pic>
          <p:pic>
            <p:nvPicPr>
              <p:cNvPr id="538" name="Picture 15">
                <a:extLst>
                  <a:ext uri="{FF2B5EF4-FFF2-40B4-BE49-F238E27FC236}">
                    <a16:creationId xmlns:a16="http://schemas.microsoft.com/office/drawing/2014/main" id="{A62E0EFA-2422-26FE-C3EC-3F010B7D514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7848" y="1654627"/>
                <a:ext cx="457200" cy="457200"/>
              </a:xfrm>
              <a:prstGeom prst="rect">
                <a:avLst/>
              </a:prstGeom>
            </p:spPr>
          </p:pic>
          <p:pic>
            <p:nvPicPr>
              <p:cNvPr id="539" name="Picture 15">
                <a:extLst>
                  <a:ext uri="{FF2B5EF4-FFF2-40B4-BE49-F238E27FC236}">
                    <a16:creationId xmlns:a16="http://schemas.microsoft.com/office/drawing/2014/main" id="{9BAE2EDA-15BA-B786-A111-00B576DB81C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84855" y="1654627"/>
                <a:ext cx="457200" cy="457200"/>
              </a:xfrm>
              <a:prstGeom prst="rect">
                <a:avLst/>
              </a:prstGeom>
            </p:spPr>
          </p:pic>
          <p:pic>
            <p:nvPicPr>
              <p:cNvPr id="540" name="Picture 14">
                <a:extLst>
                  <a:ext uri="{FF2B5EF4-FFF2-40B4-BE49-F238E27FC236}">
                    <a16:creationId xmlns:a16="http://schemas.microsoft.com/office/drawing/2014/main" id="{479A2C64-9B93-35D9-566D-B5C16352A7F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22708" y="1654627"/>
                <a:ext cx="457200" cy="457200"/>
              </a:xfrm>
              <a:prstGeom prst="rect">
                <a:avLst/>
              </a:prstGeom>
            </p:spPr>
          </p:pic>
          <p:pic>
            <p:nvPicPr>
              <p:cNvPr id="541" name="Picture 15">
                <a:extLst>
                  <a:ext uri="{FF2B5EF4-FFF2-40B4-BE49-F238E27FC236}">
                    <a16:creationId xmlns:a16="http://schemas.microsoft.com/office/drawing/2014/main" id="{D6FC343B-091C-E39F-4B31-072ABC00F74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15138" y="1654627"/>
                <a:ext cx="457200" cy="457200"/>
              </a:xfrm>
              <a:prstGeom prst="rect">
                <a:avLst/>
              </a:prstGeom>
            </p:spPr>
          </p:pic>
          <p:pic>
            <p:nvPicPr>
              <p:cNvPr id="542" name="Picture 14">
                <a:extLst>
                  <a:ext uri="{FF2B5EF4-FFF2-40B4-BE49-F238E27FC236}">
                    <a16:creationId xmlns:a16="http://schemas.microsoft.com/office/drawing/2014/main" id="{87C7BCF5-7514-27FA-606C-420E54087CA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99998" y="1654627"/>
                <a:ext cx="457200" cy="457200"/>
              </a:xfrm>
              <a:prstGeom prst="rect">
                <a:avLst/>
              </a:prstGeom>
            </p:spPr>
          </p:pic>
          <p:pic>
            <p:nvPicPr>
              <p:cNvPr id="543" name="Picture 15">
                <a:extLst>
                  <a:ext uri="{FF2B5EF4-FFF2-40B4-BE49-F238E27FC236}">
                    <a16:creationId xmlns:a16="http://schemas.microsoft.com/office/drawing/2014/main" id="{912216EB-7BD6-3A51-EE2D-348E5864581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92428" y="1654627"/>
                <a:ext cx="457200" cy="457200"/>
              </a:xfrm>
              <a:prstGeom prst="rect">
                <a:avLst/>
              </a:prstGeom>
            </p:spPr>
          </p:pic>
          <p:pic>
            <p:nvPicPr>
              <p:cNvPr id="544" name="Picture 14">
                <a:extLst>
                  <a:ext uri="{FF2B5EF4-FFF2-40B4-BE49-F238E27FC236}">
                    <a16:creationId xmlns:a16="http://schemas.microsoft.com/office/drawing/2014/main" id="{F0642368-07F5-2199-EB5B-5AFD8107CFD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695241"/>
                <a:ext cx="457200" cy="457200"/>
              </a:xfrm>
              <a:prstGeom prst="rect">
                <a:avLst/>
              </a:prstGeom>
            </p:spPr>
          </p:pic>
          <p:pic>
            <p:nvPicPr>
              <p:cNvPr id="545" name="Picture 14">
                <a:extLst>
                  <a:ext uri="{FF2B5EF4-FFF2-40B4-BE49-F238E27FC236}">
                    <a16:creationId xmlns:a16="http://schemas.microsoft.com/office/drawing/2014/main" id="{640144FA-3E77-4D39-2734-50F7B6E06C3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103785"/>
                <a:ext cx="457200" cy="457200"/>
              </a:xfrm>
              <a:prstGeom prst="rect">
                <a:avLst/>
              </a:prstGeom>
            </p:spPr>
          </p:pic>
          <p:pic>
            <p:nvPicPr>
              <p:cNvPr id="546" name="Picture 14">
                <a:extLst>
                  <a:ext uri="{FF2B5EF4-FFF2-40B4-BE49-F238E27FC236}">
                    <a16:creationId xmlns:a16="http://schemas.microsoft.com/office/drawing/2014/main" id="{17CA0B50-D44C-38DA-E361-25005F4F659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476907"/>
                <a:ext cx="457200" cy="457200"/>
              </a:xfrm>
              <a:prstGeom prst="rect">
                <a:avLst/>
              </a:prstGeom>
            </p:spPr>
          </p:pic>
          <p:pic>
            <p:nvPicPr>
              <p:cNvPr id="547" name="Picture 14">
                <a:extLst>
                  <a:ext uri="{FF2B5EF4-FFF2-40B4-BE49-F238E27FC236}">
                    <a16:creationId xmlns:a16="http://schemas.microsoft.com/office/drawing/2014/main" id="{1DF6DA34-826D-BBB6-D174-4C49C6791C9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1070163"/>
                <a:ext cx="457200" cy="457200"/>
              </a:xfrm>
              <a:prstGeom prst="rect">
                <a:avLst/>
              </a:prstGeom>
            </p:spPr>
          </p:pic>
          <p:pic>
            <p:nvPicPr>
              <p:cNvPr id="548" name="Picture 14">
                <a:extLst>
                  <a:ext uri="{FF2B5EF4-FFF2-40B4-BE49-F238E27FC236}">
                    <a16:creationId xmlns:a16="http://schemas.microsoft.com/office/drawing/2014/main" id="{DE5AAC94-AF21-59F8-B5B5-5A8D6807A7C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52988" y="1654627"/>
                <a:ext cx="457200" cy="457200"/>
              </a:xfrm>
              <a:prstGeom prst="rect">
                <a:avLst/>
              </a:prstGeom>
            </p:spPr>
          </p:pic>
          <p:pic>
            <p:nvPicPr>
              <p:cNvPr id="549" name="Picture 15">
                <a:extLst>
                  <a:ext uri="{FF2B5EF4-FFF2-40B4-BE49-F238E27FC236}">
                    <a16:creationId xmlns:a16="http://schemas.microsoft.com/office/drawing/2014/main" id="{32433069-7937-B326-DCF6-E95C887D3B8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28178" y="-695241"/>
                <a:ext cx="457200" cy="457200"/>
              </a:xfrm>
              <a:prstGeom prst="rect">
                <a:avLst/>
              </a:prstGeom>
            </p:spPr>
          </p:pic>
          <p:pic>
            <p:nvPicPr>
              <p:cNvPr id="550" name="Picture 15">
                <a:extLst>
                  <a:ext uri="{FF2B5EF4-FFF2-40B4-BE49-F238E27FC236}">
                    <a16:creationId xmlns:a16="http://schemas.microsoft.com/office/drawing/2014/main" id="{3D86E465-0F55-B9CD-24C0-2EBB8B3CE4B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503368" y="-695241"/>
                <a:ext cx="457200" cy="457200"/>
              </a:xfrm>
              <a:prstGeom prst="rect">
                <a:avLst/>
              </a:prstGeom>
            </p:spPr>
          </p:pic>
          <p:pic>
            <p:nvPicPr>
              <p:cNvPr id="551" name="Picture 15">
                <a:extLst>
                  <a:ext uri="{FF2B5EF4-FFF2-40B4-BE49-F238E27FC236}">
                    <a16:creationId xmlns:a16="http://schemas.microsoft.com/office/drawing/2014/main" id="{46755727-7591-9CD7-CF9C-6A4D14EAB4F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28304" y="-103785"/>
                <a:ext cx="457200" cy="457200"/>
              </a:xfrm>
              <a:prstGeom prst="rect">
                <a:avLst/>
              </a:prstGeom>
            </p:spPr>
          </p:pic>
          <p:pic>
            <p:nvPicPr>
              <p:cNvPr id="552" name="Picture 15">
                <a:extLst>
                  <a:ext uri="{FF2B5EF4-FFF2-40B4-BE49-F238E27FC236}">
                    <a16:creationId xmlns:a16="http://schemas.microsoft.com/office/drawing/2014/main" id="{F3AD7F1F-5C88-1050-334E-F50FB102EA2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503620" y="-103785"/>
                <a:ext cx="457200" cy="457200"/>
              </a:xfrm>
              <a:prstGeom prst="rect">
                <a:avLst/>
              </a:prstGeom>
            </p:spPr>
          </p:pic>
          <p:pic>
            <p:nvPicPr>
              <p:cNvPr id="553" name="Picture 15">
                <a:extLst>
                  <a:ext uri="{FF2B5EF4-FFF2-40B4-BE49-F238E27FC236}">
                    <a16:creationId xmlns:a16="http://schemas.microsoft.com/office/drawing/2014/main" id="{7E19C6AC-5619-6D79-37DC-7F53EBA4FEF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21272" y="476907"/>
                <a:ext cx="457200" cy="457200"/>
              </a:xfrm>
              <a:prstGeom prst="rect">
                <a:avLst/>
              </a:prstGeom>
            </p:spPr>
          </p:pic>
          <p:pic>
            <p:nvPicPr>
              <p:cNvPr id="554" name="Picture 15">
                <a:extLst>
                  <a:ext uri="{FF2B5EF4-FFF2-40B4-BE49-F238E27FC236}">
                    <a16:creationId xmlns:a16="http://schemas.microsoft.com/office/drawing/2014/main" id="{C54B13F5-6711-F6A2-4DCD-68737D839CF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495153" y="476907"/>
                <a:ext cx="457200" cy="457200"/>
              </a:xfrm>
              <a:prstGeom prst="rect">
                <a:avLst/>
              </a:prstGeom>
            </p:spPr>
          </p:pic>
          <p:pic>
            <p:nvPicPr>
              <p:cNvPr id="555" name="Picture 15">
                <a:extLst>
                  <a:ext uri="{FF2B5EF4-FFF2-40B4-BE49-F238E27FC236}">
                    <a16:creationId xmlns:a16="http://schemas.microsoft.com/office/drawing/2014/main" id="{FD3D6FA7-4DBA-0F75-E56A-A4C83CFD665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18366" y="1070163"/>
                <a:ext cx="457200" cy="457200"/>
              </a:xfrm>
              <a:prstGeom prst="rect">
                <a:avLst/>
              </a:prstGeom>
            </p:spPr>
          </p:pic>
          <p:pic>
            <p:nvPicPr>
              <p:cNvPr id="556" name="Picture 15">
                <a:extLst>
                  <a:ext uri="{FF2B5EF4-FFF2-40B4-BE49-F238E27FC236}">
                    <a16:creationId xmlns:a16="http://schemas.microsoft.com/office/drawing/2014/main" id="{965BC69E-B7E8-2743-5E58-04E8C2D2EC2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492247" y="1070163"/>
                <a:ext cx="457200" cy="457200"/>
              </a:xfrm>
              <a:prstGeom prst="rect">
                <a:avLst/>
              </a:prstGeom>
            </p:spPr>
          </p:pic>
          <p:pic>
            <p:nvPicPr>
              <p:cNvPr id="557" name="Picture 15">
                <a:extLst>
                  <a:ext uri="{FF2B5EF4-FFF2-40B4-BE49-F238E27FC236}">
                    <a16:creationId xmlns:a16="http://schemas.microsoft.com/office/drawing/2014/main" id="{B1604F7D-E8A5-3B6F-71B3-D899E77404B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30278" y="1654627"/>
                <a:ext cx="457200" cy="457200"/>
              </a:xfrm>
              <a:prstGeom prst="rect">
                <a:avLst/>
              </a:prstGeom>
            </p:spPr>
          </p:pic>
          <p:pic>
            <p:nvPicPr>
              <p:cNvPr id="558" name="Picture 15">
                <a:extLst>
                  <a:ext uri="{FF2B5EF4-FFF2-40B4-BE49-F238E27FC236}">
                    <a16:creationId xmlns:a16="http://schemas.microsoft.com/office/drawing/2014/main" id="{76B93E00-F531-27AA-155A-22ABAAB8529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507568" y="1654627"/>
                <a:ext cx="457200" cy="457200"/>
              </a:xfrm>
              <a:prstGeom prst="rect">
                <a:avLst/>
              </a:prstGeom>
            </p:spPr>
          </p:pic>
        </p:grpSp>
      </p:grpSp>
    </p:spTree>
    <p:extLst>
      <p:ext uri="{BB962C8B-B14F-4D97-AF65-F5344CB8AC3E}">
        <p14:creationId xmlns:p14="http://schemas.microsoft.com/office/powerpoint/2010/main" val="801797203"/>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Kanban">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1B423E1-3A00-1EA3-B7FC-83897639CF38}"/>
              </a:ext>
            </a:extLst>
          </p:cNvPr>
          <p:cNvSpPr>
            <a:spLocks noGrp="1"/>
          </p:cNvSpPr>
          <p:nvPr>
            <p:ph type="title"/>
          </p:nvPr>
        </p:nvSpPr>
        <p:spPr/>
        <p:txBody>
          <a:bodyPr/>
          <a:lstStyle/>
          <a:p>
            <a:r>
              <a:rPr lang="en-US"/>
              <a:t>Click to edit Master title style</a:t>
            </a:r>
          </a:p>
        </p:txBody>
      </p:sp>
      <p:grpSp>
        <p:nvGrpSpPr>
          <p:cNvPr id="2" name="Group 1">
            <a:extLst>
              <a:ext uri="{FF2B5EF4-FFF2-40B4-BE49-F238E27FC236}">
                <a16:creationId xmlns:a16="http://schemas.microsoft.com/office/drawing/2014/main" id="{977464F2-807C-C52D-FCFF-4E27A251A21C}"/>
              </a:ext>
            </a:extLst>
          </p:cNvPr>
          <p:cNvGrpSpPr/>
          <p:nvPr/>
        </p:nvGrpSpPr>
        <p:grpSpPr>
          <a:xfrm>
            <a:off x="619736" y="1258470"/>
            <a:ext cx="7894320" cy="2654693"/>
            <a:chOff x="501205" y="1309269"/>
            <a:chExt cx="7894320" cy="2654693"/>
          </a:xfrm>
          <a:effectLst/>
        </p:grpSpPr>
        <p:sp>
          <p:nvSpPr>
            <p:cNvPr id="12" name="Right Arrow 11">
              <a:extLst>
                <a:ext uri="{FF2B5EF4-FFF2-40B4-BE49-F238E27FC236}">
                  <a16:creationId xmlns:a16="http://schemas.microsoft.com/office/drawing/2014/main" id="{4232667B-E5D3-6B95-E613-B068B34D1C1F}"/>
                </a:ext>
              </a:extLst>
            </p:cNvPr>
            <p:cNvSpPr/>
            <p:nvPr/>
          </p:nvSpPr>
          <p:spPr>
            <a:xfrm>
              <a:off x="501205" y="2014892"/>
              <a:ext cx="7894320" cy="1243449"/>
            </a:xfrm>
            <a:prstGeom prst="rightArrow">
              <a:avLst>
                <a:gd name="adj1" fmla="val 50000"/>
                <a:gd name="adj2" fmla="val 43191"/>
              </a:avLst>
            </a:prstGeom>
            <a:solidFill>
              <a:schemeClr val="bg1">
                <a:lumMod val="8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81A37D25-9FFF-1C5D-5FA7-A7260494C604}"/>
                </a:ext>
              </a:extLst>
            </p:cNvPr>
            <p:cNvSpPr/>
            <p:nvPr/>
          </p:nvSpPr>
          <p:spPr>
            <a:xfrm>
              <a:off x="836157" y="1309271"/>
              <a:ext cx="1215777" cy="26546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Planning</a:t>
              </a:r>
              <a:endParaRPr lang="en-US" b="0">
                <a:effectLst>
                  <a:outerShdw blurRad="25400" dist="12700" dir="5400000" algn="tl" rotWithShape="0">
                    <a:prstClr val="black">
                      <a:alpha val="40000"/>
                    </a:prstClr>
                  </a:outerShdw>
                </a:effectLst>
                <a:ea typeface="+mj-ea"/>
              </a:endParaRPr>
            </a:p>
          </p:txBody>
        </p:sp>
        <p:sp>
          <p:nvSpPr>
            <p:cNvPr id="14" name="Rectangle 13">
              <a:extLst>
                <a:ext uri="{FF2B5EF4-FFF2-40B4-BE49-F238E27FC236}">
                  <a16:creationId xmlns:a16="http://schemas.microsoft.com/office/drawing/2014/main" id="{3917819F-617E-7632-44AF-37251A57C977}"/>
                </a:ext>
              </a:extLst>
            </p:cNvPr>
            <p:cNvSpPr/>
            <p:nvPr/>
          </p:nvSpPr>
          <p:spPr>
            <a:xfrm>
              <a:off x="2253713" y="1309269"/>
              <a:ext cx="1215777" cy="17542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Ready</a:t>
              </a:r>
              <a:endParaRPr lang="en-US" b="0">
                <a:ea typeface="+mj-ea"/>
              </a:endParaRPr>
            </a:p>
          </p:txBody>
        </p:sp>
        <p:sp>
          <p:nvSpPr>
            <p:cNvPr id="15" name="Rectangle 14">
              <a:extLst>
                <a:ext uri="{FF2B5EF4-FFF2-40B4-BE49-F238E27FC236}">
                  <a16:creationId xmlns:a16="http://schemas.microsoft.com/office/drawing/2014/main" id="{3F8722F8-E86F-2140-3569-22AF6BDD4CD7}"/>
                </a:ext>
              </a:extLst>
            </p:cNvPr>
            <p:cNvSpPr/>
            <p:nvPr/>
          </p:nvSpPr>
          <p:spPr>
            <a:xfrm>
              <a:off x="3671270" y="1309271"/>
              <a:ext cx="1215777" cy="17542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dirty="0"/>
                <a:t>Working</a:t>
              </a:r>
              <a:endParaRPr lang="en-US" b="0" dirty="0">
                <a:ea typeface="+mj-ea"/>
              </a:endParaRPr>
            </a:p>
          </p:txBody>
        </p:sp>
        <p:sp>
          <p:nvSpPr>
            <p:cNvPr id="16" name="Rectangle 15">
              <a:extLst>
                <a:ext uri="{FF2B5EF4-FFF2-40B4-BE49-F238E27FC236}">
                  <a16:creationId xmlns:a16="http://schemas.microsoft.com/office/drawing/2014/main" id="{1EBB8698-D6F7-4AF3-F2F1-A4813BB78EF6}"/>
                </a:ext>
              </a:extLst>
            </p:cNvPr>
            <p:cNvSpPr/>
            <p:nvPr/>
          </p:nvSpPr>
          <p:spPr>
            <a:xfrm>
              <a:off x="5088826" y="1309269"/>
              <a:ext cx="1215777" cy="17542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Completed</a:t>
              </a:r>
              <a:endParaRPr lang="en-US" b="0">
                <a:ea typeface="+mj-ea"/>
              </a:endParaRPr>
            </a:p>
          </p:txBody>
        </p:sp>
        <p:sp>
          <p:nvSpPr>
            <p:cNvPr id="17" name="Rectangle 16">
              <a:extLst>
                <a:ext uri="{FF2B5EF4-FFF2-40B4-BE49-F238E27FC236}">
                  <a16:creationId xmlns:a16="http://schemas.microsoft.com/office/drawing/2014/main" id="{8D73DBCE-55E1-0906-6556-6A3052A9848D}"/>
                </a:ext>
              </a:extLst>
            </p:cNvPr>
            <p:cNvSpPr/>
            <p:nvPr/>
          </p:nvSpPr>
          <p:spPr>
            <a:xfrm>
              <a:off x="6506383" y="1309271"/>
              <a:ext cx="1215777" cy="26546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ea typeface="+mj-ea"/>
                </a:rPr>
                <a:t>Available</a:t>
              </a:r>
            </a:p>
          </p:txBody>
        </p:sp>
        <p:pic>
          <p:nvPicPr>
            <p:cNvPr id="18" name="image10.png">
              <a:extLst>
                <a:ext uri="{FF2B5EF4-FFF2-40B4-BE49-F238E27FC236}">
                  <a16:creationId xmlns:a16="http://schemas.microsoft.com/office/drawing/2014/main" id="{69F4EC40-E2B0-B526-0CD0-4E0DC87A7062}"/>
                </a:ext>
              </a:extLst>
            </p:cNvPr>
            <p:cNvPicPr/>
            <p:nvPr/>
          </p:nvPicPr>
          <p:blipFill>
            <a:blip r:embed="rId2" cstate="screen">
              <a:extLst>
                <a:ext uri="{28A0092B-C50C-407E-A947-70E740481C1C}">
                  <a14:useLocalDpi xmlns:a14="http://schemas.microsoft.com/office/drawing/2010/main"/>
                </a:ext>
              </a:extLst>
            </a:blip>
            <a:stretch>
              <a:fillRect/>
            </a:stretch>
          </p:blipFill>
          <p:spPr>
            <a:xfrm>
              <a:off x="836155" y="1865805"/>
              <a:ext cx="1242658" cy="1541623"/>
            </a:xfrm>
            <a:prstGeom prst="rect">
              <a:avLst/>
            </a:prstGeom>
            <a:ln w="12700">
              <a:miter lim="400000"/>
            </a:ln>
          </p:spPr>
        </p:pic>
      </p:grpSp>
    </p:spTree>
    <p:extLst>
      <p:ext uri="{BB962C8B-B14F-4D97-AF65-F5344CB8AC3E}">
        <p14:creationId xmlns:p14="http://schemas.microsoft.com/office/powerpoint/2010/main" val="61491163"/>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Kanban_no_lightbulb">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7EF942-2F1B-7BDA-E707-B7256F9FBE04}"/>
              </a:ext>
            </a:extLst>
          </p:cNvPr>
          <p:cNvGrpSpPr/>
          <p:nvPr/>
        </p:nvGrpSpPr>
        <p:grpSpPr>
          <a:xfrm>
            <a:off x="619736" y="1258470"/>
            <a:ext cx="7894320" cy="2654693"/>
            <a:chOff x="501205" y="1309269"/>
            <a:chExt cx="7894320" cy="2654693"/>
          </a:xfrm>
          <a:effectLst/>
        </p:grpSpPr>
        <p:sp>
          <p:nvSpPr>
            <p:cNvPr id="4" name="Right Arrow 3">
              <a:extLst>
                <a:ext uri="{FF2B5EF4-FFF2-40B4-BE49-F238E27FC236}">
                  <a16:creationId xmlns:a16="http://schemas.microsoft.com/office/drawing/2014/main" id="{6A3D7B59-7E3E-8E1C-5DD3-D9FEFFA9B177}"/>
                </a:ext>
              </a:extLst>
            </p:cNvPr>
            <p:cNvSpPr/>
            <p:nvPr/>
          </p:nvSpPr>
          <p:spPr>
            <a:xfrm>
              <a:off x="501205" y="2014892"/>
              <a:ext cx="7894320" cy="1243449"/>
            </a:xfrm>
            <a:prstGeom prst="rightArrow">
              <a:avLst>
                <a:gd name="adj1" fmla="val 50000"/>
                <a:gd name="adj2" fmla="val 43191"/>
              </a:avLst>
            </a:prstGeom>
            <a:solidFill>
              <a:schemeClr val="bg1">
                <a:lumMod val="8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8781565-DC4D-6823-4068-7A91F32857F1}"/>
                </a:ext>
              </a:extLst>
            </p:cNvPr>
            <p:cNvSpPr/>
            <p:nvPr/>
          </p:nvSpPr>
          <p:spPr>
            <a:xfrm>
              <a:off x="836157" y="1309271"/>
              <a:ext cx="1215777" cy="26546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Planning</a:t>
              </a:r>
              <a:endParaRPr lang="en-US" b="0">
                <a:effectLst>
                  <a:outerShdw blurRad="25400" dist="12700" dir="5400000" algn="tl" rotWithShape="0">
                    <a:prstClr val="black">
                      <a:alpha val="40000"/>
                    </a:prstClr>
                  </a:outerShdw>
                </a:effectLst>
                <a:ea typeface="+mj-ea"/>
              </a:endParaRPr>
            </a:p>
          </p:txBody>
        </p:sp>
        <p:sp>
          <p:nvSpPr>
            <p:cNvPr id="6" name="Rectangle 5">
              <a:extLst>
                <a:ext uri="{FF2B5EF4-FFF2-40B4-BE49-F238E27FC236}">
                  <a16:creationId xmlns:a16="http://schemas.microsoft.com/office/drawing/2014/main" id="{FC843D40-983D-0295-22D8-15E78D73E45E}"/>
                </a:ext>
              </a:extLst>
            </p:cNvPr>
            <p:cNvSpPr/>
            <p:nvPr/>
          </p:nvSpPr>
          <p:spPr>
            <a:xfrm>
              <a:off x="2253713" y="1309269"/>
              <a:ext cx="1215777" cy="17542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Ready</a:t>
              </a:r>
              <a:endParaRPr lang="en-US" b="0">
                <a:ea typeface="+mj-ea"/>
              </a:endParaRPr>
            </a:p>
          </p:txBody>
        </p:sp>
        <p:sp>
          <p:nvSpPr>
            <p:cNvPr id="7" name="Rectangle 6">
              <a:extLst>
                <a:ext uri="{FF2B5EF4-FFF2-40B4-BE49-F238E27FC236}">
                  <a16:creationId xmlns:a16="http://schemas.microsoft.com/office/drawing/2014/main" id="{9F24DBA7-7C3B-3125-06CC-2431E4F3387F}"/>
                </a:ext>
              </a:extLst>
            </p:cNvPr>
            <p:cNvSpPr/>
            <p:nvPr/>
          </p:nvSpPr>
          <p:spPr>
            <a:xfrm>
              <a:off x="3671270" y="1309271"/>
              <a:ext cx="1215777" cy="17542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Working</a:t>
              </a:r>
              <a:endParaRPr lang="en-US" b="0">
                <a:ea typeface="+mj-ea"/>
              </a:endParaRPr>
            </a:p>
          </p:txBody>
        </p:sp>
        <p:sp>
          <p:nvSpPr>
            <p:cNvPr id="8" name="Rectangle 7">
              <a:extLst>
                <a:ext uri="{FF2B5EF4-FFF2-40B4-BE49-F238E27FC236}">
                  <a16:creationId xmlns:a16="http://schemas.microsoft.com/office/drawing/2014/main" id="{5513D872-EF7B-ECC5-85D1-42B0DF749E6F}"/>
                </a:ext>
              </a:extLst>
            </p:cNvPr>
            <p:cNvSpPr/>
            <p:nvPr/>
          </p:nvSpPr>
          <p:spPr>
            <a:xfrm>
              <a:off x="5088826" y="1309269"/>
              <a:ext cx="1215777" cy="17542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Completed</a:t>
              </a:r>
              <a:endParaRPr lang="en-US" b="0">
                <a:ea typeface="+mj-ea"/>
              </a:endParaRPr>
            </a:p>
          </p:txBody>
        </p:sp>
        <p:sp>
          <p:nvSpPr>
            <p:cNvPr id="9" name="Rectangle 8">
              <a:extLst>
                <a:ext uri="{FF2B5EF4-FFF2-40B4-BE49-F238E27FC236}">
                  <a16:creationId xmlns:a16="http://schemas.microsoft.com/office/drawing/2014/main" id="{34233759-DAF8-6381-DA81-3FAEFA364502}"/>
                </a:ext>
              </a:extLst>
            </p:cNvPr>
            <p:cNvSpPr/>
            <p:nvPr/>
          </p:nvSpPr>
          <p:spPr>
            <a:xfrm>
              <a:off x="6506383" y="1309271"/>
              <a:ext cx="1215777" cy="26546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ea typeface="+mj-ea"/>
                </a:rPr>
                <a:t>Available</a:t>
              </a:r>
            </a:p>
          </p:txBody>
        </p:sp>
      </p:grpSp>
      <p:sp>
        <p:nvSpPr>
          <p:cNvPr id="11" name="Title 10">
            <a:extLst>
              <a:ext uri="{FF2B5EF4-FFF2-40B4-BE49-F238E27FC236}">
                <a16:creationId xmlns:a16="http://schemas.microsoft.com/office/drawing/2014/main" id="{F1B423E1-3A00-1EA3-B7FC-83897639CF3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398200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38500" y="977900"/>
            <a:ext cx="7894320" cy="3536950"/>
          </a:xfrm>
        </p:spPr>
        <p:txBody>
          <a:bodyPr>
            <a:normAutofit/>
          </a:bodyPr>
          <a:lstStyle>
            <a:lvl1pPr marL="0" indent="0">
              <a:buFont typeface="Arial" panose="020B0604020202020204" pitchFamily="34" charset="0"/>
              <a:buNone/>
              <a:defRPr sz="2000" b="0" i="0"/>
            </a:lvl1pPr>
            <a:lvl2pPr marL="363776" indent="0">
              <a:buFont typeface="Arial" panose="020B0604020202020204" pitchFamily="34" charset="0"/>
              <a:buNone/>
              <a:defRPr sz="1800" b="0" i="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68B9E0DF-2E38-B14B-2192-B07EB881B9B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9222379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kanban_the_backlog">
    <p:spTree>
      <p:nvGrpSpPr>
        <p:cNvPr id="1" name=""/>
        <p:cNvGrpSpPr/>
        <p:nvPr/>
      </p:nvGrpSpPr>
      <p:grpSpPr>
        <a:xfrm>
          <a:off x="0" y="0"/>
          <a:ext cx="0" cy="0"/>
          <a:chOff x="0" y="0"/>
          <a:chExt cx="0" cy="0"/>
        </a:xfrm>
      </p:grpSpPr>
      <p:sp>
        <p:nvSpPr>
          <p:cNvPr id="18" name="Left Bracket 17">
            <a:extLst>
              <a:ext uri="{FF2B5EF4-FFF2-40B4-BE49-F238E27FC236}">
                <a16:creationId xmlns:a16="http://schemas.microsoft.com/office/drawing/2014/main" id="{E37E6112-0F20-3C84-A704-71897B85AC09}"/>
              </a:ext>
            </a:extLst>
          </p:cNvPr>
          <p:cNvSpPr/>
          <p:nvPr/>
        </p:nvSpPr>
        <p:spPr>
          <a:xfrm rot="5400000">
            <a:off x="2123796" y="-344871"/>
            <a:ext cx="295115" cy="2633335"/>
          </a:xfrm>
          <a:prstGeom prst="lef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vert="vert270" rtlCol="0" anchor="ctr"/>
          <a:lstStyle/>
          <a:p>
            <a:pPr algn="ctr"/>
            <a:endParaRPr lang="en-US" sz="1800"/>
          </a:p>
        </p:txBody>
      </p:sp>
      <p:sp>
        <p:nvSpPr>
          <p:cNvPr id="19" name="TextBox 18">
            <a:extLst>
              <a:ext uri="{FF2B5EF4-FFF2-40B4-BE49-F238E27FC236}">
                <a16:creationId xmlns:a16="http://schemas.microsoft.com/office/drawing/2014/main" id="{EDB46883-5C01-98E6-870B-E005B708F0FF}"/>
              </a:ext>
            </a:extLst>
          </p:cNvPr>
          <p:cNvSpPr txBox="1"/>
          <p:nvPr/>
        </p:nvSpPr>
        <p:spPr>
          <a:xfrm>
            <a:off x="958874" y="370126"/>
            <a:ext cx="2633334" cy="425734"/>
          </a:xfrm>
          <a:prstGeom prst="rect">
            <a:avLst/>
          </a:prstGeom>
          <a:noFill/>
        </p:spPr>
        <p:txBody>
          <a:bodyPr wrap="none"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a:ln>
                  <a:noFill/>
                </a:ln>
                <a:solidFill>
                  <a:srgbClr val="333333"/>
                </a:solidFill>
                <a:effectLst/>
                <a:uLnTx/>
                <a:uFillTx/>
                <a:latin typeface="Calibri" panose="020F0502020204030204" pitchFamily="34" charset="0"/>
                <a:ea typeface="ＭＳ Ｐゴシック" charset="0"/>
                <a:cs typeface="Calibri" panose="020F0502020204030204" pitchFamily="34" charset="0"/>
              </a:rPr>
              <a:t>The “backlog”</a:t>
            </a:r>
          </a:p>
        </p:txBody>
      </p:sp>
      <p:grpSp>
        <p:nvGrpSpPr>
          <p:cNvPr id="2" name="Group 1">
            <a:extLst>
              <a:ext uri="{FF2B5EF4-FFF2-40B4-BE49-F238E27FC236}">
                <a16:creationId xmlns:a16="http://schemas.microsoft.com/office/drawing/2014/main" id="{8101ED52-FC68-5CCA-779F-9BAFD1D7C703}"/>
              </a:ext>
            </a:extLst>
          </p:cNvPr>
          <p:cNvGrpSpPr/>
          <p:nvPr/>
        </p:nvGrpSpPr>
        <p:grpSpPr>
          <a:xfrm>
            <a:off x="619736" y="1258470"/>
            <a:ext cx="7894320" cy="2654693"/>
            <a:chOff x="501205" y="1309269"/>
            <a:chExt cx="7894320" cy="2654693"/>
          </a:xfrm>
          <a:effectLst/>
        </p:grpSpPr>
        <p:sp>
          <p:nvSpPr>
            <p:cNvPr id="10" name="Right Arrow 9">
              <a:extLst>
                <a:ext uri="{FF2B5EF4-FFF2-40B4-BE49-F238E27FC236}">
                  <a16:creationId xmlns:a16="http://schemas.microsoft.com/office/drawing/2014/main" id="{1D54C068-4A48-5A36-A558-F0CE2C8DCA34}"/>
                </a:ext>
              </a:extLst>
            </p:cNvPr>
            <p:cNvSpPr/>
            <p:nvPr/>
          </p:nvSpPr>
          <p:spPr>
            <a:xfrm>
              <a:off x="501205" y="2014892"/>
              <a:ext cx="7894320" cy="1243449"/>
            </a:xfrm>
            <a:prstGeom prst="rightArrow">
              <a:avLst>
                <a:gd name="adj1" fmla="val 50000"/>
                <a:gd name="adj2" fmla="val 43191"/>
              </a:avLst>
            </a:prstGeom>
            <a:solidFill>
              <a:schemeClr val="bg1">
                <a:lumMod val="8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F91ACC45-9B05-7E55-5039-9685ED026464}"/>
                </a:ext>
              </a:extLst>
            </p:cNvPr>
            <p:cNvSpPr/>
            <p:nvPr/>
          </p:nvSpPr>
          <p:spPr>
            <a:xfrm>
              <a:off x="836157" y="1309271"/>
              <a:ext cx="1215777" cy="26546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Planning</a:t>
              </a:r>
              <a:endParaRPr lang="en-US" b="0">
                <a:effectLst>
                  <a:outerShdw blurRad="25400" dist="12700" dir="5400000" algn="tl" rotWithShape="0">
                    <a:prstClr val="black">
                      <a:alpha val="40000"/>
                    </a:prstClr>
                  </a:outerShdw>
                </a:effectLst>
                <a:ea typeface="+mj-ea"/>
              </a:endParaRPr>
            </a:p>
          </p:txBody>
        </p:sp>
        <p:sp>
          <p:nvSpPr>
            <p:cNvPr id="13" name="Rectangle 12">
              <a:extLst>
                <a:ext uri="{FF2B5EF4-FFF2-40B4-BE49-F238E27FC236}">
                  <a16:creationId xmlns:a16="http://schemas.microsoft.com/office/drawing/2014/main" id="{34BD2A48-3AEF-6C2D-412C-176B04B51365}"/>
                </a:ext>
              </a:extLst>
            </p:cNvPr>
            <p:cNvSpPr/>
            <p:nvPr/>
          </p:nvSpPr>
          <p:spPr>
            <a:xfrm>
              <a:off x="2253713" y="1309269"/>
              <a:ext cx="1215777" cy="17542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Ready</a:t>
              </a:r>
              <a:endParaRPr lang="en-US" b="0">
                <a:ea typeface="+mj-ea"/>
              </a:endParaRPr>
            </a:p>
          </p:txBody>
        </p:sp>
        <p:sp>
          <p:nvSpPr>
            <p:cNvPr id="14" name="Rectangle 13">
              <a:extLst>
                <a:ext uri="{FF2B5EF4-FFF2-40B4-BE49-F238E27FC236}">
                  <a16:creationId xmlns:a16="http://schemas.microsoft.com/office/drawing/2014/main" id="{036C551C-2DCE-FDA6-56FF-218DD79D32EE}"/>
                </a:ext>
              </a:extLst>
            </p:cNvPr>
            <p:cNvSpPr/>
            <p:nvPr/>
          </p:nvSpPr>
          <p:spPr>
            <a:xfrm>
              <a:off x="3671270" y="1309271"/>
              <a:ext cx="1215777" cy="17542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Working</a:t>
              </a:r>
              <a:endParaRPr lang="en-US" b="0">
                <a:ea typeface="+mj-ea"/>
              </a:endParaRPr>
            </a:p>
          </p:txBody>
        </p:sp>
        <p:sp>
          <p:nvSpPr>
            <p:cNvPr id="15" name="Rectangle 14">
              <a:extLst>
                <a:ext uri="{FF2B5EF4-FFF2-40B4-BE49-F238E27FC236}">
                  <a16:creationId xmlns:a16="http://schemas.microsoft.com/office/drawing/2014/main" id="{F7C9B058-F332-CDC5-7DA1-BE6A7AB228CB}"/>
                </a:ext>
              </a:extLst>
            </p:cNvPr>
            <p:cNvSpPr/>
            <p:nvPr/>
          </p:nvSpPr>
          <p:spPr>
            <a:xfrm>
              <a:off x="5088826" y="1309269"/>
              <a:ext cx="1215777" cy="17542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t>Completed</a:t>
              </a:r>
              <a:endParaRPr lang="en-US" b="0">
                <a:ea typeface="+mj-ea"/>
              </a:endParaRPr>
            </a:p>
          </p:txBody>
        </p:sp>
        <p:sp>
          <p:nvSpPr>
            <p:cNvPr id="16" name="Rectangle 15">
              <a:extLst>
                <a:ext uri="{FF2B5EF4-FFF2-40B4-BE49-F238E27FC236}">
                  <a16:creationId xmlns:a16="http://schemas.microsoft.com/office/drawing/2014/main" id="{081FDF5C-8B46-3DBF-2557-FBB14ED5448C}"/>
                </a:ext>
              </a:extLst>
            </p:cNvPr>
            <p:cNvSpPr/>
            <p:nvPr/>
          </p:nvSpPr>
          <p:spPr>
            <a:xfrm>
              <a:off x="6506383" y="1309271"/>
              <a:ext cx="1215777" cy="26546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1800" b="0">
                  <a:ea typeface="+mj-ea"/>
                </a:rPr>
                <a:t>Available</a:t>
              </a:r>
            </a:p>
          </p:txBody>
        </p:sp>
      </p:grpSp>
    </p:spTree>
    <p:extLst>
      <p:ext uri="{BB962C8B-B14F-4D97-AF65-F5344CB8AC3E}">
        <p14:creationId xmlns:p14="http://schemas.microsoft.com/office/powerpoint/2010/main" val="2903723296"/>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uyerJourney-gre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1DAE3-2816-B146-BA1B-A8D1178203DE}"/>
              </a:ext>
            </a:extLst>
          </p:cNvPr>
          <p:cNvSpPr>
            <a:spLocks noGrp="1"/>
          </p:cNvSpPr>
          <p:nvPr>
            <p:ph type="title"/>
          </p:nvPr>
        </p:nvSpPr>
        <p:spPr/>
        <p:txBody>
          <a:bodyPr/>
          <a:lstStyle>
            <a:lvl1pPr>
              <a:defRPr b="0" i="0"/>
            </a:lvl1pPr>
          </a:lstStyle>
          <a:p>
            <a:r>
              <a:rPr lang="en-US"/>
              <a:t>Click to edit Master title style</a:t>
            </a:r>
          </a:p>
        </p:txBody>
      </p:sp>
      <p:pic>
        <p:nvPicPr>
          <p:cNvPr id="2" name="Graphic 1" descr="Infinity with solid fill">
            <a:extLst>
              <a:ext uri="{FF2B5EF4-FFF2-40B4-BE49-F238E27FC236}">
                <a16:creationId xmlns:a16="http://schemas.microsoft.com/office/drawing/2014/main" id="{37268F2A-ADDC-EE20-C74D-6D5D6FA0C66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7034" b="26033"/>
          <a:stretch/>
        </p:blipFill>
        <p:spPr>
          <a:xfrm>
            <a:off x="1371600" y="1071087"/>
            <a:ext cx="6400800" cy="3001329"/>
          </a:xfrm>
          <a:prstGeom prst="rect">
            <a:avLst/>
          </a:prstGeom>
        </p:spPr>
      </p:pic>
    </p:spTree>
    <p:extLst>
      <p:ext uri="{BB962C8B-B14F-4D97-AF65-F5344CB8AC3E}">
        <p14:creationId xmlns:p14="http://schemas.microsoft.com/office/powerpoint/2010/main" val="1807279806"/>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uyerJourney-no label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1DAE3-2816-B146-BA1B-A8D1178203DE}"/>
              </a:ext>
            </a:extLst>
          </p:cNvPr>
          <p:cNvSpPr>
            <a:spLocks noGrp="1"/>
          </p:cNvSpPr>
          <p:nvPr>
            <p:ph type="title"/>
          </p:nvPr>
        </p:nvSpPr>
        <p:spPr/>
        <p:txBody>
          <a:bodyPr/>
          <a:lstStyle>
            <a:lvl1pPr>
              <a:defRPr b="0" i="0"/>
            </a:lvl1pPr>
          </a:lstStyle>
          <a:p>
            <a:r>
              <a:rPr lang="en-US"/>
              <a:t>Click to edit Master title style</a:t>
            </a:r>
          </a:p>
        </p:txBody>
      </p:sp>
      <p:pic>
        <p:nvPicPr>
          <p:cNvPr id="7" name="Graphic 6" descr="Infinity with solid fill">
            <a:extLst>
              <a:ext uri="{FF2B5EF4-FFF2-40B4-BE49-F238E27FC236}">
                <a16:creationId xmlns:a16="http://schemas.microsoft.com/office/drawing/2014/main" id="{550A471C-6CB9-F69B-71A4-705238C6161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7034" b="26033"/>
          <a:stretch/>
        </p:blipFill>
        <p:spPr>
          <a:xfrm>
            <a:off x="1371600" y="1071085"/>
            <a:ext cx="6400800" cy="3001329"/>
          </a:xfrm>
          <a:prstGeom prst="rect">
            <a:avLst/>
          </a:prstGeom>
        </p:spPr>
      </p:pic>
      <p:sp>
        <p:nvSpPr>
          <p:cNvPr id="10" name="BUY">
            <a:extLst>
              <a:ext uri="{FF2B5EF4-FFF2-40B4-BE49-F238E27FC236}">
                <a16:creationId xmlns:a16="http://schemas.microsoft.com/office/drawing/2014/main" id="{BDF708DB-EB3C-71B2-1E86-4C2228610FB6}"/>
              </a:ext>
            </a:extLst>
          </p:cNvPr>
          <p:cNvSpPr txBox="1"/>
          <p:nvPr/>
        </p:nvSpPr>
        <p:spPr>
          <a:xfrm>
            <a:off x="2503488" y="2231156"/>
            <a:ext cx="1188720" cy="622169"/>
          </a:xfrm>
          <a:prstGeom prst="rect">
            <a:avLst/>
          </a:prstGeom>
          <a:noFill/>
        </p:spPr>
        <p:txBody>
          <a:bodyPr wrap="square" rtlCol="0" anchor="ctr">
            <a:noAutofit/>
          </a:bodyPr>
          <a:lstStyle/>
          <a:p>
            <a:pPr algn="ctr"/>
            <a:r>
              <a:rPr lang="en-US" sz="2800" b="0" i="0" dirty="0">
                <a:latin typeface="Calibri" panose="020F0502020204030204" pitchFamily="34" charset="0"/>
                <a:ea typeface="Century Gothic" charset="0"/>
                <a:cs typeface="Calibri" panose="020F0502020204030204" pitchFamily="34" charset="0"/>
              </a:rPr>
              <a:t>BUY</a:t>
            </a:r>
          </a:p>
        </p:txBody>
      </p:sp>
      <p:sp>
        <p:nvSpPr>
          <p:cNvPr id="12" name="USE">
            <a:extLst>
              <a:ext uri="{FF2B5EF4-FFF2-40B4-BE49-F238E27FC236}">
                <a16:creationId xmlns:a16="http://schemas.microsoft.com/office/drawing/2014/main" id="{FA12B592-2ABB-9EC0-6C42-0C52FDC10B49}"/>
              </a:ext>
            </a:extLst>
          </p:cNvPr>
          <p:cNvSpPr txBox="1"/>
          <p:nvPr/>
        </p:nvSpPr>
        <p:spPr>
          <a:xfrm>
            <a:off x="5468111" y="2231156"/>
            <a:ext cx="1188720" cy="622169"/>
          </a:xfrm>
          <a:prstGeom prst="rect">
            <a:avLst/>
          </a:prstGeom>
          <a:noFill/>
        </p:spPr>
        <p:txBody>
          <a:bodyPr wrap="square" rtlCol="0" anchor="ctr">
            <a:noAutofit/>
          </a:bodyPr>
          <a:lstStyle/>
          <a:p>
            <a:pPr algn="ctr"/>
            <a:r>
              <a:rPr lang="en-US" sz="2800" b="0" i="0" dirty="0">
                <a:latin typeface="Calibri" panose="020F0502020204030204" pitchFamily="34" charset="0"/>
                <a:ea typeface="Century Gothic" charset="0"/>
                <a:cs typeface="Calibri" panose="020F0502020204030204" pitchFamily="34" charset="0"/>
              </a:rPr>
              <a:t>USE</a:t>
            </a:r>
          </a:p>
        </p:txBody>
      </p:sp>
    </p:spTree>
    <p:extLst>
      <p:ext uri="{BB962C8B-B14F-4D97-AF65-F5344CB8AC3E}">
        <p14:creationId xmlns:p14="http://schemas.microsoft.com/office/powerpoint/2010/main" val="439269075"/>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uyerJourney-label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1DAE3-2816-B146-BA1B-A8D1178203DE}"/>
              </a:ext>
            </a:extLst>
          </p:cNvPr>
          <p:cNvSpPr>
            <a:spLocks noGrp="1"/>
          </p:cNvSpPr>
          <p:nvPr>
            <p:ph type="title"/>
          </p:nvPr>
        </p:nvSpPr>
        <p:spPr/>
        <p:txBody>
          <a:bodyPr/>
          <a:lstStyle>
            <a:lvl1pPr>
              <a:defRPr b="0" i="0"/>
            </a:lvl1pPr>
          </a:lstStyle>
          <a:p>
            <a:r>
              <a:rPr lang="en-US"/>
              <a:t>Click to edit Master title style</a:t>
            </a:r>
          </a:p>
        </p:txBody>
      </p:sp>
      <p:pic>
        <p:nvPicPr>
          <p:cNvPr id="96" name="infinity graphic" descr="Infinity with solid fill">
            <a:extLst>
              <a:ext uri="{FF2B5EF4-FFF2-40B4-BE49-F238E27FC236}">
                <a16:creationId xmlns:a16="http://schemas.microsoft.com/office/drawing/2014/main" id="{9F4C483C-C14D-8A5F-ADC7-58ACF8F8E08A}"/>
              </a:ext>
            </a:extLst>
          </p:cNvPr>
          <p:cNvPicPr/>
          <p:nvPr/>
        </p:nvPicPr>
        <p:blipFill rotWithShape="1">
          <a:blip r:embed="rId2">
            <a:extLst>
              <a:ext uri="{96DAC541-7B7A-43D3-8B79-37D633B846F1}">
                <asvg:svgBlip xmlns:asvg="http://schemas.microsoft.com/office/drawing/2016/SVG/main" r:embed="rId3"/>
              </a:ext>
            </a:extLst>
          </a:blip>
          <a:srcRect t="27034" b="26033"/>
          <a:stretch/>
        </p:blipFill>
        <p:spPr>
          <a:xfrm>
            <a:off x="1371600" y="1071087"/>
            <a:ext cx="6400800" cy="3001329"/>
          </a:xfrm>
          <a:prstGeom prst="rect">
            <a:avLst/>
          </a:prstGeom>
        </p:spPr>
      </p:pic>
      <p:sp>
        <p:nvSpPr>
          <p:cNvPr id="98" name="RENEW">
            <a:extLst>
              <a:ext uri="{FF2B5EF4-FFF2-40B4-BE49-F238E27FC236}">
                <a16:creationId xmlns:a16="http://schemas.microsoft.com/office/drawing/2014/main" id="{0BA8BE81-A263-866E-58F9-DE95118C694C}"/>
              </a:ext>
            </a:extLst>
          </p:cNvPr>
          <p:cNvSpPr txBox="1"/>
          <p:nvPr/>
        </p:nvSpPr>
        <p:spPr>
          <a:xfrm>
            <a:off x="5618377" y="552753"/>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RENEW</a:t>
            </a:r>
          </a:p>
        </p:txBody>
      </p:sp>
      <p:sp>
        <p:nvSpPr>
          <p:cNvPr id="100" name="ADOPT">
            <a:extLst>
              <a:ext uri="{FF2B5EF4-FFF2-40B4-BE49-F238E27FC236}">
                <a16:creationId xmlns:a16="http://schemas.microsoft.com/office/drawing/2014/main" id="{CE31BFA8-12E6-6116-18B6-20CBE22151CF}"/>
              </a:ext>
            </a:extLst>
          </p:cNvPr>
          <p:cNvSpPr txBox="1"/>
          <p:nvPr/>
        </p:nvSpPr>
        <p:spPr>
          <a:xfrm>
            <a:off x="7406324" y="2085040"/>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ADOPT</a:t>
            </a:r>
          </a:p>
        </p:txBody>
      </p:sp>
      <p:sp>
        <p:nvSpPr>
          <p:cNvPr id="102" name="ONBOARD">
            <a:extLst>
              <a:ext uri="{FF2B5EF4-FFF2-40B4-BE49-F238E27FC236}">
                <a16:creationId xmlns:a16="http://schemas.microsoft.com/office/drawing/2014/main" id="{3A54FDEF-2101-C51E-2D53-6EEE486478CE}"/>
              </a:ext>
            </a:extLst>
          </p:cNvPr>
          <p:cNvSpPr txBox="1"/>
          <p:nvPr/>
        </p:nvSpPr>
        <p:spPr>
          <a:xfrm>
            <a:off x="5629375" y="3669308"/>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ONBOARD</a:t>
            </a:r>
          </a:p>
        </p:txBody>
      </p:sp>
      <p:sp>
        <p:nvSpPr>
          <p:cNvPr id="104" name="ACQUIRE">
            <a:extLst>
              <a:ext uri="{FF2B5EF4-FFF2-40B4-BE49-F238E27FC236}">
                <a16:creationId xmlns:a16="http://schemas.microsoft.com/office/drawing/2014/main" id="{8D67924E-9D75-D7BC-D3A0-001D9168611A}"/>
              </a:ext>
            </a:extLst>
          </p:cNvPr>
          <p:cNvSpPr txBox="1"/>
          <p:nvPr/>
        </p:nvSpPr>
        <p:spPr>
          <a:xfrm>
            <a:off x="2641903" y="552753"/>
            <a:ext cx="914400" cy="914400"/>
          </a:xfrm>
          <a:prstGeom prst="rect">
            <a:avLst/>
          </a:prstGeom>
          <a:noFill/>
        </p:spPr>
        <p:txBody>
          <a:bodyPr wrap="none" rtlCol="0" anchor="ctr">
            <a:noAutofit/>
          </a:bodyPr>
          <a:lstStyle/>
          <a:p>
            <a:pPr algn="ctr"/>
            <a:r>
              <a:rPr lang="en-US" sz="1800" b="0" i="0" dirty="0">
                <a:latin typeface="Calibri" panose="020F0502020204030204" pitchFamily="34" charset="0"/>
                <a:ea typeface="Century Gothic" charset="0"/>
                <a:cs typeface="Calibri" panose="020F0502020204030204" pitchFamily="34" charset="0"/>
              </a:rPr>
              <a:t>ACQUIRE</a:t>
            </a:r>
          </a:p>
        </p:txBody>
      </p:sp>
      <p:sp>
        <p:nvSpPr>
          <p:cNvPr id="105" name="COMPARE">
            <a:extLst>
              <a:ext uri="{FF2B5EF4-FFF2-40B4-BE49-F238E27FC236}">
                <a16:creationId xmlns:a16="http://schemas.microsoft.com/office/drawing/2014/main" id="{D9E0FF41-0F67-9210-D8C7-E75545467B7E}"/>
              </a:ext>
            </a:extLst>
          </p:cNvPr>
          <p:cNvSpPr txBox="1"/>
          <p:nvPr/>
        </p:nvSpPr>
        <p:spPr>
          <a:xfrm>
            <a:off x="371259" y="2085040"/>
            <a:ext cx="1364137"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COMPARE</a:t>
            </a:r>
          </a:p>
        </p:txBody>
      </p:sp>
      <p:sp>
        <p:nvSpPr>
          <p:cNvPr id="107" name="FIND">
            <a:extLst>
              <a:ext uri="{FF2B5EF4-FFF2-40B4-BE49-F238E27FC236}">
                <a16:creationId xmlns:a16="http://schemas.microsoft.com/office/drawing/2014/main" id="{48203295-A961-8B11-853F-9C73F12980B7}"/>
              </a:ext>
            </a:extLst>
          </p:cNvPr>
          <p:cNvSpPr txBox="1"/>
          <p:nvPr/>
        </p:nvSpPr>
        <p:spPr>
          <a:xfrm>
            <a:off x="2641903" y="3669308"/>
            <a:ext cx="914400" cy="914400"/>
          </a:xfrm>
          <a:prstGeom prst="rect">
            <a:avLst/>
          </a:prstGeom>
          <a:noFill/>
        </p:spPr>
        <p:txBody>
          <a:bodyPr wrap="none" rtlCol="0" anchor="ctr">
            <a:noAutofit/>
          </a:bodyPr>
          <a:lstStyle/>
          <a:p>
            <a:pPr algn="ctr"/>
            <a:r>
              <a:rPr lang="en-US" sz="1800" b="0" i="0" dirty="0">
                <a:latin typeface="Calibri" panose="020F0502020204030204" pitchFamily="34" charset="0"/>
                <a:ea typeface="Century Gothic" charset="0"/>
                <a:cs typeface="Calibri" panose="020F0502020204030204" pitchFamily="34" charset="0"/>
              </a:rPr>
              <a:t>FIND</a:t>
            </a:r>
          </a:p>
        </p:txBody>
      </p:sp>
      <p:sp>
        <p:nvSpPr>
          <p:cNvPr id="108" name="BUY">
            <a:extLst>
              <a:ext uri="{FF2B5EF4-FFF2-40B4-BE49-F238E27FC236}">
                <a16:creationId xmlns:a16="http://schemas.microsoft.com/office/drawing/2014/main" id="{A8E9AC8B-CD14-946C-DE27-A08F67F46756}"/>
              </a:ext>
            </a:extLst>
          </p:cNvPr>
          <p:cNvSpPr txBox="1"/>
          <p:nvPr/>
        </p:nvSpPr>
        <p:spPr>
          <a:xfrm>
            <a:off x="2503488" y="2231156"/>
            <a:ext cx="1188720" cy="622169"/>
          </a:xfrm>
          <a:prstGeom prst="rect">
            <a:avLst/>
          </a:prstGeom>
          <a:noFill/>
        </p:spPr>
        <p:txBody>
          <a:bodyPr wrap="square" rtlCol="0" anchor="ctr">
            <a:noAutofit/>
          </a:bodyPr>
          <a:lstStyle/>
          <a:p>
            <a:pPr algn="ctr"/>
            <a:r>
              <a:rPr lang="en-US" sz="2800" b="0" i="0" dirty="0">
                <a:latin typeface="Calibri" panose="020F0502020204030204" pitchFamily="34" charset="0"/>
                <a:ea typeface="Century Gothic" charset="0"/>
                <a:cs typeface="Calibri" panose="020F0502020204030204" pitchFamily="34" charset="0"/>
              </a:rPr>
              <a:t>BUY</a:t>
            </a:r>
          </a:p>
        </p:txBody>
      </p:sp>
      <p:sp>
        <p:nvSpPr>
          <p:cNvPr id="109" name="USE">
            <a:extLst>
              <a:ext uri="{FF2B5EF4-FFF2-40B4-BE49-F238E27FC236}">
                <a16:creationId xmlns:a16="http://schemas.microsoft.com/office/drawing/2014/main" id="{31BD2F97-5847-D4CA-A35F-7E8D98F0BBDD}"/>
              </a:ext>
            </a:extLst>
          </p:cNvPr>
          <p:cNvSpPr txBox="1"/>
          <p:nvPr/>
        </p:nvSpPr>
        <p:spPr>
          <a:xfrm>
            <a:off x="5468111" y="2231156"/>
            <a:ext cx="1188720" cy="622169"/>
          </a:xfrm>
          <a:prstGeom prst="rect">
            <a:avLst/>
          </a:prstGeom>
          <a:noFill/>
        </p:spPr>
        <p:txBody>
          <a:bodyPr wrap="square" rtlCol="0" anchor="ctr">
            <a:noAutofit/>
          </a:bodyPr>
          <a:lstStyle/>
          <a:p>
            <a:pPr algn="ctr"/>
            <a:r>
              <a:rPr lang="en-US" sz="2800" b="0" i="0" dirty="0">
                <a:latin typeface="Calibri" panose="020F0502020204030204" pitchFamily="34" charset="0"/>
                <a:ea typeface="Century Gothic" charset="0"/>
                <a:cs typeface="Calibri" panose="020F0502020204030204" pitchFamily="34" charset="0"/>
              </a:rPr>
              <a:t>USE</a:t>
            </a:r>
          </a:p>
        </p:txBody>
      </p:sp>
      <p:sp>
        <p:nvSpPr>
          <p:cNvPr id="112" name="Oval 111">
            <a:extLst>
              <a:ext uri="{FF2B5EF4-FFF2-40B4-BE49-F238E27FC236}">
                <a16:creationId xmlns:a16="http://schemas.microsoft.com/office/drawing/2014/main" id="{80513471-D8B4-AD80-5A04-3B584BE47ED2}"/>
              </a:ext>
            </a:extLst>
          </p:cNvPr>
          <p:cNvSpPr>
            <a:spLocks noChangeAspect="1"/>
          </p:cNvSpPr>
          <p:nvPr/>
        </p:nvSpPr>
        <p:spPr>
          <a:xfrm>
            <a:off x="3029268" y="1453251"/>
            <a:ext cx="137160" cy="137160"/>
          </a:xfrm>
          <a:prstGeom prst="ellipse">
            <a:avLst/>
          </a:prstGeom>
          <a:solidFill>
            <a:schemeClr val="tx2"/>
          </a:solidFill>
          <a:ln>
            <a:noFill/>
          </a:ln>
          <a:effectLst/>
        </p:spPr>
        <p:txBody>
          <a:bodyPr wrap="square" lIns="91440" tIns="45720" rIns="91440" bIns="4572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b="0" cap="none" spc="0">
              <a:ln w="0">
                <a:noFill/>
              </a:ln>
              <a:solidFill>
                <a:schemeClr val="bg1"/>
              </a:solidFill>
              <a:latin typeface="+mn-lt"/>
            </a:endParaRPr>
          </a:p>
        </p:txBody>
      </p:sp>
      <p:sp>
        <p:nvSpPr>
          <p:cNvPr id="113" name="Oval 112">
            <a:extLst>
              <a:ext uri="{FF2B5EF4-FFF2-40B4-BE49-F238E27FC236}">
                <a16:creationId xmlns:a16="http://schemas.microsoft.com/office/drawing/2014/main" id="{8B616A62-3AFE-A874-93E5-4ADBC388CAD0}"/>
              </a:ext>
            </a:extLst>
          </p:cNvPr>
          <p:cNvSpPr>
            <a:spLocks noChangeAspect="1"/>
          </p:cNvSpPr>
          <p:nvPr/>
        </p:nvSpPr>
        <p:spPr>
          <a:xfrm>
            <a:off x="6006997" y="1453251"/>
            <a:ext cx="137160" cy="137160"/>
          </a:xfrm>
          <a:prstGeom prst="ellipse">
            <a:avLst/>
          </a:prstGeom>
          <a:solidFill>
            <a:schemeClr val="tx2"/>
          </a:solidFill>
          <a:ln>
            <a:noFill/>
          </a:ln>
          <a:effectLst/>
        </p:spPr>
        <p:txBody>
          <a:bodyPr wrap="square" lIns="91440" tIns="45720" rIns="91440" bIns="4572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b="0" cap="none" spc="0">
              <a:ln w="0">
                <a:noFill/>
              </a:ln>
              <a:solidFill>
                <a:schemeClr val="bg1"/>
              </a:solidFill>
              <a:latin typeface="+mn-lt"/>
            </a:endParaRPr>
          </a:p>
        </p:txBody>
      </p:sp>
      <p:sp>
        <p:nvSpPr>
          <p:cNvPr id="114" name="Oval 113">
            <a:extLst>
              <a:ext uri="{FF2B5EF4-FFF2-40B4-BE49-F238E27FC236}">
                <a16:creationId xmlns:a16="http://schemas.microsoft.com/office/drawing/2014/main" id="{CE4D970A-A699-1894-4947-FB2E79B79261}"/>
              </a:ext>
            </a:extLst>
          </p:cNvPr>
          <p:cNvSpPr>
            <a:spLocks noChangeAspect="1"/>
          </p:cNvSpPr>
          <p:nvPr/>
        </p:nvSpPr>
        <p:spPr>
          <a:xfrm>
            <a:off x="3029268" y="3515918"/>
            <a:ext cx="137160" cy="137160"/>
          </a:xfrm>
          <a:prstGeom prst="ellipse">
            <a:avLst/>
          </a:prstGeom>
          <a:solidFill>
            <a:schemeClr val="tx2"/>
          </a:solidFill>
          <a:ln>
            <a:noFill/>
          </a:ln>
          <a:effectLst/>
        </p:spPr>
        <p:txBody>
          <a:bodyPr wrap="square" lIns="91440" tIns="45720" rIns="91440" bIns="4572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b="0" cap="none" spc="0">
              <a:ln w="0">
                <a:noFill/>
              </a:ln>
              <a:solidFill>
                <a:schemeClr val="bg1"/>
              </a:solidFill>
              <a:latin typeface="+mn-lt"/>
            </a:endParaRPr>
          </a:p>
        </p:txBody>
      </p:sp>
      <p:sp>
        <p:nvSpPr>
          <p:cNvPr id="115" name="Oval 114">
            <a:extLst>
              <a:ext uri="{FF2B5EF4-FFF2-40B4-BE49-F238E27FC236}">
                <a16:creationId xmlns:a16="http://schemas.microsoft.com/office/drawing/2014/main" id="{7936C859-FF41-C817-9402-A4AC4B61C1EF}"/>
              </a:ext>
            </a:extLst>
          </p:cNvPr>
          <p:cNvSpPr>
            <a:spLocks noChangeAspect="1"/>
          </p:cNvSpPr>
          <p:nvPr/>
        </p:nvSpPr>
        <p:spPr>
          <a:xfrm>
            <a:off x="6006997" y="3515918"/>
            <a:ext cx="137160" cy="137160"/>
          </a:xfrm>
          <a:prstGeom prst="ellipse">
            <a:avLst/>
          </a:prstGeom>
          <a:solidFill>
            <a:schemeClr val="tx2"/>
          </a:solidFill>
          <a:ln>
            <a:noFill/>
          </a:ln>
          <a:effectLst/>
        </p:spPr>
        <p:txBody>
          <a:bodyPr wrap="square" lIns="91440" tIns="45720" rIns="91440" bIns="4572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b="0" cap="none" spc="0">
              <a:ln w="0">
                <a:noFill/>
              </a:ln>
              <a:solidFill>
                <a:schemeClr val="bg1"/>
              </a:solidFill>
              <a:latin typeface="+mn-lt"/>
            </a:endParaRPr>
          </a:p>
        </p:txBody>
      </p:sp>
      <p:sp>
        <p:nvSpPr>
          <p:cNvPr id="116" name="Oval 115">
            <a:extLst>
              <a:ext uri="{FF2B5EF4-FFF2-40B4-BE49-F238E27FC236}">
                <a16:creationId xmlns:a16="http://schemas.microsoft.com/office/drawing/2014/main" id="{14D7474D-B76A-A24A-3939-B1F3AD17F57F}"/>
              </a:ext>
            </a:extLst>
          </p:cNvPr>
          <p:cNvSpPr>
            <a:spLocks noChangeAspect="1"/>
          </p:cNvSpPr>
          <p:nvPr/>
        </p:nvSpPr>
        <p:spPr>
          <a:xfrm>
            <a:off x="1947296" y="2473660"/>
            <a:ext cx="137160" cy="137160"/>
          </a:xfrm>
          <a:prstGeom prst="ellipse">
            <a:avLst/>
          </a:prstGeom>
          <a:solidFill>
            <a:schemeClr val="tx2"/>
          </a:solidFill>
          <a:ln>
            <a:noFill/>
          </a:ln>
          <a:effectLst/>
        </p:spPr>
        <p:txBody>
          <a:bodyPr wrap="square" lIns="91440" tIns="45720" rIns="91440" bIns="4572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b="0" cap="none" spc="0">
              <a:ln w="0">
                <a:noFill/>
              </a:ln>
              <a:solidFill>
                <a:schemeClr val="bg1"/>
              </a:solidFill>
              <a:latin typeface="+mn-lt"/>
            </a:endParaRPr>
          </a:p>
        </p:txBody>
      </p:sp>
      <p:sp>
        <p:nvSpPr>
          <p:cNvPr id="117" name="Oval 116">
            <a:extLst>
              <a:ext uri="{FF2B5EF4-FFF2-40B4-BE49-F238E27FC236}">
                <a16:creationId xmlns:a16="http://schemas.microsoft.com/office/drawing/2014/main" id="{C52F2F0D-A9FA-6BED-BC33-28D4A57EE5C7}"/>
              </a:ext>
            </a:extLst>
          </p:cNvPr>
          <p:cNvSpPr>
            <a:spLocks noChangeAspect="1"/>
          </p:cNvSpPr>
          <p:nvPr/>
        </p:nvSpPr>
        <p:spPr>
          <a:xfrm>
            <a:off x="7059544" y="2473660"/>
            <a:ext cx="137160" cy="137160"/>
          </a:xfrm>
          <a:prstGeom prst="ellipse">
            <a:avLst/>
          </a:prstGeom>
          <a:solidFill>
            <a:schemeClr val="tx2"/>
          </a:solidFill>
          <a:ln>
            <a:noFill/>
          </a:ln>
          <a:effectLst/>
        </p:spPr>
        <p:txBody>
          <a:bodyPr wrap="square" lIns="91440" tIns="45720" rIns="91440" bIns="4572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b="0" cap="none" spc="0">
              <a:ln w="0">
                <a:noFill/>
              </a:ln>
              <a:solidFill>
                <a:schemeClr val="bg1"/>
              </a:solidFill>
              <a:latin typeface="+mn-lt"/>
            </a:endParaRPr>
          </a:p>
        </p:txBody>
      </p:sp>
    </p:spTree>
    <p:extLst>
      <p:ext uri="{BB962C8B-B14F-4D97-AF65-F5344CB8AC3E}">
        <p14:creationId xmlns:p14="http://schemas.microsoft.com/office/powerpoint/2010/main" val="411489676"/>
      </p:ext>
    </p:extLst>
  </p:cSld>
  <p:clrMapOvr>
    <a:masterClrMapping/>
  </p:clrMapOvr>
  <p:hf sldNum="0" hdr="0" dt="0"/>
  <p:extLst>
    <p:ext uri="{DCECCB84-F9BA-43D5-87BE-67443E8EF086}">
      <p15:sldGuideLst xmlns:p15="http://schemas.microsoft.com/office/powerpoint/2012/main">
        <p15:guide id="1" pos="19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nimated customer journey">
    <p:spTree>
      <p:nvGrpSpPr>
        <p:cNvPr id="1" name=""/>
        <p:cNvGrpSpPr/>
        <p:nvPr/>
      </p:nvGrpSpPr>
      <p:grpSpPr>
        <a:xfrm>
          <a:off x="0" y="0"/>
          <a:ext cx="0" cy="0"/>
          <a:chOff x="0" y="0"/>
          <a:chExt cx="0" cy="0"/>
        </a:xfrm>
      </p:grpSpPr>
      <p:pic>
        <p:nvPicPr>
          <p:cNvPr id="11" name="infinity graphic" descr="Infinity with solid fill">
            <a:extLst>
              <a:ext uri="{FF2B5EF4-FFF2-40B4-BE49-F238E27FC236}">
                <a16:creationId xmlns:a16="http://schemas.microsoft.com/office/drawing/2014/main" id="{F0008AFF-EDBD-B832-7464-B9C5E3D9F0BC}"/>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asvg="http://schemas.microsoft.com/office/drawing/2016/SVG/main" r:embed="rId3"/>
              </a:ext>
            </a:extLst>
          </a:blip>
          <a:srcRect t="27034" b="26033"/>
          <a:stretch/>
        </p:blipFill>
        <p:spPr>
          <a:xfrm>
            <a:off x="1371600" y="1071087"/>
            <a:ext cx="6400800" cy="3001329"/>
          </a:xfrm>
          <a:prstGeom prst="rect">
            <a:avLst/>
          </a:prstGeom>
        </p:spPr>
      </p:pic>
      <p:sp>
        <p:nvSpPr>
          <p:cNvPr id="3" name="Title 2">
            <a:extLst>
              <a:ext uri="{FF2B5EF4-FFF2-40B4-BE49-F238E27FC236}">
                <a16:creationId xmlns:a16="http://schemas.microsoft.com/office/drawing/2014/main" id="{6411DAE3-2816-B146-BA1B-A8D1178203DE}"/>
              </a:ext>
            </a:extLst>
          </p:cNvPr>
          <p:cNvSpPr>
            <a:spLocks noGrp="1"/>
          </p:cNvSpPr>
          <p:nvPr>
            <p:ph type="title"/>
          </p:nvPr>
        </p:nvSpPr>
        <p:spPr/>
        <p:txBody>
          <a:bodyPr/>
          <a:lstStyle>
            <a:lvl1pPr>
              <a:defRPr b="0" i="0"/>
            </a:lvl1pPr>
          </a:lstStyle>
          <a:p>
            <a:r>
              <a:rPr lang="en-US"/>
              <a:t>Click to edit Master title style</a:t>
            </a:r>
          </a:p>
        </p:txBody>
      </p:sp>
      <p:sp>
        <p:nvSpPr>
          <p:cNvPr id="13" name="Oval 12">
            <a:extLst>
              <a:ext uri="{FF2B5EF4-FFF2-40B4-BE49-F238E27FC236}">
                <a16:creationId xmlns:a16="http://schemas.microsoft.com/office/drawing/2014/main" id="{B6EDAE35-93BC-7764-0860-B4F0ED9A5D9F}"/>
              </a:ext>
            </a:extLst>
          </p:cNvPr>
          <p:cNvSpPr>
            <a:spLocks noChangeAspect="1"/>
          </p:cNvSpPr>
          <p:nvPr/>
        </p:nvSpPr>
        <p:spPr>
          <a:xfrm>
            <a:off x="2702665" y="3461962"/>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4" name="Oval 13">
            <a:extLst>
              <a:ext uri="{FF2B5EF4-FFF2-40B4-BE49-F238E27FC236}">
                <a16:creationId xmlns:a16="http://schemas.microsoft.com/office/drawing/2014/main" id="{DD39198E-7C40-D71E-001C-D2B99DF55DC5}"/>
              </a:ext>
            </a:extLst>
          </p:cNvPr>
          <p:cNvSpPr>
            <a:spLocks noChangeAspect="1"/>
          </p:cNvSpPr>
          <p:nvPr/>
        </p:nvSpPr>
        <p:spPr>
          <a:xfrm>
            <a:off x="2683615" y="154073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5" name="Oval 14">
            <a:extLst>
              <a:ext uri="{FF2B5EF4-FFF2-40B4-BE49-F238E27FC236}">
                <a16:creationId xmlns:a16="http://schemas.microsoft.com/office/drawing/2014/main" id="{309ADCEC-4B2F-1C65-8770-CD0C5B316B70}"/>
              </a:ext>
            </a:extLst>
          </p:cNvPr>
          <p:cNvSpPr>
            <a:spLocks noChangeAspect="1"/>
          </p:cNvSpPr>
          <p:nvPr/>
        </p:nvSpPr>
        <p:spPr>
          <a:xfrm>
            <a:off x="2428345" y="3313057"/>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6" name="Oval 15">
            <a:extLst>
              <a:ext uri="{FF2B5EF4-FFF2-40B4-BE49-F238E27FC236}">
                <a16:creationId xmlns:a16="http://schemas.microsoft.com/office/drawing/2014/main" id="{0CCFA914-290B-D0C0-C416-2A198D72204C}"/>
              </a:ext>
            </a:extLst>
          </p:cNvPr>
          <p:cNvSpPr>
            <a:spLocks noChangeAspect="1"/>
          </p:cNvSpPr>
          <p:nvPr/>
        </p:nvSpPr>
        <p:spPr>
          <a:xfrm>
            <a:off x="2409295" y="169282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7" name="Oval 16">
            <a:extLst>
              <a:ext uri="{FF2B5EF4-FFF2-40B4-BE49-F238E27FC236}">
                <a16:creationId xmlns:a16="http://schemas.microsoft.com/office/drawing/2014/main" id="{4D39BA43-07EC-71D3-146C-7498B8698026}"/>
              </a:ext>
            </a:extLst>
          </p:cNvPr>
          <p:cNvSpPr>
            <a:spLocks noChangeAspect="1"/>
          </p:cNvSpPr>
          <p:nvPr/>
        </p:nvSpPr>
        <p:spPr>
          <a:xfrm>
            <a:off x="2207157" y="309771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8" name="Oval 17">
            <a:extLst>
              <a:ext uri="{FF2B5EF4-FFF2-40B4-BE49-F238E27FC236}">
                <a16:creationId xmlns:a16="http://schemas.microsoft.com/office/drawing/2014/main" id="{087CC70B-EFF8-A725-1508-DB315D657AD4}"/>
              </a:ext>
            </a:extLst>
          </p:cNvPr>
          <p:cNvSpPr>
            <a:spLocks noChangeAspect="1"/>
          </p:cNvSpPr>
          <p:nvPr/>
        </p:nvSpPr>
        <p:spPr>
          <a:xfrm>
            <a:off x="2181629" y="1881143"/>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9" name="Oval 18">
            <a:extLst>
              <a:ext uri="{FF2B5EF4-FFF2-40B4-BE49-F238E27FC236}">
                <a16:creationId xmlns:a16="http://schemas.microsoft.com/office/drawing/2014/main" id="{AD69518C-F389-53BD-B92F-4A158811A590}"/>
              </a:ext>
            </a:extLst>
          </p:cNvPr>
          <p:cNvSpPr>
            <a:spLocks noChangeAspect="1"/>
          </p:cNvSpPr>
          <p:nvPr/>
        </p:nvSpPr>
        <p:spPr>
          <a:xfrm>
            <a:off x="2043430" y="282356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0" name="Oval 19">
            <a:extLst>
              <a:ext uri="{FF2B5EF4-FFF2-40B4-BE49-F238E27FC236}">
                <a16:creationId xmlns:a16="http://schemas.microsoft.com/office/drawing/2014/main" id="{9037972B-3BBF-E9FD-E1D7-C435B2EA500B}"/>
              </a:ext>
            </a:extLst>
          </p:cNvPr>
          <p:cNvSpPr>
            <a:spLocks noChangeAspect="1"/>
          </p:cNvSpPr>
          <p:nvPr/>
        </p:nvSpPr>
        <p:spPr>
          <a:xfrm>
            <a:off x="2024484" y="2153533"/>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1" name="Oval 20">
            <a:extLst>
              <a:ext uri="{FF2B5EF4-FFF2-40B4-BE49-F238E27FC236}">
                <a16:creationId xmlns:a16="http://schemas.microsoft.com/office/drawing/2014/main" id="{5F72EEC3-4A36-C1B9-DA7D-57240BF36FA9}"/>
              </a:ext>
            </a:extLst>
          </p:cNvPr>
          <p:cNvSpPr>
            <a:spLocks noChangeAspect="1"/>
          </p:cNvSpPr>
          <p:nvPr/>
        </p:nvSpPr>
        <p:spPr>
          <a:xfrm flipH="1">
            <a:off x="6315175" y="3478013"/>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2" name="Oval 21">
            <a:extLst>
              <a:ext uri="{FF2B5EF4-FFF2-40B4-BE49-F238E27FC236}">
                <a16:creationId xmlns:a16="http://schemas.microsoft.com/office/drawing/2014/main" id="{AB64D7F4-0902-17CC-0169-2271A7B82C02}"/>
              </a:ext>
            </a:extLst>
          </p:cNvPr>
          <p:cNvSpPr>
            <a:spLocks noChangeAspect="1"/>
          </p:cNvSpPr>
          <p:nvPr/>
        </p:nvSpPr>
        <p:spPr>
          <a:xfrm flipH="1">
            <a:off x="6375065" y="1497356"/>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3" name="Oval 22">
            <a:extLst>
              <a:ext uri="{FF2B5EF4-FFF2-40B4-BE49-F238E27FC236}">
                <a16:creationId xmlns:a16="http://schemas.microsoft.com/office/drawing/2014/main" id="{0B465A8C-6CFD-9F7E-600C-CD96D66F5A35}"/>
              </a:ext>
            </a:extLst>
          </p:cNvPr>
          <p:cNvSpPr>
            <a:spLocks noChangeAspect="1"/>
          </p:cNvSpPr>
          <p:nvPr/>
        </p:nvSpPr>
        <p:spPr>
          <a:xfrm flipH="1">
            <a:off x="6589495" y="332910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4" name="Oval 23">
            <a:extLst>
              <a:ext uri="{FF2B5EF4-FFF2-40B4-BE49-F238E27FC236}">
                <a16:creationId xmlns:a16="http://schemas.microsoft.com/office/drawing/2014/main" id="{4B6E5CCE-154A-9865-395A-E0A29FB83FB5}"/>
              </a:ext>
            </a:extLst>
          </p:cNvPr>
          <p:cNvSpPr>
            <a:spLocks noChangeAspect="1"/>
          </p:cNvSpPr>
          <p:nvPr/>
        </p:nvSpPr>
        <p:spPr>
          <a:xfrm flipH="1">
            <a:off x="6658075" y="169282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5" name="Oval 24">
            <a:extLst>
              <a:ext uri="{FF2B5EF4-FFF2-40B4-BE49-F238E27FC236}">
                <a16:creationId xmlns:a16="http://schemas.microsoft.com/office/drawing/2014/main" id="{1E6E896A-17B2-186A-E4FA-11D2ACAEE0D9}"/>
              </a:ext>
            </a:extLst>
          </p:cNvPr>
          <p:cNvSpPr>
            <a:spLocks noChangeAspect="1"/>
          </p:cNvSpPr>
          <p:nvPr/>
        </p:nvSpPr>
        <p:spPr>
          <a:xfrm flipH="1">
            <a:off x="6810683" y="311376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6" name="Oval 25">
            <a:extLst>
              <a:ext uri="{FF2B5EF4-FFF2-40B4-BE49-F238E27FC236}">
                <a16:creationId xmlns:a16="http://schemas.microsoft.com/office/drawing/2014/main" id="{50853CF2-69AE-5A55-4601-F6B3F89FF8C3}"/>
              </a:ext>
            </a:extLst>
          </p:cNvPr>
          <p:cNvSpPr>
            <a:spLocks noChangeAspect="1"/>
          </p:cNvSpPr>
          <p:nvPr/>
        </p:nvSpPr>
        <p:spPr>
          <a:xfrm flipH="1">
            <a:off x="6879263" y="192476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7" name="Oval 26">
            <a:extLst>
              <a:ext uri="{FF2B5EF4-FFF2-40B4-BE49-F238E27FC236}">
                <a16:creationId xmlns:a16="http://schemas.microsoft.com/office/drawing/2014/main" id="{BE1EC06C-DCA9-7298-7F5A-ED6529E3300D}"/>
              </a:ext>
            </a:extLst>
          </p:cNvPr>
          <p:cNvSpPr>
            <a:spLocks noChangeAspect="1"/>
          </p:cNvSpPr>
          <p:nvPr/>
        </p:nvSpPr>
        <p:spPr>
          <a:xfrm flipH="1">
            <a:off x="6974410" y="2839616"/>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8" name="Oval 27">
            <a:extLst>
              <a:ext uri="{FF2B5EF4-FFF2-40B4-BE49-F238E27FC236}">
                <a16:creationId xmlns:a16="http://schemas.microsoft.com/office/drawing/2014/main" id="{5DFA2F2A-92B4-FED7-C20D-CF4124A6E5FC}"/>
              </a:ext>
            </a:extLst>
          </p:cNvPr>
          <p:cNvSpPr>
            <a:spLocks noChangeAspect="1"/>
          </p:cNvSpPr>
          <p:nvPr/>
        </p:nvSpPr>
        <p:spPr>
          <a:xfrm flipH="1">
            <a:off x="7052621" y="2175464"/>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29" name="Oval 28">
            <a:extLst>
              <a:ext uri="{FF2B5EF4-FFF2-40B4-BE49-F238E27FC236}">
                <a16:creationId xmlns:a16="http://schemas.microsoft.com/office/drawing/2014/main" id="{CFEBAE37-D01C-8467-8B35-A720EE4A423D}"/>
              </a:ext>
            </a:extLst>
          </p:cNvPr>
          <p:cNvSpPr>
            <a:spLocks noChangeAspect="1"/>
          </p:cNvSpPr>
          <p:nvPr/>
        </p:nvSpPr>
        <p:spPr>
          <a:xfrm flipH="1">
            <a:off x="3345615" y="1517827"/>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0" name="Oval 29">
            <a:extLst>
              <a:ext uri="{FF2B5EF4-FFF2-40B4-BE49-F238E27FC236}">
                <a16:creationId xmlns:a16="http://schemas.microsoft.com/office/drawing/2014/main" id="{8184C4E7-26B7-54F6-F964-D243ADD6F490}"/>
              </a:ext>
            </a:extLst>
          </p:cNvPr>
          <p:cNvSpPr>
            <a:spLocks noChangeAspect="1"/>
          </p:cNvSpPr>
          <p:nvPr/>
        </p:nvSpPr>
        <p:spPr>
          <a:xfrm>
            <a:off x="5709817" y="3488016"/>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1" name="Oval 30">
            <a:extLst>
              <a:ext uri="{FF2B5EF4-FFF2-40B4-BE49-F238E27FC236}">
                <a16:creationId xmlns:a16="http://schemas.microsoft.com/office/drawing/2014/main" id="{6DB4E8AC-FC00-57C2-BCAE-BD3170E03509}"/>
              </a:ext>
            </a:extLst>
          </p:cNvPr>
          <p:cNvSpPr>
            <a:spLocks noChangeAspect="1"/>
          </p:cNvSpPr>
          <p:nvPr/>
        </p:nvSpPr>
        <p:spPr>
          <a:xfrm>
            <a:off x="5451069" y="332408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2" name="Oval 31">
            <a:extLst>
              <a:ext uri="{FF2B5EF4-FFF2-40B4-BE49-F238E27FC236}">
                <a16:creationId xmlns:a16="http://schemas.microsoft.com/office/drawing/2014/main" id="{3B4401FF-FE51-2101-9EA7-257B321556A9}"/>
              </a:ext>
            </a:extLst>
          </p:cNvPr>
          <p:cNvSpPr>
            <a:spLocks noChangeAspect="1"/>
          </p:cNvSpPr>
          <p:nvPr/>
        </p:nvSpPr>
        <p:spPr>
          <a:xfrm>
            <a:off x="5200663" y="316237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3" name="Oval 32">
            <a:extLst>
              <a:ext uri="{FF2B5EF4-FFF2-40B4-BE49-F238E27FC236}">
                <a16:creationId xmlns:a16="http://schemas.microsoft.com/office/drawing/2014/main" id="{58DEF402-7B34-76F9-8FA2-2D8F3E2E9DA7}"/>
              </a:ext>
            </a:extLst>
          </p:cNvPr>
          <p:cNvSpPr>
            <a:spLocks noChangeAspect="1"/>
          </p:cNvSpPr>
          <p:nvPr/>
        </p:nvSpPr>
        <p:spPr>
          <a:xfrm>
            <a:off x="4980524" y="2939832"/>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4" name="Oval 33">
            <a:extLst>
              <a:ext uri="{FF2B5EF4-FFF2-40B4-BE49-F238E27FC236}">
                <a16:creationId xmlns:a16="http://schemas.microsoft.com/office/drawing/2014/main" id="{00C02D70-2353-FA86-6F88-702DC374D375}"/>
              </a:ext>
            </a:extLst>
          </p:cNvPr>
          <p:cNvSpPr>
            <a:spLocks noChangeAspect="1"/>
          </p:cNvSpPr>
          <p:nvPr/>
        </p:nvSpPr>
        <p:spPr>
          <a:xfrm>
            <a:off x="4737791" y="273429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5" name="Oval 34">
            <a:extLst>
              <a:ext uri="{FF2B5EF4-FFF2-40B4-BE49-F238E27FC236}">
                <a16:creationId xmlns:a16="http://schemas.microsoft.com/office/drawing/2014/main" id="{F0D498BB-DAC4-17BE-B640-688DE1D57436}"/>
              </a:ext>
            </a:extLst>
          </p:cNvPr>
          <p:cNvSpPr>
            <a:spLocks noChangeAspect="1"/>
          </p:cNvSpPr>
          <p:nvPr/>
        </p:nvSpPr>
        <p:spPr>
          <a:xfrm flipH="1">
            <a:off x="3581872" y="164368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6" name="Oval 35">
            <a:extLst>
              <a:ext uri="{FF2B5EF4-FFF2-40B4-BE49-F238E27FC236}">
                <a16:creationId xmlns:a16="http://schemas.microsoft.com/office/drawing/2014/main" id="{698D4C32-BEF5-5B03-3A53-CB0122DA113B}"/>
              </a:ext>
            </a:extLst>
          </p:cNvPr>
          <p:cNvSpPr>
            <a:spLocks noChangeAspect="1"/>
          </p:cNvSpPr>
          <p:nvPr/>
        </p:nvSpPr>
        <p:spPr>
          <a:xfrm flipH="1">
            <a:off x="3852263" y="1829670"/>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7" name="Oval 36">
            <a:extLst>
              <a:ext uri="{FF2B5EF4-FFF2-40B4-BE49-F238E27FC236}">
                <a16:creationId xmlns:a16="http://schemas.microsoft.com/office/drawing/2014/main" id="{10932B91-5B06-DEF6-7F88-576C9448D8DF}"/>
              </a:ext>
            </a:extLst>
          </p:cNvPr>
          <p:cNvSpPr>
            <a:spLocks noChangeAspect="1"/>
          </p:cNvSpPr>
          <p:nvPr/>
        </p:nvSpPr>
        <p:spPr>
          <a:xfrm flipH="1">
            <a:off x="4084570" y="2056367"/>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8" name="Oval 37">
            <a:extLst>
              <a:ext uri="{FF2B5EF4-FFF2-40B4-BE49-F238E27FC236}">
                <a16:creationId xmlns:a16="http://schemas.microsoft.com/office/drawing/2014/main" id="{BF59130A-0324-6194-2668-4D15BCA185D3}"/>
              </a:ext>
            </a:extLst>
          </p:cNvPr>
          <p:cNvSpPr>
            <a:spLocks noChangeAspect="1"/>
          </p:cNvSpPr>
          <p:nvPr/>
        </p:nvSpPr>
        <p:spPr>
          <a:xfrm flipH="1">
            <a:off x="4285872" y="2273091"/>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39" name="Oval 38">
            <a:extLst>
              <a:ext uri="{FF2B5EF4-FFF2-40B4-BE49-F238E27FC236}">
                <a16:creationId xmlns:a16="http://schemas.microsoft.com/office/drawing/2014/main" id="{633AE211-AD06-8019-5EB5-16FBD89E2CE3}"/>
              </a:ext>
            </a:extLst>
          </p:cNvPr>
          <p:cNvSpPr>
            <a:spLocks noChangeAspect="1"/>
          </p:cNvSpPr>
          <p:nvPr/>
        </p:nvSpPr>
        <p:spPr>
          <a:xfrm>
            <a:off x="5709817" y="1499440"/>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0" name="Oval 39">
            <a:extLst>
              <a:ext uri="{FF2B5EF4-FFF2-40B4-BE49-F238E27FC236}">
                <a16:creationId xmlns:a16="http://schemas.microsoft.com/office/drawing/2014/main" id="{6B8FA12F-6F89-2867-2BEB-38332CE6F5F8}"/>
              </a:ext>
            </a:extLst>
          </p:cNvPr>
          <p:cNvSpPr>
            <a:spLocks noChangeAspect="1"/>
          </p:cNvSpPr>
          <p:nvPr/>
        </p:nvSpPr>
        <p:spPr>
          <a:xfrm>
            <a:off x="5428820" y="165299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1" name="Oval 40">
            <a:extLst>
              <a:ext uri="{FF2B5EF4-FFF2-40B4-BE49-F238E27FC236}">
                <a16:creationId xmlns:a16="http://schemas.microsoft.com/office/drawing/2014/main" id="{89684C5C-CCB5-E739-FC27-3EEAB60EC1B6}"/>
              </a:ext>
            </a:extLst>
          </p:cNvPr>
          <p:cNvSpPr>
            <a:spLocks noChangeAspect="1"/>
          </p:cNvSpPr>
          <p:nvPr/>
        </p:nvSpPr>
        <p:spPr>
          <a:xfrm>
            <a:off x="5145729" y="1826280"/>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2" name="Oval 41">
            <a:extLst>
              <a:ext uri="{FF2B5EF4-FFF2-40B4-BE49-F238E27FC236}">
                <a16:creationId xmlns:a16="http://schemas.microsoft.com/office/drawing/2014/main" id="{68832910-E666-0139-E289-6A6AC3670B24}"/>
              </a:ext>
            </a:extLst>
          </p:cNvPr>
          <p:cNvSpPr>
            <a:spLocks noChangeAspect="1"/>
          </p:cNvSpPr>
          <p:nvPr/>
        </p:nvSpPr>
        <p:spPr>
          <a:xfrm>
            <a:off x="4913422" y="2052977"/>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3" name="Oval 42">
            <a:extLst>
              <a:ext uri="{FF2B5EF4-FFF2-40B4-BE49-F238E27FC236}">
                <a16:creationId xmlns:a16="http://schemas.microsoft.com/office/drawing/2014/main" id="{94931684-9ECD-8309-7CE6-BB00EFFBF6CB}"/>
              </a:ext>
            </a:extLst>
          </p:cNvPr>
          <p:cNvSpPr>
            <a:spLocks noChangeAspect="1"/>
          </p:cNvSpPr>
          <p:nvPr/>
        </p:nvSpPr>
        <p:spPr>
          <a:xfrm>
            <a:off x="4712120" y="2269701"/>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4" name="Oval 43">
            <a:extLst>
              <a:ext uri="{FF2B5EF4-FFF2-40B4-BE49-F238E27FC236}">
                <a16:creationId xmlns:a16="http://schemas.microsoft.com/office/drawing/2014/main" id="{2EBE54C6-1498-1AAF-5E4C-E2F8CB312B75}"/>
              </a:ext>
            </a:extLst>
          </p:cNvPr>
          <p:cNvSpPr>
            <a:spLocks noChangeAspect="1"/>
          </p:cNvSpPr>
          <p:nvPr/>
        </p:nvSpPr>
        <p:spPr>
          <a:xfrm flipH="1">
            <a:off x="3300875" y="3478706"/>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5" name="Oval 44">
            <a:extLst>
              <a:ext uri="{FF2B5EF4-FFF2-40B4-BE49-F238E27FC236}">
                <a16:creationId xmlns:a16="http://schemas.microsoft.com/office/drawing/2014/main" id="{5BBB3450-8950-FE7A-F568-BEF5377884CE}"/>
              </a:ext>
            </a:extLst>
          </p:cNvPr>
          <p:cNvSpPr>
            <a:spLocks noChangeAspect="1"/>
          </p:cNvSpPr>
          <p:nvPr/>
        </p:nvSpPr>
        <p:spPr>
          <a:xfrm flipH="1">
            <a:off x="3581872" y="335055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6" name="Oval 45">
            <a:extLst>
              <a:ext uri="{FF2B5EF4-FFF2-40B4-BE49-F238E27FC236}">
                <a16:creationId xmlns:a16="http://schemas.microsoft.com/office/drawing/2014/main" id="{63FF34F9-9A91-F716-E99B-30FE7E51D298}"/>
              </a:ext>
            </a:extLst>
          </p:cNvPr>
          <p:cNvSpPr>
            <a:spLocks noChangeAspect="1"/>
          </p:cNvSpPr>
          <p:nvPr/>
        </p:nvSpPr>
        <p:spPr>
          <a:xfrm flipH="1">
            <a:off x="3864963" y="316237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7" name="Oval 46">
            <a:extLst>
              <a:ext uri="{FF2B5EF4-FFF2-40B4-BE49-F238E27FC236}">
                <a16:creationId xmlns:a16="http://schemas.microsoft.com/office/drawing/2014/main" id="{57C3EC7E-C58E-E80C-F253-7278B54E0012}"/>
              </a:ext>
            </a:extLst>
          </p:cNvPr>
          <p:cNvSpPr>
            <a:spLocks noChangeAspect="1"/>
          </p:cNvSpPr>
          <p:nvPr/>
        </p:nvSpPr>
        <p:spPr>
          <a:xfrm flipH="1">
            <a:off x="4097270" y="2962674"/>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8" name="Oval 47">
            <a:extLst>
              <a:ext uri="{FF2B5EF4-FFF2-40B4-BE49-F238E27FC236}">
                <a16:creationId xmlns:a16="http://schemas.microsoft.com/office/drawing/2014/main" id="{4604DE71-BAC2-259C-5F5A-7E1998C35F04}"/>
              </a:ext>
            </a:extLst>
          </p:cNvPr>
          <p:cNvSpPr>
            <a:spLocks noChangeAspect="1"/>
          </p:cNvSpPr>
          <p:nvPr/>
        </p:nvSpPr>
        <p:spPr>
          <a:xfrm flipH="1">
            <a:off x="4298572" y="274567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53" name="Oval 52">
            <a:extLst>
              <a:ext uri="{FF2B5EF4-FFF2-40B4-BE49-F238E27FC236}">
                <a16:creationId xmlns:a16="http://schemas.microsoft.com/office/drawing/2014/main" id="{681257C4-593E-F28B-AB6E-3792513C1F5D}"/>
              </a:ext>
            </a:extLst>
          </p:cNvPr>
          <p:cNvSpPr>
            <a:spLocks noChangeAspect="1"/>
          </p:cNvSpPr>
          <p:nvPr/>
        </p:nvSpPr>
        <p:spPr>
          <a:xfrm>
            <a:off x="4522561" y="2473660"/>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pic>
        <p:nvPicPr>
          <p:cNvPr id="6" name="renew icon">
            <a:extLst>
              <a:ext uri="{FF2B5EF4-FFF2-40B4-BE49-F238E27FC236}">
                <a16:creationId xmlns:a16="http://schemas.microsoft.com/office/drawing/2014/main" id="{71BA2B9A-A9C9-6F43-1B1C-36DC4AD95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850637" y="1272598"/>
            <a:ext cx="457200" cy="457200"/>
          </a:xfrm>
          <a:prstGeom prst="rect">
            <a:avLst/>
          </a:prstGeom>
        </p:spPr>
      </p:pic>
      <p:sp>
        <p:nvSpPr>
          <p:cNvPr id="55" name="RENEW">
            <a:extLst>
              <a:ext uri="{FF2B5EF4-FFF2-40B4-BE49-F238E27FC236}">
                <a16:creationId xmlns:a16="http://schemas.microsoft.com/office/drawing/2014/main" id="{EACE3C0A-98A5-54D7-9949-DC93825978AE}"/>
              </a:ext>
            </a:extLst>
          </p:cNvPr>
          <p:cNvSpPr txBox="1"/>
          <p:nvPr/>
        </p:nvSpPr>
        <p:spPr>
          <a:xfrm>
            <a:off x="5618377" y="552753"/>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RENEW</a:t>
            </a:r>
          </a:p>
        </p:txBody>
      </p:sp>
      <p:pic>
        <p:nvPicPr>
          <p:cNvPr id="2" name="adopt icon">
            <a:extLst>
              <a:ext uri="{FF2B5EF4-FFF2-40B4-BE49-F238E27FC236}">
                <a16:creationId xmlns:a16="http://schemas.microsoft.com/office/drawing/2014/main" id="{6A21A4D3-FD94-DF14-DCA8-E47869F106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74410" y="2359360"/>
            <a:ext cx="365760" cy="365760"/>
          </a:xfrm>
          <a:prstGeom prst="rect">
            <a:avLst/>
          </a:prstGeom>
        </p:spPr>
      </p:pic>
      <p:sp>
        <p:nvSpPr>
          <p:cNvPr id="12" name="ADOPT">
            <a:extLst>
              <a:ext uri="{FF2B5EF4-FFF2-40B4-BE49-F238E27FC236}">
                <a16:creationId xmlns:a16="http://schemas.microsoft.com/office/drawing/2014/main" id="{582B0D46-D6E1-451A-672B-6D456717D425}"/>
              </a:ext>
            </a:extLst>
          </p:cNvPr>
          <p:cNvSpPr txBox="1"/>
          <p:nvPr/>
        </p:nvSpPr>
        <p:spPr>
          <a:xfrm>
            <a:off x="7406324" y="2085040"/>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ADOPT</a:t>
            </a:r>
          </a:p>
        </p:txBody>
      </p:sp>
      <p:pic>
        <p:nvPicPr>
          <p:cNvPr id="51" name="onboard icon">
            <a:extLst>
              <a:ext uri="{FF2B5EF4-FFF2-40B4-BE49-F238E27FC236}">
                <a16:creationId xmlns:a16="http://schemas.microsoft.com/office/drawing/2014/main" id="{35A6D29C-EAD7-D8DF-AAA7-BBF508A7F0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61024" y="3349290"/>
            <a:ext cx="457200" cy="457200"/>
          </a:xfrm>
          <a:prstGeom prst="rect">
            <a:avLst/>
          </a:prstGeom>
        </p:spPr>
      </p:pic>
      <p:sp>
        <p:nvSpPr>
          <p:cNvPr id="52" name="ONBOARD">
            <a:extLst>
              <a:ext uri="{FF2B5EF4-FFF2-40B4-BE49-F238E27FC236}">
                <a16:creationId xmlns:a16="http://schemas.microsoft.com/office/drawing/2014/main" id="{81C43926-908F-94DA-575F-36565F887A5F}"/>
              </a:ext>
            </a:extLst>
          </p:cNvPr>
          <p:cNvSpPr txBox="1"/>
          <p:nvPr/>
        </p:nvSpPr>
        <p:spPr>
          <a:xfrm>
            <a:off x="5629375" y="3669308"/>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ONBOARD</a:t>
            </a:r>
          </a:p>
        </p:txBody>
      </p:sp>
      <p:pic>
        <p:nvPicPr>
          <p:cNvPr id="9" name="acquire icon STAR" descr="Star with solid fill">
            <a:extLst>
              <a:ext uri="{FF2B5EF4-FFF2-40B4-BE49-F238E27FC236}">
                <a16:creationId xmlns:a16="http://schemas.microsoft.com/office/drawing/2014/main" id="{88189F28-5B27-75F4-7D7F-67A49F2F6D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79063" y="1197775"/>
            <a:ext cx="640080" cy="640080"/>
          </a:xfrm>
          <a:prstGeom prst="rect">
            <a:avLst/>
          </a:prstGeom>
        </p:spPr>
      </p:pic>
      <p:sp>
        <p:nvSpPr>
          <p:cNvPr id="54" name="ACQUIRE">
            <a:extLst>
              <a:ext uri="{FF2B5EF4-FFF2-40B4-BE49-F238E27FC236}">
                <a16:creationId xmlns:a16="http://schemas.microsoft.com/office/drawing/2014/main" id="{9546C8D6-7991-B14A-8599-FA418AF0D137}"/>
              </a:ext>
            </a:extLst>
          </p:cNvPr>
          <p:cNvSpPr txBox="1"/>
          <p:nvPr/>
        </p:nvSpPr>
        <p:spPr>
          <a:xfrm>
            <a:off x="2641903" y="552753"/>
            <a:ext cx="914400" cy="914400"/>
          </a:xfrm>
          <a:prstGeom prst="rect">
            <a:avLst/>
          </a:prstGeom>
          <a:noFill/>
        </p:spPr>
        <p:txBody>
          <a:bodyPr wrap="none" rtlCol="0" anchor="ctr">
            <a:noAutofit/>
          </a:bodyPr>
          <a:lstStyle/>
          <a:p>
            <a:pPr algn="ctr"/>
            <a:r>
              <a:rPr lang="en-US" sz="1800" b="0" i="0" dirty="0">
                <a:latin typeface="Calibri" panose="020F0502020204030204" pitchFamily="34" charset="0"/>
                <a:ea typeface="Century Gothic" charset="0"/>
                <a:cs typeface="Calibri" panose="020F0502020204030204" pitchFamily="34" charset="0"/>
              </a:rPr>
              <a:t>ACQUIRE</a:t>
            </a:r>
          </a:p>
        </p:txBody>
      </p:sp>
      <p:pic>
        <p:nvPicPr>
          <p:cNvPr id="57" name="compare icon">
            <a:extLst>
              <a:ext uri="{FF2B5EF4-FFF2-40B4-BE49-F238E27FC236}">
                <a16:creationId xmlns:a16="http://schemas.microsoft.com/office/drawing/2014/main" id="{2F2F2A1C-E4ED-6EBA-07B0-A2ADC536145E}"/>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792205" y="2374645"/>
            <a:ext cx="475488" cy="335190"/>
          </a:xfrm>
          <a:prstGeom prst="rect">
            <a:avLst/>
          </a:prstGeom>
        </p:spPr>
      </p:pic>
      <p:sp>
        <p:nvSpPr>
          <p:cNvPr id="50" name="COMPARE">
            <a:extLst>
              <a:ext uri="{FF2B5EF4-FFF2-40B4-BE49-F238E27FC236}">
                <a16:creationId xmlns:a16="http://schemas.microsoft.com/office/drawing/2014/main" id="{3486FB99-9F1A-14CE-E9C2-80FD04C1239E}"/>
              </a:ext>
            </a:extLst>
          </p:cNvPr>
          <p:cNvSpPr txBox="1"/>
          <p:nvPr/>
        </p:nvSpPr>
        <p:spPr>
          <a:xfrm>
            <a:off x="371259" y="2085040"/>
            <a:ext cx="1364137"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COMPARE</a:t>
            </a:r>
          </a:p>
        </p:txBody>
      </p:sp>
      <p:pic>
        <p:nvPicPr>
          <p:cNvPr id="5" name="find icon" descr="Magnifying glass with solid fill">
            <a:extLst>
              <a:ext uri="{FF2B5EF4-FFF2-40B4-BE49-F238E27FC236}">
                <a16:creationId xmlns:a16="http://schemas.microsoft.com/office/drawing/2014/main" id="{8519BE12-1273-6B70-CFCF-84475C0CC8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70503" y="3417054"/>
            <a:ext cx="457200" cy="457200"/>
          </a:xfrm>
          <a:prstGeom prst="rect">
            <a:avLst/>
          </a:prstGeom>
        </p:spPr>
      </p:pic>
      <p:sp>
        <p:nvSpPr>
          <p:cNvPr id="10" name="FIND">
            <a:extLst>
              <a:ext uri="{FF2B5EF4-FFF2-40B4-BE49-F238E27FC236}">
                <a16:creationId xmlns:a16="http://schemas.microsoft.com/office/drawing/2014/main" id="{74A3126E-C523-E1B0-CB3E-70AD1949258E}"/>
              </a:ext>
            </a:extLst>
          </p:cNvPr>
          <p:cNvSpPr txBox="1"/>
          <p:nvPr/>
        </p:nvSpPr>
        <p:spPr>
          <a:xfrm>
            <a:off x="2641903" y="3669308"/>
            <a:ext cx="914400" cy="914400"/>
          </a:xfrm>
          <a:prstGeom prst="rect">
            <a:avLst/>
          </a:prstGeom>
          <a:noFill/>
        </p:spPr>
        <p:txBody>
          <a:bodyPr wrap="none" rtlCol="0" anchor="ctr">
            <a:noAutofit/>
          </a:bodyPr>
          <a:lstStyle/>
          <a:p>
            <a:pPr algn="ctr"/>
            <a:r>
              <a:rPr lang="en-US" sz="1800" b="0" i="0" dirty="0">
                <a:latin typeface="Calibri" panose="020F0502020204030204" pitchFamily="34" charset="0"/>
                <a:ea typeface="Century Gothic" charset="0"/>
                <a:cs typeface="Calibri" panose="020F0502020204030204" pitchFamily="34" charset="0"/>
              </a:rPr>
              <a:t>FIND</a:t>
            </a:r>
          </a:p>
        </p:txBody>
      </p:sp>
      <p:sp>
        <p:nvSpPr>
          <p:cNvPr id="49" name="START ARROW">
            <a:extLst>
              <a:ext uri="{FF2B5EF4-FFF2-40B4-BE49-F238E27FC236}">
                <a16:creationId xmlns:a16="http://schemas.microsoft.com/office/drawing/2014/main" id="{9218A273-1004-DC92-1901-558BDEAA325D}"/>
              </a:ext>
            </a:extLst>
          </p:cNvPr>
          <p:cNvSpPr/>
          <p:nvPr/>
        </p:nvSpPr>
        <p:spPr>
          <a:xfrm>
            <a:off x="2349597" y="4374260"/>
            <a:ext cx="1499012" cy="769240"/>
          </a:xfrm>
          <a:prstGeom prst="upArrow">
            <a:avLst/>
          </a:prstGeom>
          <a:solidFill>
            <a:schemeClr val="accent1"/>
          </a:solidFill>
          <a:ln>
            <a:noFill/>
          </a:ln>
          <a:effectLst/>
        </p:spPr>
        <p:txBody>
          <a:bodyPr wrap="square" lIns="45720" tIns="45720" rIns="45720" bIns="45720" rtlCol="0" anchor="t">
            <a:noAutofit/>
          </a:bodyPr>
          <a:lstStyle/>
          <a:p>
            <a:pPr algn="ctr"/>
            <a:r>
              <a:rPr lang="en-US" sz="2000" b="1" cap="none" spc="0" dirty="0">
                <a:ln w="0">
                  <a:noFill/>
                </a:ln>
                <a:solidFill>
                  <a:schemeClr val="bg1"/>
                </a:solidFill>
                <a:latin typeface="+mn-lt"/>
              </a:rPr>
              <a:t>START</a:t>
            </a:r>
          </a:p>
        </p:txBody>
      </p:sp>
      <p:sp>
        <p:nvSpPr>
          <p:cNvPr id="7" name="BUY">
            <a:extLst>
              <a:ext uri="{FF2B5EF4-FFF2-40B4-BE49-F238E27FC236}">
                <a16:creationId xmlns:a16="http://schemas.microsoft.com/office/drawing/2014/main" id="{6BA3CD02-3D30-3C82-C880-AC7ED3067F8D}"/>
              </a:ext>
            </a:extLst>
          </p:cNvPr>
          <p:cNvSpPr txBox="1"/>
          <p:nvPr/>
        </p:nvSpPr>
        <p:spPr>
          <a:xfrm>
            <a:off x="2503488" y="2231156"/>
            <a:ext cx="1188720" cy="622169"/>
          </a:xfrm>
          <a:prstGeom prst="rect">
            <a:avLst/>
          </a:prstGeom>
          <a:noFill/>
        </p:spPr>
        <p:txBody>
          <a:bodyPr wrap="square" rtlCol="0" anchor="ctr">
            <a:noAutofit/>
          </a:bodyPr>
          <a:lstStyle/>
          <a:p>
            <a:pPr algn="ctr"/>
            <a:r>
              <a:rPr lang="en-US" sz="2800" b="0" i="0" dirty="0">
                <a:latin typeface="Calibri" panose="020F0502020204030204" pitchFamily="34" charset="0"/>
                <a:ea typeface="Century Gothic" charset="0"/>
                <a:cs typeface="Calibri" panose="020F0502020204030204" pitchFamily="34" charset="0"/>
              </a:rPr>
              <a:t>BUY</a:t>
            </a:r>
          </a:p>
        </p:txBody>
      </p:sp>
      <p:sp>
        <p:nvSpPr>
          <p:cNvPr id="8" name="USE">
            <a:extLst>
              <a:ext uri="{FF2B5EF4-FFF2-40B4-BE49-F238E27FC236}">
                <a16:creationId xmlns:a16="http://schemas.microsoft.com/office/drawing/2014/main" id="{2EE45570-9EE0-32DE-9241-0E07768A662D}"/>
              </a:ext>
            </a:extLst>
          </p:cNvPr>
          <p:cNvSpPr txBox="1"/>
          <p:nvPr/>
        </p:nvSpPr>
        <p:spPr>
          <a:xfrm>
            <a:off x="5468111" y="2231156"/>
            <a:ext cx="1188720" cy="622169"/>
          </a:xfrm>
          <a:prstGeom prst="rect">
            <a:avLst/>
          </a:prstGeom>
          <a:noFill/>
        </p:spPr>
        <p:txBody>
          <a:bodyPr wrap="square" rtlCol="0" anchor="ctr">
            <a:noAutofit/>
          </a:bodyPr>
          <a:lstStyle/>
          <a:p>
            <a:pPr algn="ctr"/>
            <a:r>
              <a:rPr lang="en-US" sz="2800" b="0" i="0" dirty="0">
                <a:latin typeface="Calibri" panose="020F0502020204030204" pitchFamily="34" charset="0"/>
                <a:ea typeface="Century Gothic" charset="0"/>
                <a:cs typeface="Calibri" panose="020F0502020204030204" pitchFamily="34" charset="0"/>
              </a:rPr>
              <a:t>USE</a:t>
            </a:r>
          </a:p>
        </p:txBody>
      </p:sp>
    </p:spTree>
    <p:extLst>
      <p:ext uri="{BB962C8B-B14F-4D97-AF65-F5344CB8AC3E}">
        <p14:creationId xmlns:p14="http://schemas.microsoft.com/office/powerpoint/2010/main" val="31644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
                                        <p:tgtEl>
                                          <p:spTgt spid="15"/>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
                                        <p:tgtEl>
                                          <p:spTgt spid="17"/>
                                        </p:tgtEl>
                                      </p:cBhvr>
                                    </p:animEffect>
                                  </p:childTnLst>
                                </p:cTn>
                              </p:par>
                            </p:childTnLst>
                          </p:cTn>
                        </p:par>
                        <p:par>
                          <p:cTn id="21" fill="hold">
                            <p:stCondLst>
                              <p:cond delay="7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
                                        <p:tgtEl>
                                          <p:spTgt spid="19"/>
                                        </p:tgtEl>
                                      </p:cBhvr>
                                    </p:animEffect>
                                  </p:childTnLst>
                                </p:cTn>
                              </p:par>
                              <p:par>
                                <p:cTn id="25" presetID="1" presetClass="entr" presetSubtype="0" fill="hold" grpId="0" nodeType="withEffect">
                                  <p:stCondLst>
                                    <p:cond delay="10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
                                        <p:tgtEl>
                                          <p:spTgt spid="20"/>
                                        </p:tgtEl>
                                      </p:cBhvr>
                                    </p:animEffect>
                                  </p:childTnLst>
                                </p:cTn>
                              </p:par>
                            </p:childTnLst>
                          </p:cTn>
                        </p:par>
                        <p:par>
                          <p:cTn id="32" fill="hold">
                            <p:stCondLst>
                              <p:cond delay="1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
                                        <p:tgtEl>
                                          <p:spTgt spid="18"/>
                                        </p:tgtEl>
                                      </p:cBhvr>
                                    </p:animEffect>
                                  </p:childTnLst>
                                </p:cTn>
                              </p:par>
                            </p:childTnLst>
                          </p:cTn>
                        </p:par>
                        <p:par>
                          <p:cTn id="36" fill="hold">
                            <p:stCondLst>
                              <p:cond delay="2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
                                        <p:tgtEl>
                                          <p:spTgt spid="16"/>
                                        </p:tgtEl>
                                      </p:cBhvr>
                                    </p:animEffect>
                                  </p:childTnLst>
                                </p:cTn>
                              </p:par>
                            </p:childTnLst>
                          </p:cTn>
                        </p:par>
                        <p:par>
                          <p:cTn id="40" fill="hold">
                            <p:stCondLst>
                              <p:cond delay="3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
                                        <p:tgtEl>
                                          <p:spTgt spid="14"/>
                                        </p:tgtEl>
                                      </p:cBhvr>
                                    </p:animEffect>
                                  </p:childTnLst>
                                </p:cTn>
                              </p:par>
                            </p:childTnLst>
                          </p:cTn>
                        </p:par>
                        <p:par>
                          <p:cTn id="44" fill="hold">
                            <p:stCondLst>
                              <p:cond delay="400"/>
                            </p:stCondLst>
                            <p:childTnLst>
                              <p:par>
                                <p:cTn id="45" presetID="1" presetClass="entr" presetSubtype="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
                                        <p:tgtEl>
                                          <p:spTgt spid="29"/>
                                        </p:tgtEl>
                                      </p:cBhvr>
                                    </p:animEffect>
                                  </p:childTnLst>
                                </p:cTn>
                              </p:par>
                            </p:childTnLst>
                          </p:cTn>
                        </p:par>
                        <p:par>
                          <p:cTn id="54" fill="hold">
                            <p:stCondLst>
                              <p:cond delay="1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
                                        <p:tgtEl>
                                          <p:spTgt spid="35"/>
                                        </p:tgtEl>
                                      </p:cBhvr>
                                    </p:animEffect>
                                  </p:childTnLst>
                                </p:cTn>
                              </p:par>
                            </p:childTnLst>
                          </p:cTn>
                        </p:par>
                        <p:par>
                          <p:cTn id="58" fill="hold">
                            <p:stCondLst>
                              <p:cond delay="2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
                                        <p:tgtEl>
                                          <p:spTgt spid="36"/>
                                        </p:tgtEl>
                                      </p:cBhvr>
                                    </p:animEffect>
                                  </p:childTnLst>
                                </p:cTn>
                              </p:par>
                            </p:childTnLst>
                          </p:cTn>
                        </p:par>
                        <p:par>
                          <p:cTn id="62" fill="hold">
                            <p:stCondLst>
                              <p:cond delay="3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
                                        <p:tgtEl>
                                          <p:spTgt spid="37"/>
                                        </p:tgtEl>
                                      </p:cBhvr>
                                    </p:animEffect>
                                  </p:childTnLst>
                                </p:cTn>
                              </p:par>
                            </p:childTnLst>
                          </p:cTn>
                        </p:par>
                        <p:par>
                          <p:cTn id="66" fill="hold">
                            <p:stCondLst>
                              <p:cond delay="400"/>
                            </p:stCondLst>
                            <p:childTnLst>
                              <p:par>
                                <p:cTn id="67" presetID="10"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
                                        <p:tgtEl>
                                          <p:spTgt spid="38"/>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
                                        <p:tgtEl>
                                          <p:spTgt spid="53"/>
                                        </p:tgtEl>
                                      </p:cBhvr>
                                    </p:animEffect>
                                  </p:childTnLst>
                                </p:cTn>
                              </p:par>
                            </p:childTnLst>
                          </p:cTn>
                        </p:par>
                        <p:par>
                          <p:cTn id="74" fill="hold">
                            <p:stCondLst>
                              <p:cond delay="600"/>
                            </p:stCondLst>
                            <p:childTnLst>
                              <p:par>
                                <p:cTn id="75" presetID="10"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
                                        <p:tgtEl>
                                          <p:spTgt spid="34"/>
                                        </p:tgtEl>
                                      </p:cBhvr>
                                    </p:animEffect>
                                  </p:childTnLst>
                                </p:cTn>
                              </p:par>
                            </p:childTnLst>
                          </p:cTn>
                        </p:par>
                        <p:par>
                          <p:cTn id="78" fill="hold">
                            <p:stCondLst>
                              <p:cond delay="7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
                                        <p:tgtEl>
                                          <p:spTgt spid="33"/>
                                        </p:tgtEl>
                                      </p:cBhvr>
                                    </p:animEffect>
                                  </p:childTnLst>
                                </p:cTn>
                              </p:par>
                            </p:childTnLst>
                          </p:cTn>
                        </p:par>
                        <p:par>
                          <p:cTn id="82" fill="hold">
                            <p:stCondLst>
                              <p:cond delay="80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
                                        <p:tgtEl>
                                          <p:spTgt spid="32"/>
                                        </p:tgtEl>
                                      </p:cBhvr>
                                    </p:animEffect>
                                  </p:childTnLst>
                                </p:cTn>
                              </p:par>
                            </p:childTnLst>
                          </p:cTn>
                        </p:par>
                        <p:par>
                          <p:cTn id="86" fill="hold">
                            <p:stCondLst>
                              <p:cond delay="9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
                                        <p:tgtEl>
                                          <p:spTgt spid="31"/>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
                                        <p:tgtEl>
                                          <p:spTgt spid="30"/>
                                        </p:tgtEl>
                                      </p:cBhvr>
                                    </p:animEffect>
                                  </p:childTnLst>
                                </p:cTn>
                              </p:par>
                            </p:childTnLst>
                          </p:cTn>
                        </p:par>
                        <p:par>
                          <p:cTn id="94" fill="hold">
                            <p:stCondLst>
                              <p:cond delay="1100"/>
                            </p:stCondLst>
                            <p:childTnLst>
                              <p:par>
                                <p:cTn id="95" presetID="1"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childTnLst>
                          </p:cTn>
                        </p:par>
                        <p:par>
                          <p:cTn id="104" fill="hold">
                            <p:stCondLst>
                              <p:cond delay="100"/>
                            </p:stCondLst>
                            <p:childTnLst>
                              <p:par>
                                <p:cTn id="105" presetID="10" presetClass="entr" presetSubtype="0"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100"/>
                                        <p:tgtEl>
                                          <p:spTgt spid="23"/>
                                        </p:tgtEl>
                                      </p:cBhvr>
                                    </p:animEffect>
                                  </p:childTnLst>
                                </p:cTn>
                              </p:par>
                            </p:childTnLst>
                          </p:cTn>
                        </p:par>
                        <p:par>
                          <p:cTn id="108" fill="hold">
                            <p:stCondLst>
                              <p:cond delay="20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
                                        <p:tgtEl>
                                          <p:spTgt spid="25"/>
                                        </p:tgtEl>
                                      </p:cBhvr>
                                    </p:animEffect>
                                  </p:childTnLst>
                                </p:cTn>
                              </p:par>
                            </p:childTnLst>
                          </p:cTn>
                        </p:par>
                        <p:par>
                          <p:cTn id="112" fill="hold">
                            <p:stCondLst>
                              <p:cond delay="30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100"/>
                                        <p:tgtEl>
                                          <p:spTgt spid="27"/>
                                        </p:tgtEl>
                                      </p:cBhvr>
                                    </p:animEffect>
                                  </p:childTnLst>
                                </p:cTn>
                              </p:par>
                            </p:childTnLst>
                          </p:cTn>
                        </p:par>
                        <p:par>
                          <p:cTn id="116" fill="hold">
                            <p:stCondLst>
                              <p:cond delay="400"/>
                            </p:stCondLst>
                            <p:childTnLst>
                              <p:par>
                                <p:cTn id="117" presetID="1"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
                                        <p:tgtEl>
                                          <p:spTgt spid="28"/>
                                        </p:tgtEl>
                                      </p:cBhvr>
                                    </p:animEffect>
                                  </p:childTnLst>
                                </p:cTn>
                              </p:par>
                            </p:childTnLst>
                          </p:cTn>
                        </p:par>
                        <p:par>
                          <p:cTn id="126" fill="hold">
                            <p:stCondLst>
                              <p:cond delay="100"/>
                            </p:stCondLst>
                            <p:childTnLst>
                              <p:par>
                                <p:cTn id="127" presetID="10" presetClass="entr" presetSubtype="0"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100"/>
                                        <p:tgtEl>
                                          <p:spTgt spid="26"/>
                                        </p:tgtEl>
                                      </p:cBhvr>
                                    </p:animEffect>
                                  </p:childTnLst>
                                </p:cTn>
                              </p:par>
                            </p:childTnLst>
                          </p:cTn>
                        </p:par>
                        <p:par>
                          <p:cTn id="130" fill="hold">
                            <p:stCondLst>
                              <p:cond delay="200"/>
                            </p:stCondLst>
                            <p:childTnLst>
                              <p:par>
                                <p:cTn id="131" presetID="10" presetClass="entr" presetSubtype="0"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
                                        <p:tgtEl>
                                          <p:spTgt spid="24"/>
                                        </p:tgtEl>
                                      </p:cBhvr>
                                    </p:animEffect>
                                  </p:childTnLst>
                                </p:cTn>
                              </p:par>
                            </p:childTnLst>
                          </p:cTn>
                        </p:par>
                        <p:par>
                          <p:cTn id="134" fill="hold">
                            <p:stCondLst>
                              <p:cond delay="300"/>
                            </p:stCondLst>
                            <p:childTnLst>
                              <p:par>
                                <p:cTn id="135" presetID="10" presetClass="entr" presetSubtype="0" fill="hold" grpId="0" nodeType="after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100"/>
                                        <p:tgtEl>
                                          <p:spTgt spid="22"/>
                                        </p:tgtEl>
                                      </p:cBhvr>
                                    </p:animEffect>
                                  </p:childTnLst>
                                </p:cTn>
                              </p:par>
                            </p:childTnLst>
                          </p:cTn>
                        </p:par>
                        <p:par>
                          <p:cTn id="138" fill="hold">
                            <p:stCondLst>
                              <p:cond delay="400"/>
                            </p:stCondLst>
                            <p:childTnLst>
                              <p:par>
                                <p:cTn id="139" presetID="1"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100"/>
                                        <p:tgtEl>
                                          <p:spTgt spid="39"/>
                                        </p:tgtEl>
                                      </p:cBhvr>
                                    </p:animEffect>
                                  </p:childTnLst>
                                </p:cTn>
                              </p:par>
                            </p:childTnLst>
                          </p:cTn>
                        </p:par>
                        <p:par>
                          <p:cTn id="148" fill="hold">
                            <p:stCondLst>
                              <p:cond delay="100"/>
                            </p:stCondLst>
                            <p:childTnLst>
                              <p:par>
                                <p:cTn id="149" presetID="10" presetClass="entr" presetSubtype="0"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100"/>
                                        <p:tgtEl>
                                          <p:spTgt spid="40"/>
                                        </p:tgtEl>
                                      </p:cBhvr>
                                    </p:animEffect>
                                  </p:childTnLst>
                                </p:cTn>
                              </p:par>
                            </p:childTnLst>
                          </p:cTn>
                        </p:par>
                        <p:par>
                          <p:cTn id="152" fill="hold">
                            <p:stCondLst>
                              <p:cond delay="200"/>
                            </p:stCondLst>
                            <p:childTnLst>
                              <p:par>
                                <p:cTn id="153" presetID="10" presetClass="entr" presetSubtype="0"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fade">
                                      <p:cBhvr>
                                        <p:cTn id="155" dur="100"/>
                                        <p:tgtEl>
                                          <p:spTgt spid="41"/>
                                        </p:tgtEl>
                                      </p:cBhvr>
                                    </p:animEffect>
                                  </p:childTnLst>
                                </p:cTn>
                              </p:par>
                            </p:childTnLst>
                          </p:cTn>
                        </p:par>
                        <p:par>
                          <p:cTn id="156" fill="hold">
                            <p:stCondLst>
                              <p:cond delay="300"/>
                            </p:stCondLst>
                            <p:childTnLst>
                              <p:par>
                                <p:cTn id="157" presetID="10" presetClass="entr" presetSubtype="0" fill="hold" grpId="0" nodeType="after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fade">
                                      <p:cBhvr>
                                        <p:cTn id="159" dur="100"/>
                                        <p:tgtEl>
                                          <p:spTgt spid="42"/>
                                        </p:tgtEl>
                                      </p:cBhvr>
                                    </p:animEffect>
                                  </p:childTnLst>
                                </p:cTn>
                              </p:par>
                            </p:childTnLst>
                          </p:cTn>
                        </p:par>
                        <p:par>
                          <p:cTn id="160" fill="hold">
                            <p:stCondLst>
                              <p:cond delay="400"/>
                            </p:stCondLst>
                            <p:childTnLst>
                              <p:par>
                                <p:cTn id="161" presetID="10" presetClass="entr" presetSubtype="0" fill="hold" grpId="0" nodeType="afterEffect">
                                  <p:stCondLst>
                                    <p:cond delay="0"/>
                                  </p:stCondLst>
                                  <p:childTnLst>
                                    <p:set>
                                      <p:cBhvr>
                                        <p:cTn id="162" dur="1" fill="hold">
                                          <p:stCondLst>
                                            <p:cond delay="0"/>
                                          </p:stCondLst>
                                        </p:cTn>
                                        <p:tgtEl>
                                          <p:spTgt spid="43"/>
                                        </p:tgtEl>
                                        <p:attrNameLst>
                                          <p:attrName>style.visibility</p:attrName>
                                        </p:attrNameLst>
                                      </p:cBhvr>
                                      <p:to>
                                        <p:strVal val="visible"/>
                                      </p:to>
                                    </p:set>
                                    <p:animEffect transition="in" filter="fade">
                                      <p:cBhvr>
                                        <p:cTn id="163" dur="100"/>
                                        <p:tgtEl>
                                          <p:spTgt spid="43"/>
                                        </p:tgtEl>
                                      </p:cBhvr>
                                    </p:animEffect>
                                  </p:childTnLst>
                                </p:cTn>
                              </p:par>
                            </p:childTnLst>
                          </p:cTn>
                        </p:par>
                        <p:par>
                          <p:cTn id="164" fill="hold">
                            <p:stCondLst>
                              <p:cond delay="500"/>
                            </p:stCondLst>
                            <p:childTnLst>
                              <p:par>
                                <p:cTn id="165" presetID="10" presetClass="entr" presetSubtype="0" fill="hold" grpId="0" nodeType="after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fade">
                                      <p:cBhvr>
                                        <p:cTn id="167" dur="100"/>
                                        <p:tgtEl>
                                          <p:spTgt spid="48"/>
                                        </p:tgtEl>
                                      </p:cBhvr>
                                    </p:animEffect>
                                  </p:childTnLst>
                                </p:cTn>
                              </p:par>
                            </p:childTnLst>
                          </p:cTn>
                        </p:par>
                        <p:par>
                          <p:cTn id="168" fill="hold">
                            <p:stCondLst>
                              <p:cond delay="600"/>
                            </p:stCondLst>
                            <p:childTnLst>
                              <p:par>
                                <p:cTn id="169" presetID="10" presetClass="entr" presetSubtype="0" fill="hold" grpId="0" nodeType="after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100"/>
                                        <p:tgtEl>
                                          <p:spTgt spid="47"/>
                                        </p:tgtEl>
                                      </p:cBhvr>
                                    </p:animEffect>
                                  </p:childTnLst>
                                </p:cTn>
                              </p:par>
                            </p:childTnLst>
                          </p:cTn>
                        </p:par>
                        <p:par>
                          <p:cTn id="172" fill="hold">
                            <p:stCondLst>
                              <p:cond delay="700"/>
                            </p:stCondLst>
                            <p:childTnLst>
                              <p:par>
                                <p:cTn id="173" presetID="10" presetClass="entr" presetSubtype="0" fill="hold" grpId="0" nodeType="afterEffect">
                                  <p:stCondLst>
                                    <p:cond delay="0"/>
                                  </p:stCondLst>
                                  <p:childTnLst>
                                    <p:set>
                                      <p:cBhvr>
                                        <p:cTn id="174" dur="1" fill="hold">
                                          <p:stCondLst>
                                            <p:cond delay="0"/>
                                          </p:stCondLst>
                                        </p:cTn>
                                        <p:tgtEl>
                                          <p:spTgt spid="46"/>
                                        </p:tgtEl>
                                        <p:attrNameLst>
                                          <p:attrName>style.visibility</p:attrName>
                                        </p:attrNameLst>
                                      </p:cBhvr>
                                      <p:to>
                                        <p:strVal val="visible"/>
                                      </p:to>
                                    </p:set>
                                    <p:animEffect transition="in" filter="fade">
                                      <p:cBhvr>
                                        <p:cTn id="175" dur="100"/>
                                        <p:tgtEl>
                                          <p:spTgt spid="46"/>
                                        </p:tgtEl>
                                      </p:cBhvr>
                                    </p:animEffect>
                                  </p:childTnLst>
                                </p:cTn>
                              </p:par>
                            </p:childTnLst>
                          </p:cTn>
                        </p:par>
                        <p:par>
                          <p:cTn id="176" fill="hold">
                            <p:stCondLst>
                              <p:cond delay="800"/>
                            </p:stCondLst>
                            <p:childTnLst>
                              <p:par>
                                <p:cTn id="177" presetID="10" presetClass="entr" presetSubtype="0" fill="hold" grpId="0" nodeType="after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100"/>
                                        <p:tgtEl>
                                          <p:spTgt spid="45"/>
                                        </p:tgtEl>
                                      </p:cBhvr>
                                    </p:animEffect>
                                  </p:childTnLst>
                                </p:cTn>
                              </p:par>
                            </p:childTnLst>
                          </p:cTn>
                        </p:par>
                        <p:par>
                          <p:cTn id="180" fill="hold">
                            <p:stCondLst>
                              <p:cond delay="900"/>
                            </p:stCondLst>
                            <p:childTnLst>
                              <p:par>
                                <p:cTn id="181" presetID="10" presetClass="entr" presetSubtype="0" fill="hold" grpId="0" nodeType="after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fade">
                                      <p:cBhvr>
                                        <p:cTn id="183" dur="100"/>
                                        <p:tgtEl>
                                          <p:spTgt spid="44"/>
                                        </p:tgtEl>
                                      </p:cBhvr>
                                    </p:animEffect>
                                  </p:childTnLst>
                                </p:cTn>
                              </p:par>
                              <p:par>
                                <p:cTn id="184" presetID="1" presetClass="entr" presetSubtype="0" fill="hold" nodeType="withEffect">
                                  <p:stCondLst>
                                    <p:cond delay="0"/>
                                  </p:stCondLst>
                                  <p:childTnLst>
                                    <p:set>
                                      <p:cBhvr>
                                        <p:cTn id="18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3" grpId="0" animBg="1"/>
      <p:bldP spid="55" grpId="0"/>
      <p:bldP spid="12" grpId="0"/>
      <p:bldP spid="52" grpId="0"/>
      <p:bldP spid="54" grpId="0"/>
      <p:bldP spid="50" grpId="0"/>
      <p:bldP spid="10" grpId="0"/>
    </p:bldLst>
  </p:timing>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o animation-customer journe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1DAE3-2816-B146-BA1B-A8D1178203DE}"/>
              </a:ext>
            </a:extLst>
          </p:cNvPr>
          <p:cNvSpPr>
            <a:spLocks noGrp="1"/>
          </p:cNvSpPr>
          <p:nvPr>
            <p:ph type="title"/>
          </p:nvPr>
        </p:nvSpPr>
        <p:spPr/>
        <p:txBody>
          <a:bodyPr/>
          <a:lstStyle>
            <a:lvl1pPr>
              <a:defRPr b="0" i="0"/>
            </a:lvl1pPr>
          </a:lstStyle>
          <a:p>
            <a:r>
              <a:rPr lang="en-US"/>
              <a:t>Click to edit Master title style</a:t>
            </a:r>
          </a:p>
        </p:txBody>
      </p:sp>
      <p:pic>
        <p:nvPicPr>
          <p:cNvPr id="109" name="infinity graphic" descr="Infinity with solid fill">
            <a:extLst>
              <a:ext uri="{FF2B5EF4-FFF2-40B4-BE49-F238E27FC236}">
                <a16:creationId xmlns:a16="http://schemas.microsoft.com/office/drawing/2014/main" id="{33549827-A097-8413-D4EC-C26AB9805C60}"/>
              </a:ext>
            </a:extLst>
          </p:cNvPr>
          <p:cNvPicPr/>
          <p:nvPr/>
        </p:nvPicPr>
        <p:blipFill rotWithShape="1">
          <a:blip r:embed="rId2">
            <a:extLst>
              <a:ext uri="{96DAC541-7B7A-43D3-8B79-37D633B846F1}">
                <asvg:svgBlip xmlns:asvg="http://schemas.microsoft.com/office/drawing/2016/SVG/main" r:embed="rId3"/>
              </a:ext>
            </a:extLst>
          </a:blip>
          <a:srcRect t="27034" b="26033"/>
          <a:stretch/>
        </p:blipFill>
        <p:spPr>
          <a:xfrm>
            <a:off x="1371600" y="1071087"/>
            <a:ext cx="6400800" cy="3001329"/>
          </a:xfrm>
          <a:prstGeom prst="rect">
            <a:avLst/>
          </a:prstGeom>
        </p:spPr>
      </p:pic>
      <p:sp>
        <p:nvSpPr>
          <p:cNvPr id="110" name="Oval 109">
            <a:extLst>
              <a:ext uri="{FF2B5EF4-FFF2-40B4-BE49-F238E27FC236}">
                <a16:creationId xmlns:a16="http://schemas.microsoft.com/office/drawing/2014/main" id="{E2E081EF-8482-0AA4-2E75-AAFF969C5906}"/>
              </a:ext>
            </a:extLst>
          </p:cNvPr>
          <p:cNvSpPr>
            <a:spLocks noChangeAspect="1"/>
          </p:cNvSpPr>
          <p:nvPr/>
        </p:nvSpPr>
        <p:spPr>
          <a:xfrm>
            <a:off x="2702665" y="3461962"/>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1" name="Oval 110">
            <a:extLst>
              <a:ext uri="{FF2B5EF4-FFF2-40B4-BE49-F238E27FC236}">
                <a16:creationId xmlns:a16="http://schemas.microsoft.com/office/drawing/2014/main" id="{996299EC-85B8-9AC5-ACD0-A32D23EF0D57}"/>
              </a:ext>
            </a:extLst>
          </p:cNvPr>
          <p:cNvSpPr>
            <a:spLocks noChangeAspect="1"/>
          </p:cNvSpPr>
          <p:nvPr/>
        </p:nvSpPr>
        <p:spPr>
          <a:xfrm>
            <a:off x="2683615" y="154073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2" name="Oval 111">
            <a:extLst>
              <a:ext uri="{FF2B5EF4-FFF2-40B4-BE49-F238E27FC236}">
                <a16:creationId xmlns:a16="http://schemas.microsoft.com/office/drawing/2014/main" id="{2987B388-2C46-2AE5-6AF0-EC124DF44627}"/>
              </a:ext>
            </a:extLst>
          </p:cNvPr>
          <p:cNvSpPr>
            <a:spLocks noChangeAspect="1"/>
          </p:cNvSpPr>
          <p:nvPr/>
        </p:nvSpPr>
        <p:spPr>
          <a:xfrm>
            <a:off x="2428345" y="3313057"/>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3" name="Oval 112">
            <a:extLst>
              <a:ext uri="{FF2B5EF4-FFF2-40B4-BE49-F238E27FC236}">
                <a16:creationId xmlns:a16="http://schemas.microsoft.com/office/drawing/2014/main" id="{80513471-D8B4-AD80-5A04-3B584BE47ED2}"/>
              </a:ext>
            </a:extLst>
          </p:cNvPr>
          <p:cNvSpPr>
            <a:spLocks noChangeAspect="1"/>
          </p:cNvSpPr>
          <p:nvPr/>
        </p:nvSpPr>
        <p:spPr>
          <a:xfrm>
            <a:off x="2409295" y="169282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4" name="Oval 113">
            <a:extLst>
              <a:ext uri="{FF2B5EF4-FFF2-40B4-BE49-F238E27FC236}">
                <a16:creationId xmlns:a16="http://schemas.microsoft.com/office/drawing/2014/main" id="{4DAD35DD-BEA0-813C-BD5B-3C5A2C67E3DC}"/>
              </a:ext>
            </a:extLst>
          </p:cNvPr>
          <p:cNvSpPr>
            <a:spLocks noChangeAspect="1"/>
          </p:cNvSpPr>
          <p:nvPr/>
        </p:nvSpPr>
        <p:spPr>
          <a:xfrm>
            <a:off x="2207157" y="309771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5" name="Oval 114">
            <a:extLst>
              <a:ext uri="{FF2B5EF4-FFF2-40B4-BE49-F238E27FC236}">
                <a16:creationId xmlns:a16="http://schemas.microsoft.com/office/drawing/2014/main" id="{6C6AAF61-27EE-21EA-430D-4A6178EAA778}"/>
              </a:ext>
            </a:extLst>
          </p:cNvPr>
          <p:cNvSpPr>
            <a:spLocks noChangeAspect="1"/>
          </p:cNvSpPr>
          <p:nvPr/>
        </p:nvSpPr>
        <p:spPr>
          <a:xfrm>
            <a:off x="2181629" y="1881143"/>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6" name="Oval 115">
            <a:extLst>
              <a:ext uri="{FF2B5EF4-FFF2-40B4-BE49-F238E27FC236}">
                <a16:creationId xmlns:a16="http://schemas.microsoft.com/office/drawing/2014/main" id="{D75BDFB5-EF69-38B8-517E-911D453ABBAC}"/>
              </a:ext>
            </a:extLst>
          </p:cNvPr>
          <p:cNvSpPr>
            <a:spLocks noChangeAspect="1"/>
          </p:cNvSpPr>
          <p:nvPr/>
        </p:nvSpPr>
        <p:spPr>
          <a:xfrm>
            <a:off x="2043430" y="282356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7" name="Oval 116">
            <a:extLst>
              <a:ext uri="{FF2B5EF4-FFF2-40B4-BE49-F238E27FC236}">
                <a16:creationId xmlns:a16="http://schemas.microsoft.com/office/drawing/2014/main" id="{118E7922-1A1E-893B-4509-637042973813}"/>
              </a:ext>
            </a:extLst>
          </p:cNvPr>
          <p:cNvSpPr>
            <a:spLocks noChangeAspect="1"/>
          </p:cNvSpPr>
          <p:nvPr/>
        </p:nvSpPr>
        <p:spPr>
          <a:xfrm>
            <a:off x="2024484" y="2153533"/>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8" name="Oval 117">
            <a:extLst>
              <a:ext uri="{FF2B5EF4-FFF2-40B4-BE49-F238E27FC236}">
                <a16:creationId xmlns:a16="http://schemas.microsoft.com/office/drawing/2014/main" id="{52AC570D-1A73-0D9D-B6EA-2BF41D87FE2B}"/>
              </a:ext>
            </a:extLst>
          </p:cNvPr>
          <p:cNvSpPr>
            <a:spLocks noChangeAspect="1"/>
          </p:cNvSpPr>
          <p:nvPr/>
        </p:nvSpPr>
        <p:spPr>
          <a:xfrm flipH="1">
            <a:off x="6315175" y="3478013"/>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9" name="Oval 118">
            <a:extLst>
              <a:ext uri="{FF2B5EF4-FFF2-40B4-BE49-F238E27FC236}">
                <a16:creationId xmlns:a16="http://schemas.microsoft.com/office/drawing/2014/main" id="{B26EAC38-C294-9FB3-3CAE-C20BE5CBC385}"/>
              </a:ext>
            </a:extLst>
          </p:cNvPr>
          <p:cNvSpPr>
            <a:spLocks noChangeAspect="1"/>
          </p:cNvSpPr>
          <p:nvPr/>
        </p:nvSpPr>
        <p:spPr>
          <a:xfrm flipH="1">
            <a:off x="6375065" y="1497356"/>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0" name="Oval 119">
            <a:extLst>
              <a:ext uri="{FF2B5EF4-FFF2-40B4-BE49-F238E27FC236}">
                <a16:creationId xmlns:a16="http://schemas.microsoft.com/office/drawing/2014/main" id="{412466B7-0D2B-0543-C0AE-E53362B0112E}"/>
              </a:ext>
            </a:extLst>
          </p:cNvPr>
          <p:cNvSpPr>
            <a:spLocks noChangeAspect="1"/>
          </p:cNvSpPr>
          <p:nvPr/>
        </p:nvSpPr>
        <p:spPr>
          <a:xfrm flipH="1">
            <a:off x="6589495" y="332910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1" name="Oval 120">
            <a:extLst>
              <a:ext uri="{FF2B5EF4-FFF2-40B4-BE49-F238E27FC236}">
                <a16:creationId xmlns:a16="http://schemas.microsoft.com/office/drawing/2014/main" id="{BD142A17-ECFA-E890-FEC3-3FD2458FAB5E}"/>
              </a:ext>
            </a:extLst>
          </p:cNvPr>
          <p:cNvSpPr>
            <a:spLocks noChangeAspect="1"/>
          </p:cNvSpPr>
          <p:nvPr/>
        </p:nvSpPr>
        <p:spPr>
          <a:xfrm flipH="1">
            <a:off x="6658075" y="169282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2" name="Oval 121">
            <a:extLst>
              <a:ext uri="{FF2B5EF4-FFF2-40B4-BE49-F238E27FC236}">
                <a16:creationId xmlns:a16="http://schemas.microsoft.com/office/drawing/2014/main" id="{C9264581-BA74-2098-7543-0965597E60F0}"/>
              </a:ext>
            </a:extLst>
          </p:cNvPr>
          <p:cNvSpPr>
            <a:spLocks noChangeAspect="1"/>
          </p:cNvSpPr>
          <p:nvPr/>
        </p:nvSpPr>
        <p:spPr>
          <a:xfrm flipH="1">
            <a:off x="6810683" y="311376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3" name="Oval 122">
            <a:extLst>
              <a:ext uri="{FF2B5EF4-FFF2-40B4-BE49-F238E27FC236}">
                <a16:creationId xmlns:a16="http://schemas.microsoft.com/office/drawing/2014/main" id="{2884BE5F-A4AA-CE8E-7720-AC7F2563EC38}"/>
              </a:ext>
            </a:extLst>
          </p:cNvPr>
          <p:cNvSpPr>
            <a:spLocks noChangeAspect="1"/>
          </p:cNvSpPr>
          <p:nvPr/>
        </p:nvSpPr>
        <p:spPr>
          <a:xfrm flipH="1">
            <a:off x="6879263" y="192476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4" name="Oval 123">
            <a:extLst>
              <a:ext uri="{FF2B5EF4-FFF2-40B4-BE49-F238E27FC236}">
                <a16:creationId xmlns:a16="http://schemas.microsoft.com/office/drawing/2014/main" id="{B508FD98-7FD3-5456-3792-D47B87AE6B7D}"/>
              </a:ext>
            </a:extLst>
          </p:cNvPr>
          <p:cNvSpPr>
            <a:spLocks noChangeAspect="1"/>
          </p:cNvSpPr>
          <p:nvPr/>
        </p:nvSpPr>
        <p:spPr>
          <a:xfrm flipH="1">
            <a:off x="6974410" y="2839616"/>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5" name="Oval 124">
            <a:extLst>
              <a:ext uri="{FF2B5EF4-FFF2-40B4-BE49-F238E27FC236}">
                <a16:creationId xmlns:a16="http://schemas.microsoft.com/office/drawing/2014/main" id="{8A518A25-3DC4-1CCE-3CBB-FF00D586A52D}"/>
              </a:ext>
            </a:extLst>
          </p:cNvPr>
          <p:cNvSpPr>
            <a:spLocks noChangeAspect="1"/>
          </p:cNvSpPr>
          <p:nvPr/>
        </p:nvSpPr>
        <p:spPr>
          <a:xfrm flipH="1">
            <a:off x="7052621" y="2175464"/>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6" name="Oval 125">
            <a:extLst>
              <a:ext uri="{FF2B5EF4-FFF2-40B4-BE49-F238E27FC236}">
                <a16:creationId xmlns:a16="http://schemas.microsoft.com/office/drawing/2014/main" id="{76DB7D8A-8297-E5E1-DFC9-1EC5B1D885E5}"/>
              </a:ext>
            </a:extLst>
          </p:cNvPr>
          <p:cNvSpPr>
            <a:spLocks noChangeAspect="1"/>
          </p:cNvSpPr>
          <p:nvPr/>
        </p:nvSpPr>
        <p:spPr>
          <a:xfrm flipH="1">
            <a:off x="3345615" y="1517827"/>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7" name="Oval 126">
            <a:extLst>
              <a:ext uri="{FF2B5EF4-FFF2-40B4-BE49-F238E27FC236}">
                <a16:creationId xmlns:a16="http://schemas.microsoft.com/office/drawing/2014/main" id="{BE0E4CCA-AC25-5CA3-7250-B9C05D91A31A}"/>
              </a:ext>
            </a:extLst>
          </p:cNvPr>
          <p:cNvSpPr>
            <a:spLocks noChangeAspect="1"/>
          </p:cNvSpPr>
          <p:nvPr/>
        </p:nvSpPr>
        <p:spPr>
          <a:xfrm>
            <a:off x="5709817" y="3488016"/>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8" name="Oval 127">
            <a:extLst>
              <a:ext uri="{FF2B5EF4-FFF2-40B4-BE49-F238E27FC236}">
                <a16:creationId xmlns:a16="http://schemas.microsoft.com/office/drawing/2014/main" id="{D2BC14FA-4C4C-3662-757C-4C7A738BE7E2}"/>
              </a:ext>
            </a:extLst>
          </p:cNvPr>
          <p:cNvSpPr>
            <a:spLocks noChangeAspect="1"/>
          </p:cNvSpPr>
          <p:nvPr/>
        </p:nvSpPr>
        <p:spPr>
          <a:xfrm>
            <a:off x="5451069" y="332408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9" name="Oval 128">
            <a:extLst>
              <a:ext uri="{FF2B5EF4-FFF2-40B4-BE49-F238E27FC236}">
                <a16:creationId xmlns:a16="http://schemas.microsoft.com/office/drawing/2014/main" id="{66CC6263-992E-918D-85C6-3C3123882FA6}"/>
              </a:ext>
            </a:extLst>
          </p:cNvPr>
          <p:cNvSpPr>
            <a:spLocks noChangeAspect="1"/>
          </p:cNvSpPr>
          <p:nvPr/>
        </p:nvSpPr>
        <p:spPr>
          <a:xfrm>
            <a:off x="5200663" y="316237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0" name="Oval 129">
            <a:extLst>
              <a:ext uri="{FF2B5EF4-FFF2-40B4-BE49-F238E27FC236}">
                <a16:creationId xmlns:a16="http://schemas.microsoft.com/office/drawing/2014/main" id="{D7FD9A20-7690-B259-668A-36C6C7087C1E}"/>
              </a:ext>
            </a:extLst>
          </p:cNvPr>
          <p:cNvSpPr>
            <a:spLocks noChangeAspect="1"/>
          </p:cNvSpPr>
          <p:nvPr/>
        </p:nvSpPr>
        <p:spPr>
          <a:xfrm>
            <a:off x="4980524" y="2939832"/>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1" name="Oval 130">
            <a:extLst>
              <a:ext uri="{FF2B5EF4-FFF2-40B4-BE49-F238E27FC236}">
                <a16:creationId xmlns:a16="http://schemas.microsoft.com/office/drawing/2014/main" id="{40264827-CAFE-5B6E-784E-087C95FE5E93}"/>
              </a:ext>
            </a:extLst>
          </p:cNvPr>
          <p:cNvSpPr>
            <a:spLocks noChangeAspect="1"/>
          </p:cNvSpPr>
          <p:nvPr/>
        </p:nvSpPr>
        <p:spPr>
          <a:xfrm>
            <a:off x="4737791" y="273429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2" name="Oval 131">
            <a:extLst>
              <a:ext uri="{FF2B5EF4-FFF2-40B4-BE49-F238E27FC236}">
                <a16:creationId xmlns:a16="http://schemas.microsoft.com/office/drawing/2014/main" id="{5AC1C4EC-3C41-3B40-6216-856535404A2F}"/>
              </a:ext>
            </a:extLst>
          </p:cNvPr>
          <p:cNvSpPr>
            <a:spLocks noChangeAspect="1"/>
          </p:cNvSpPr>
          <p:nvPr/>
        </p:nvSpPr>
        <p:spPr>
          <a:xfrm flipH="1">
            <a:off x="3581872" y="164368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3" name="Oval 132">
            <a:extLst>
              <a:ext uri="{FF2B5EF4-FFF2-40B4-BE49-F238E27FC236}">
                <a16:creationId xmlns:a16="http://schemas.microsoft.com/office/drawing/2014/main" id="{5C7EA181-96A8-E316-EB9F-4993FFF1B470}"/>
              </a:ext>
            </a:extLst>
          </p:cNvPr>
          <p:cNvSpPr>
            <a:spLocks noChangeAspect="1"/>
          </p:cNvSpPr>
          <p:nvPr/>
        </p:nvSpPr>
        <p:spPr>
          <a:xfrm flipH="1">
            <a:off x="3852263" y="1829670"/>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4" name="Oval 133">
            <a:extLst>
              <a:ext uri="{FF2B5EF4-FFF2-40B4-BE49-F238E27FC236}">
                <a16:creationId xmlns:a16="http://schemas.microsoft.com/office/drawing/2014/main" id="{0A1ADF52-FDD0-DE20-96EB-E45DE45C65C3}"/>
              </a:ext>
            </a:extLst>
          </p:cNvPr>
          <p:cNvSpPr>
            <a:spLocks noChangeAspect="1"/>
          </p:cNvSpPr>
          <p:nvPr/>
        </p:nvSpPr>
        <p:spPr>
          <a:xfrm flipH="1">
            <a:off x="4084570" y="2056367"/>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5" name="Oval 134">
            <a:extLst>
              <a:ext uri="{FF2B5EF4-FFF2-40B4-BE49-F238E27FC236}">
                <a16:creationId xmlns:a16="http://schemas.microsoft.com/office/drawing/2014/main" id="{3EAFA91C-F400-D10E-DF40-79EF9FA6058F}"/>
              </a:ext>
            </a:extLst>
          </p:cNvPr>
          <p:cNvSpPr>
            <a:spLocks noChangeAspect="1"/>
          </p:cNvSpPr>
          <p:nvPr/>
        </p:nvSpPr>
        <p:spPr>
          <a:xfrm flipH="1">
            <a:off x="4285872" y="2273091"/>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6" name="Oval 135">
            <a:extLst>
              <a:ext uri="{FF2B5EF4-FFF2-40B4-BE49-F238E27FC236}">
                <a16:creationId xmlns:a16="http://schemas.microsoft.com/office/drawing/2014/main" id="{BA3F8EE7-657B-F0F8-5692-903B5594CC16}"/>
              </a:ext>
            </a:extLst>
          </p:cNvPr>
          <p:cNvSpPr>
            <a:spLocks noChangeAspect="1"/>
          </p:cNvSpPr>
          <p:nvPr/>
        </p:nvSpPr>
        <p:spPr>
          <a:xfrm>
            <a:off x="5709817" y="1499440"/>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7" name="Oval 136">
            <a:extLst>
              <a:ext uri="{FF2B5EF4-FFF2-40B4-BE49-F238E27FC236}">
                <a16:creationId xmlns:a16="http://schemas.microsoft.com/office/drawing/2014/main" id="{B4805AD0-49B6-ADFE-18A1-C414DE4B4020}"/>
              </a:ext>
            </a:extLst>
          </p:cNvPr>
          <p:cNvSpPr>
            <a:spLocks noChangeAspect="1"/>
          </p:cNvSpPr>
          <p:nvPr/>
        </p:nvSpPr>
        <p:spPr>
          <a:xfrm>
            <a:off x="5428820" y="165299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8" name="Oval 137">
            <a:extLst>
              <a:ext uri="{FF2B5EF4-FFF2-40B4-BE49-F238E27FC236}">
                <a16:creationId xmlns:a16="http://schemas.microsoft.com/office/drawing/2014/main" id="{B36D99C6-E1E2-0D28-1EA6-BD571B6E1673}"/>
              </a:ext>
            </a:extLst>
          </p:cNvPr>
          <p:cNvSpPr>
            <a:spLocks noChangeAspect="1"/>
          </p:cNvSpPr>
          <p:nvPr/>
        </p:nvSpPr>
        <p:spPr>
          <a:xfrm>
            <a:off x="5145729" y="1826280"/>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9" name="Oval 138">
            <a:extLst>
              <a:ext uri="{FF2B5EF4-FFF2-40B4-BE49-F238E27FC236}">
                <a16:creationId xmlns:a16="http://schemas.microsoft.com/office/drawing/2014/main" id="{BDCA66B6-2385-A262-F786-41483AA292C1}"/>
              </a:ext>
            </a:extLst>
          </p:cNvPr>
          <p:cNvSpPr>
            <a:spLocks noChangeAspect="1"/>
          </p:cNvSpPr>
          <p:nvPr/>
        </p:nvSpPr>
        <p:spPr>
          <a:xfrm>
            <a:off x="4913422" y="2052977"/>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40" name="Oval 139">
            <a:extLst>
              <a:ext uri="{FF2B5EF4-FFF2-40B4-BE49-F238E27FC236}">
                <a16:creationId xmlns:a16="http://schemas.microsoft.com/office/drawing/2014/main" id="{F9000C5C-DE61-A906-DB99-413B3076F867}"/>
              </a:ext>
            </a:extLst>
          </p:cNvPr>
          <p:cNvSpPr>
            <a:spLocks noChangeAspect="1"/>
          </p:cNvSpPr>
          <p:nvPr/>
        </p:nvSpPr>
        <p:spPr>
          <a:xfrm>
            <a:off x="4712120" y="2269701"/>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41" name="Oval 140">
            <a:extLst>
              <a:ext uri="{FF2B5EF4-FFF2-40B4-BE49-F238E27FC236}">
                <a16:creationId xmlns:a16="http://schemas.microsoft.com/office/drawing/2014/main" id="{DA03006E-5A54-16D3-A614-9838FF2EFB7B}"/>
              </a:ext>
            </a:extLst>
          </p:cNvPr>
          <p:cNvSpPr>
            <a:spLocks noChangeAspect="1"/>
          </p:cNvSpPr>
          <p:nvPr/>
        </p:nvSpPr>
        <p:spPr>
          <a:xfrm flipH="1">
            <a:off x="3300875" y="3478706"/>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42" name="Oval 141">
            <a:extLst>
              <a:ext uri="{FF2B5EF4-FFF2-40B4-BE49-F238E27FC236}">
                <a16:creationId xmlns:a16="http://schemas.microsoft.com/office/drawing/2014/main" id="{78189A11-441E-D7CC-0239-8E200D63F0ED}"/>
              </a:ext>
            </a:extLst>
          </p:cNvPr>
          <p:cNvSpPr>
            <a:spLocks noChangeAspect="1"/>
          </p:cNvSpPr>
          <p:nvPr/>
        </p:nvSpPr>
        <p:spPr>
          <a:xfrm flipH="1">
            <a:off x="3581872" y="3350559"/>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43" name="Oval 142">
            <a:extLst>
              <a:ext uri="{FF2B5EF4-FFF2-40B4-BE49-F238E27FC236}">
                <a16:creationId xmlns:a16="http://schemas.microsoft.com/office/drawing/2014/main" id="{E89A72AB-6D33-1809-084C-8A6D76688C0C}"/>
              </a:ext>
            </a:extLst>
          </p:cNvPr>
          <p:cNvSpPr>
            <a:spLocks noChangeAspect="1"/>
          </p:cNvSpPr>
          <p:nvPr/>
        </p:nvSpPr>
        <p:spPr>
          <a:xfrm flipH="1">
            <a:off x="3864963" y="3162378"/>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44" name="Oval 143">
            <a:extLst>
              <a:ext uri="{FF2B5EF4-FFF2-40B4-BE49-F238E27FC236}">
                <a16:creationId xmlns:a16="http://schemas.microsoft.com/office/drawing/2014/main" id="{4571CEE3-0D8E-D643-F28E-1935B7F43CA9}"/>
              </a:ext>
            </a:extLst>
          </p:cNvPr>
          <p:cNvSpPr>
            <a:spLocks noChangeAspect="1"/>
          </p:cNvSpPr>
          <p:nvPr/>
        </p:nvSpPr>
        <p:spPr>
          <a:xfrm flipH="1">
            <a:off x="4097270" y="2962674"/>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45" name="Oval 144">
            <a:extLst>
              <a:ext uri="{FF2B5EF4-FFF2-40B4-BE49-F238E27FC236}">
                <a16:creationId xmlns:a16="http://schemas.microsoft.com/office/drawing/2014/main" id="{F36F9716-364D-07A9-A8EF-C67CC60E598F}"/>
              </a:ext>
            </a:extLst>
          </p:cNvPr>
          <p:cNvSpPr>
            <a:spLocks noChangeAspect="1"/>
          </p:cNvSpPr>
          <p:nvPr/>
        </p:nvSpPr>
        <p:spPr>
          <a:xfrm flipH="1">
            <a:off x="4298572" y="2745675"/>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46" name="Oval 145">
            <a:extLst>
              <a:ext uri="{FF2B5EF4-FFF2-40B4-BE49-F238E27FC236}">
                <a16:creationId xmlns:a16="http://schemas.microsoft.com/office/drawing/2014/main" id="{834D43CA-A90F-851D-14B9-113B5E99D01B}"/>
              </a:ext>
            </a:extLst>
          </p:cNvPr>
          <p:cNvSpPr>
            <a:spLocks noChangeAspect="1"/>
          </p:cNvSpPr>
          <p:nvPr/>
        </p:nvSpPr>
        <p:spPr>
          <a:xfrm>
            <a:off x="4522561" y="2473660"/>
            <a:ext cx="137160" cy="137160"/>
          </a:xfrm>
          <a:prstGeom prst="ellipse">
            <a:avLst/>
          </a:prstGeom>
          <a:solidFill>
            <a:schemeClr val="tx1">
              <a:lumMod val="40000"/>
              <a:lumOff val="60000"/>
            </a:schemeClr>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pic>
        <p:nvPicPr>
          <p:cNvPr id="147" name="renew icon">
            <a:extLst>
              <a:ext uri="{FF2B5EF4-FFF2-40B4-BE49-F238E27FC236}">
                <a16:creationId xmlns:a16="http://schemas.microsoft.com/office/drawing/2014/main" id="{965E6B89-6EBA-1F6A-7B92-BB47B45BB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850637" y="1272598"/>
            <a:ext cx="457200" cy="457200"/>
          </a:xfrm>
          <a:prstGeom prst="rect">
            <a:avLst/>
          </a:prstGeom>
        </p:spPr>
      </p:pic>
      <p:sp>
        <p:nvSpPr>
          <p:cNvPr id="148" name="RENEW">
            <a:extLst>
              <a:ext uri="{FF2B5EF4-FFF2-40B4-BE49-F238E27FC236}">
                <a16:creationId xmlns:a16="http://schemas.microsoft.com/office/drawing/2014/main" id="{90CE79EB-A546-3804-A7CD-1A3856BF2DB5}"/>
              </a:ext>
            </a:extLst>
          </p:cNvPr>
          <p:cNvSpPr txBox="1"/>
          <p:nvPr/>
        </p:nvSpPr>
        <p:spPr>
          <a:xfrm>
            <a:off x="5618377" y="552753"/>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RENEW</a:t>
            </a:r>
          </a:p>
        </p:txBody>
      </p:sp>
      <p:pic>
        <p:nvPicPr>
          <p:cNvPr id="149" name="adopt icon">
            <a:extLst>
              <a:ext uri="{FF2B5EF4-FFF2-40B4-BE49-F238E27FC236}">
                <a16:creationId xmlns:a16="http://schemas.microsoft.com/office/drawing/2014/main" id="{260EE015-D754-353F-D511-D9F91BB3D0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74410" y="2359360"/>
            <a:ext cx="365760" cy="365760"/>
          </a:xfrm>
          <a:prstGeom prst="rect">
            <a:avLst/>
          </a:prstGeom>
        </p:spPr>
      </p:pic>
      <p:sp>
        <p:nvSpPr>
          <p:cNvPr id="150" name="ADOPT">
            <a:extLst>
              <a:ext uri="{FF2B5EF4-FFF2-40B4-BE49-F238E27FC236}">
                <a16:creationId xmlns:a16="http://schemas.microsoft.com/office/drawing/2014/main" id="{335CEE3C-CA74-617D-EBA0-A6287CB06595}"/>
              </a:ext>
            </a:extLst>
          </p:cNvPr>
          <p:cNvSpPr txBox="1"/>
          <p:nvPr/>
        </p:nvSpPr>
        <p:spPr>
          <a:xfrm>
            <a:off x="7406324" y="2085040"/>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ADOPT</a:t>
            </a:r>
          </a:p>
        </p:txBody>
      </p:sp>
      <p:pic>
        <p:nvPicPr>
          <p:cNvPr id="151" name="onboard icon">
            <a:extLst>
              <a:ext uri="{FF2B5EF4-FFF2-40B4-BE49-F238E27FC236}">
                <a16:creationId xmlns:a16="http://schemas.microsoft.com/office/drawing/2014/main" id="{FF8AA48B-9A10-BA09-7754-385D2BAD18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61024" y="3349290"/>
            <a:ext cx="457200" cy="457200"/>
          </a:xfrm>
          <a:prstGeom prst="rect">
            <a:avLst/>
          </a:prstGeom>
        </p:spPr>
      </p:pic>
      <p:sp>
        <p:nvSpPr>
          <p:cNvPr id="152" name="ONBOARD">
            <a:extLst>
              <a:ext uri="{FF2B5EF4-FFF2-40B4-BE49-F238E27FC236}">
                <a16:creationId xmlns:a16="http://schemas.microsoft.com/office/drawing/2014/main" id="{4BCAF0CB-F1E7-8A8B-D18E-3B5951E7A010}"/>
              </a:ext>
            </a:extLst>
          </p:cNvPr>
          <p:cNvSpPr txBox="1"/>
          <p:nvPr/>
        </p:nvSpPr>
        <p:spPr>
          <a:xfrm>
            <a:off x="5629375" y="3669308"/>
            <a:ext cx="914400"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ONBOARD</a:t>
            </a:r>
          </a:p>
        </p:txBody>
      </p:sp>
      <p:pic>
        <p:nvPicPr>
          <p:cNvPr id="153" name="acquire icon STAR" descr="Star with solid fill">
            <a:extLst>
              <a:ext uri="{FF2B5EF4-FFF2-40B4-BE49-F238E27FC236}">
                <a16:creationId xmlns:a16="http://schemas.microsoft.com/office/drawing/2014/main" id="{BE753E53-7302-E613-F14F-B783AFC8BB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79063" y="1197775"/>
            <a:ext cx="640080" cy="640080"/>
          </a:xfrm>
          <a:prstGeom prst="rect">
            <a:avLst/>
          </a:prstGeom>
        </p:spPr>
      </p:pic>
      <p:sp>
        <p:nvSpPr>
          <p:cNvPr id="154" name="ACQUIRE">
            <a:extLst>
              <a:ext uri="{FF2B5EF4-FFF2-40B4-BE49-F238E27FC236}">
                <a16:creationId xmlns:a16="http://schemas.microsoft.com/office/drawing/2014/main" id="{DE6C51D4-F55D-D66B-C646-D2221D5DA366}"/>
              </a:ext>
            </a:extLst>
          </p:cNvPr>
          <p:cNvSpPr txBox="1"/>
          <p:nvPr/>
        </p:nvSpPr>
        <p:spPr>
          <a:xfrm>
            <a:off x="2641903" y="552753"/>
            <a:ext cx="914400" cy="914400"/>
          </a:xfrm>
          <a:prstGeom prst="rect">
            <a:avLst/>
          </a:prstGeom>
          <a:noFill/>
        </p:spPr>
        <p:txBody>
          <a:bodyPr wrap="none" rtlCol="0" anchor="ctr">
            <a:noAutofit/>
          </a:bodyPr>
          <a:lstStyle/>
          <a:p>
            <a:pPr algn="ctr"/>
            <a:r>
              <a:rPr lang="en-US" sz="1800" b="0" i="0" dirty="0">
                <a:latin typeface="Calibri" panose="020F0502020204030204" pitchFamily="34" charset="0"/>
                <a:ea typeface="Century Gothic" charset="0"/>
                <a:cs typeface="Calibri" panose="020F0502020204030204" pitchFamily="34" charset="0"/>
              </a:rPr>
              <a:t>ACQUIRE</a:t>
            </a:r>
          </a:p>
        </p:txBody>
      </p:sp>
      <p:pic>
        <p:nvPicPr>
          <p:cNvPr id="155" name="compare icon">
            <a:extLst>
              <a:ext uri="{FF2B5EF4-FFF2-40B4-BE49-F238E27FC236}">
                <a16:creationId xmlns:a16="http://schemas.microsoft.com/office/drawing/2014/main" id="{B4C97B9F-25E8-6641-4387-ABD3A3D16F8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792205" y="2374645"/>
            <a:ext cx="475488" cy="335190"/>
          </a:xfrm>
          <a:prstGeom prst="rect">
            <a:avLst/>
          </a:prstGeom>
        </p:spPr>
      </p:pic>
      <p:sp>
        <p:nvSpPr>
          <p:cNvPr id="156" name="COMPARE">
            <a:extLst>
              <a:ext uri="{FF2B5EF4-FFF2-40B4-BE49-F238E27FC236}">
                <a16:creationId xmlns:a16="http://schemas.microsoft.com/office/drawing/2014/main" id="{EB3E6E3B-7FC1-E732-36C5-521685EA5E01}"/>
              </a:ext>
            </a:extLst>
          </p:cNvPr>
          <p:cNvSpPr txBox="1"/>
          <p:nvPr/>
        </p:nvSpPr>
        <p:spPr>
          <a:xfrm>
            <a:off x="371259" y="2085040"/>
            <a:ext cx="1364137" cy="914400"/>
          </a:xfrm>
          <a:prstGeom prst="rect">
            <a:avLst/>
          </a:prstGeom>
          <a:noFill/>
        </p:spPr>
        <p:txBody>
          <a:bodyPr wrap="none" rtlCol="0" anchor="ctr">
            <a:noAutofit/>
          </a:bodyPr>
          <a:lstStyle/>
          <a:p>
            <a:pPr algn="ctr"/>
            <a:r>
              <a:rPr lang="en-US" sz="1800" b="0" i="0">
                <a:latin typeface="Calibri" panose="020F0502020204030204" pitchFamily="34" charset="0"/>
                <a:ea typeface="Century Gothic" charset="0"/>
                <a:cs typeface="Calibri" panose="020F0502020204030204" pitchFamily="34" charset="0"/>
              </a:rPr>
              <a:t>COMPARE</a:t>
            </a:r>
          </a:p>
        </p:txBody>
      </p:sp>
      <p:pic>
        <p:nvPicPr>
          <p:cNvPr id="157" name="find icon" descr="Magnifying glass with solid fill">
            <a:extLst>
              <a:ext uri="{FF2B5EF4-FFF2-40B4-BE49-F238E27FC236}">
                <a16:creationId xmlns:a16="http://schemas.microsoft.com/office/drawing/2014/main" id="{6F973497-E0F5-44EB-F0A3-739D10181F9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70503" y="3417054"/>
            <a:ext cx="457200" cy="457200"/>
          </a:xfrm>
          <a:prstGeom prst="rect">
            <a:avLst/>
          </a:prstGeom>
        </p:spPr>
      </p:pic>
      <p:sp>
        <p:nvSpPr>
          <p:cNvPr id="158" name="FIND">
            <a:extLst>
              <a:ext uri="{FF2B5EF4-FFF2-40B4-BE49-F238E27FC236}">
                <a16:creationId xmlns:a16="http://schemas.microsoft.com/office/drawing/2014/main" id="{56F67D21-5B2B-278A-79D3-C78AC6EEF2EF}"/>
              </a:ext>
            </a:extLst>
          </p:cNvPr>
          <p:cNvSpPr txBox="1"/>
          <p:nvPr/>
        </p:nvSpPr>
        <p:spPr>
          <a:xfrm>
            <a:off x="2641903" y="3669308"/>
            <a:ext cx="914400" cy="914400"/>
          </a:xfrm>
          <a:prstGeom prst="rect">
            <a:avLst/>
          </a:prstGeom>
          <a:noFill/>
        </p:spPr>
        <p:txBody>
          <a:bodyPr wrap="none" rtlCol="0" anchor="ctr">
            <a:noAutofit/>
          </a:bodyPr>
          <a:lstStyle/>
          <a:p>
            <a:pPr algn="ctr"/>
            <a:r>
              <a:rPr lang="en-US" sz="1800" b="0" i="0" dirty="0">
                <a:latin typeface="Calibri" panose="020F0502020204030204" pitchFamily="34" charset="0"/>
                <a:ea typeface="Century Gothic" charset="0"/>
                <a:cs typeface="Calibri" panose="020F0502020204030204" pitchFamily="34" charset="0"/>
              </a:rPr>
              <a:t>FIND</a:t>
            </a:r>
          </a:p>
        </p:txBody>
      </p:sp>
      <p:sp>
        <p:nvSpPr>
          <p:cNvPr id="159" name="START ARROW">
            <a:extLst>
              <a:ext uri="{FF2B5EF4-FFF2-40B4-BE49-F238E27FC236}">
                <a16:creationId xmlns:a16="http://schemas.microsoft.com/office/drawing/2014/main" id="{0C0996C4-11D4-2D81-4114-A72C0892D1C9}"/>
              </a:ext>
            </a:extLst>
          </p:cNvPr>
          <p:cNvSpPr/>
          <p:nvPr/>
        </p:nvSpPr>
        <p:spPr>
          <a:xfrm>
            <a:off x="2349597" y="4374260"/>
            <a:ext cx="1499012" cy="769240"/>
          </a:xfrm>
          <a:prstGeom prst="upArrow">
            <a:avLst/>
          </a:prstGeom>
          <a:solidFill>
            <a:schemeClr val="accent1"/>
          </a:solidFill>
          <a:ln>
            <a:noFill/>
          </a:ln>
          <a:effectLst/>
        </p:spPr>
        <p:txBody>
          <a:bodyPr wrap="square" lIns="45720" tIns="45720" rIns="45720" bIns="45720" rtlCol="0" anchor="t">
            <a:noAutofit/>
          </a:bodyPr>
          <a:lstStyle/>
          <a:p>
            <a:pPr algn="ctr"/>
            <a:r>
              <a:rPr lang="en-US" sz="2000" b="1" cap="none" spc="0" dirty="0">
                <a:ln w="0">
                  <a:noFill/>
                </a:ln>
                <a:solidFill>
                  <a:schemeClr val="bg1"/>
                </a:solidFill>
                <a:latin typeface="+mn-lt"/>
              </a:rPr>
              <a:t>START</a:t>
            </a:r>
          </a:p>
        </p:txBody>
      </p:sp>
      <p:sp>
        <p:nvSpPr>
          <p:cNvPr id="160" name="BUY">
            <a:extLst>
              <a:ext uri="{FF2B5EF4-FFF2-40B4-BE49-F238E27FC236}">
                <a16:creationId xmlns:a16="http://schemas.microsoft.com/office/drawing/2014/main" id="{DAE26176-D2AA-81F2-1CF2-0013F2781A59}"/>
              </a:ext>
            </a:extLst>
          </p:cNvPr>
          <p:cNvSpPr txBox="1"/>
          <p:nvPr/>
        </p:nvSpPr>
        <p:spPr>
          <a:xfrm>
            <a:off x="2503488" y="2231156"/>
            <a:ext cx="1188720" cy="622169"/>
          </a:xfrm>
          <a:prstGeom prst="rect">
            <a:avLst/>
          </a:prstGeom>
          <a:noFill/>
        </p:spPr>
        <p:txBody>
          <a:bodyPr wrap="square" rtlCol="0" anchor="ctr">
            <a:noAutofit/>
          </a:bodyPr>
          <a:lstStyle/>
          <a:p>
            <a:pPr algn="ctr"/>
            <a:r>
              <a:rPr lang="en-US" sz="2800" b="0" i="0" dirty="0">
                <a:latin typeface="Calibri" panose="020F0502020204030204" pitchFamily="34" charset="0"/>
                <a:ea typeface="Century Gothic" charset="0"/>
                <a:cs typeface="Calibri" panose="020F0502020204030204" pitchFamily="34" charset="0"/>
              </a:rPr>
              <a:t>BUY</a:t>
            </a:r>
          </a:p>
        </p:txBody>
      </p:sp>
      <p:sp>
        <p:nvSpPr>
          <p:cNvPr id="161" name="USE">
            <a:extLst>
              <a:ext uri="{FF2B5EF4-FFF2-40B4-BE49-F238E27FC236}">
                <a16:creationId xmlns:a16="http://schemas.microsoft.com/office/drawing/2014/main" id="{A5E0D631-5B02-BA88-5B08-6CFCE15C9990}"/>
              </a:ext>
            </a:extLst>
          </p:cNvPr>
          <p:cNvSpPr txBox="1"/>
          <p:nvPr/>
        </p:nvSpPr>
        <p:spPr>
          <a:xfrm>
            <a:off x="5468111" y="2231156"/>
            <a:ext cx="1188720" cy="622169"/>
          </a:xfrm>
          <a:prstGeom prst="rect">
            <a:avLst/>
          </a:prstGeom>
          <a:noFill/>
        </p:spPr>
        <p:txBody>
          <a:bodyPr wrap="square" rtlCol="0" anchor="ctr">
            <a:noAutofit/>
          </a:bodyPr>
          <a:lstStyle/>
          <a:p>
            <a:pPr algn="ctr"/>
            <a:r>
              <a:rPr lang="en-US" sz="2800" b="0" i="0" dirty="0">
                <a:latin typeface="Calibri" panose="020F0502020204030204" pitchFamily="34" charset="0"/>
                <a:ea typeface="Century Gothic" charset="0"/>
                <a:cs typeface="Calibri" panose="020F0502020204030204" pitchFamily="34" charset="0"/>
              </a:rPr>
              <a:t>USE</a:t>
            </a:r>
          </a:p>
        </p:txBody>
      </p:sp>
    </p:spTree>
    <p:extLst>
      <p:ext uri="{BB962C8B-B14F-4D97-AF65-F5344CB8AC3E}">
        <p14:creationId xmlns:p14="http://schemas.microsoft.com/office/powerpoint/2010/main" val="2780377902"/>
      </p:ext>
    </p:extLst>
  </p:cSld>
  <p:clrMapOvr>
    <a:masterClrMapping/>
  </p:clrMapOvr>
  <p:hf sldNum="0" hdr="0" dt="0"/>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LEAP">
    <p:spTree>
      <p:nvGrpSpPr>
        <p:cNvPr id="1" name=""/>
        <p:cNvGrpSpPr/>
        <p:nvPr/>
      </p:nvGrpSpPr>
      <p:grpSpPr>
        <a:xfrm>
          <a:off x="0" y="0"/>
          <a:ext cx="0" cy="0"/>
          <a:chOff x="0" y="0"/>
          <a:chExt cx="0" cy="0"/>
        </a:xfrm>
      </p:grpSpPr>
      <p:pic>
        <p:nvPicPr>
          <p:cNvPr id="97" name="Graphic 96" descr="Circles with arrows with solid fill">
            <a:extLst>
              <a:ext uri="{FF2B5EF4-FFF2-40B4-BE49-F238E27FC236}">
                <a16:creationId xmlns:a16="http://schemas.microsoft.com/office/drawing/2014/main" id="{144E2B03-75E5-7327-9FDE-350370B9E0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1164" y="1439802"/>
            <a:ext cx="1645920" cy="1645920"/>
          </a:xfrm>
          <a:prstGeom prst="rect">
            <a:avLst/>
          </a:prstGeom>
        </p:spPr>
      </p:pic>
      <p:pic>
        <p:nvPicPr>
          <p:cNvPr id="82" name="Picture 81">
            <a:extLst>
              <a:ext uri="{FF2B5EF4-FFF2-40B4-BE49-F238E27FC236}">
                <a16:creationId xmlns:a16="http://schemas.microsoft.com/office/drawing/2014/main" id="{CF67BC00-DED9-A967-B66D-A31711C3FA7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69919" y="1622682"/>
            <a:ext cx="1280160" cy="1280160"/>
          </a:xfrm>
          <a:prstGeom prst="rect">
            <a:avLst/>
          </a:prstGeom>
        </p:spPr>
      </p:pic>
      <p:grpSp>
        <p:nvGrpSpPr>
          <p:cNvPr id="86" name="Group 85">
            <a:extLst>
              <a:ext uri="{FF2B5EF4-FFF2-40B4-BE49-F238E27FC236}">
                <a16:creationId xmlns:a16="http://schemas.microsoft.com/office/drawing/2014/main" id="{EF97623A-FE1F-552A-ECCB-6B1CCD349BA7}"/>
              </a:ext>
            </a:extLst>
          </p:cNvPr>
          <p:cNvGrpSpPr>
            <a:grpSpLocks noGrp="1" noUngrp="1" noRot="1" noMove="1" noResize="1"/>
          </p:cNvGrpSpPr>
          <p:nvPr/>
        </p:nvGrpSpPr>
        <p:grpSpPr>
          <a:xfrm>
            <a:off x="1128093" y="3061868"/>
            <a:ext cx="7477918" cy="498232"/>
            <a:chOff x="1526253" y="1511641"/>
            <a:chExt cx="7477918" cy="498232"/>
          </a:xfrm>
        </p:grpSpPr>
        <p:sp>
          <p:nvSpPr>
            <p:cNvPr id="87" name="TextBox 86">
              <a:extLst>
                <a:ext uri="{FF2B5EF4-FFF2-40B4-BE49-F238E27FC236}">
                  <a16:creationId xmlns:a16="http://schemas.microsoft.com/office/drawing/2014/main" id="{AD2A843E-530A-78DD-A861-E2031076297A}"/>
                </a:ext>
              </a:extLst>
            </p:cNvPr>
            <p:cNvSpPr txBox="1">
              <a:spLocks noGrp="1" noRot="1" noMove="1" noResize="1" noEditPoints="1" noAdjustHandles="1" noChangeArrowheads="1" noChangeShapeType="1"/>
            </p:cNvSpPr>
            <p:nvPr/>
          </p:nvSpPr>
          <p:spPr>
            <a:xfrm>
              <a:off x="1526253" y="1511641"/>
              <a:ext cx="963813" cy="498232"/>
            </a:xfrm>
            <a:prstGeom prst="rect">
              <a:avLst/>
            </a:prstGeom>
            <a:noFill/>
          </p:spPr>
          <p:txBody>
            <a:bodyPr wrap="none" rtlCol="0" anchor="ctr">
              <a:noAutofit/>
            </a:bodyPr>
            <a:lstStyle/>
            <a:p>
              <a:pPr algn="ctr"/>
              <a:r>
                <a:rPr lang="en-US" sz="2800" b="0" i="0" cap="none" baseline="0" dirty="0">
                  <a:solidFill>
                    <a:schemeClr val="tx1"/>
                  </a:solidFill>
                  <a:latin typeface="+mj-lt"/>
                  <a:ea typeface="Open Sans ExtraBold" panose="020B0606030504020204" pitchFamily="34" charset="0"/>
                  <a:cs typeface="Calibri" panose="020F0502020204030204" pitchFamily="34" charset="0"/>
                </a:rPr>
                <a:t>LESSON</a:t>
              </a:r>
            </a:p>
          </p:txBody>
        </p:sp>
        <p:sp>
          <p:nvSpPr>
            <p:cNvPr id="88" name="TextBox 87">
              <a:extLst>
                <a:ext uri="{FF2B5EF4-FFF2-40B4-BE49-F238E27FC236}">
                  <a16:creationId xmlns:a16="http://schemas.microsoft.com/office/drawing/2014/main" id="{0FC93B58-3313-413A-CCD4-D9E01AFC2CD2}"/>
                </a:ext>
              </a:extLst>
            </p:cNvPr>
            <p:cNvSpPr txBox="1">
              <a:spLocks noGrp="1" noRot="1" noMove="1" noResize="1" noEditPoints="1" noAdjustHandles="1" noChangeArrowheads="1" noChangeShapeType="1"/>
            </p:cNvSpPr>
            <p:nvPr/>
          </p:nvSpPr>
          <p:spPr>
            <a:xfrm>
              <a:off x="3410053" y="1511641"/>
              <a:ext cx="1147316" cy="498232"/>
            </a:xfrm>
            <a:prstGeom prst="rect">
              <a:avLst/>
            </a:prstGeom>
            <a:noFill/>
          </p:spPr>
          <p:txBody>
            <a:bodyPr wrap="none" rtlCol="0" anchor="ctr">
              <a:noAutofit/>
            </a:bodyPr>
            <a:lstStyle/>
            <a:p>
              <a:pPr algn="ctr"/>
              <a:r>
                <a:rPr lang="en-US" sz="2800" b="0" i="0" cap="none" baseline="0" dirty="0">
                  <a:solidFill>
                    <a:schemeClr val="tx1"/>
                  </a:solidFill>
                  <a:latin typeface="+mj-lt"/>
                  <a:ea typeface="Open Sans ExtraBold" panose="020B0606030504020204" pitchFamily="34" charset="0"/>
                  <a:cs typeface="Calibri" panose="020F0502020204030204" pitchFamily="34" charset="0"/>
                </a:rPr>
                <a:t>EXTEND</a:t>
              </a:r>
            </a:p>
          </p:txBody>
        </p:sp>
        <p:sp>
          <p:nvSpPr>
            <p:cNvPr id="89" name="TextBox 88">
              <a:extLst>
                <a:ext uri="{FF2B5EF4-FFF2-40B4-BE49-F238E27FC236}">
                  <a16:creationId xmlns:a16="http://schemas.microsoft.com/office/drawing/2014/main" id="{1299A4EF-8B7E-DB9C-E7A2-9CD01E99677D}"/>
                </a:ext>
              </a:extLst>
            </p:cNvPr>
            <p:cNvSpPr txBox="1">
              <a:spLocks noGrp="1" noRot="1" noMove="1" noResize="1" noEditPoints="1" noAdjustHandles="1" noChangeArrowheads="1" noChangeShapeType="1"/>
            </p:cNvSpPr>
            <p:nvPr/>
          </p:nvSpPr>
          <p:spPr>
            <a:xfrm>
              <a:off x="5461914" y="1511641"/>
              <a:ext cx="1001022" cy="498232"/>
            </a:xfrm>
            <a:prstGeom prst="rect">
              <a:avLst/>
            </a:prstGeom>
            <a:noFill/>
          </p:spPr>
          <p:txBody>
            <a:bodyPr wrap="none" rtlCol="0" anchor="ctr">
              <a:noAutofit/>
            </a:bodyPr>
            <a:lstStyle/>
            <a:p>
              <a:pPr algn="ctr"/>
              <a:r>
                <a:rPr lang="en-US" sz="2800" b="0" i="0" cap="none" baseline="0" dirty="0">
                  <a:solidFill>
                    <a:schemeClr val="tx1"/>
                  </a:solidFill>
                  <a:latin typeface="+mj-lt"/>
                  <a:ea typeface="Open Sans ExtraBold" panose="020B0606030504020204" pitchFamily="34" charset="0"/>
                  <a:cs typeface="Calibri" panose="020F0502020204030204" pitchFamily="34" charset="0"/>
                </a:rPr>
                <a:t>APPLY</a:t>
              </a:r>
            </a:p>
          </p:txBody>
        </p:sp>
        <p:sp>
          <p:nvSpPr>
            <p:cNvPr id="90" name="TextBox 89">
              <a:extLst>
                <a:ext uri="{FF2B5EF4-FFF2-40B4-BE49-F238E27FC236}">
                  <a16:creationId xmlns:a16="http://schemas.microsoft.com/office/drawing/2014/main" id="{2BE20A90-871E-4021-8FBD-E0CD2D58072F}"/>
                </a:ext>
              </a:extLst>
            </p:cNvPr>
            <p:cNvSpPr txBox="1">
              <a:spLocks noGrp="1" noRot="1" noMove="1" noResize="1" noEditPoints="1" noAdjustHandles="1" noChangeArrowheads="1" noChangeShapeType="1"/>
            </p:cNvSpPr>
            <p:nvPr/>
          </p:nvSpPr>
          <p:spPr>
            <a:xfrm>
              <a:off x="6857319" y="1511641"/>
              <a:ext cx="2146852" cy="498232"/>
            </a:xfrm>
            <a:prstGeom prst="rect">
              <a:avLst/>
            </a:prstGeom>
            <a:noFill/>
          </p:spPr>
          <p:txBody>
            <a:bodyPr wrap="none" rtlCol="0" anchor="ctr">
              <a:noAutofit/>
            </a:bodyPr>
            <a:lstStyle/>
            <a:p>
              <a:pPr algn="ctr"/>
              <a:r>
                <a:rPr lang="en-US" sz="2800" b="0" i="0" cap="none" baseline="0" dirty="0">
                  <a:solidFill>
                    <a:schemeClr val="tx1"/>
                  </a:solidFill>
                  <a:latin typeface="+mj-lt"/>
                  <a:ea typeface="Open Sans ExtraBold" panose="020B0606030504020204" pitchFamily="34" charset="0"/>
                  <a:cs typeface="Calibri" panose="020F0502020204030204" pitchFamily="34" charset="0"/>
                </a:rPr>
                <a:t>PEER REVIEW</a:t>
              </a:r>
            </a:p>
          </p:txBody>
        </p:sp>
      </p:grpSp>
      <p:sp>
        <p:nvSpPr>
          <p:cNvPr id="95" name="Title 94">
            <a:extLst>
              <a:ext uri="{FF2B5EF4-FFF2-40B4-BE49-F238E27FC236}">
                <a16:creationId xmlns:a16="http://schemas.microsoft.com/office/drawing/2014/main" id="{4E84299B-6290-A9D5-D343-486312BE62DE}"/>
              </a:ext>
            </a:extLst>
          </p:cNvPr>
          <p:cNvSpPr>
            <a:spLocks noGrp="1"/>
          </p:cNvSpPr>
          <p:nvPr>
            <p:ph type="title"/>
          </p:nvPr>
        </p:nvSpPr>
        <p:spPr/>
        <p:txBody>
          <a:bodyPr/>
          <a:lstStyle/>
          <a:p>
            <a:r>
              <a:rPr lang="en-US"/>
              <a:t>Click to edit Master title style</a:t>
            </a:r>
          </a:p>
        </p:txBody>
      </p:sp>
      <p:pic>
        <p:nvPicPr>
          <p:cNvPr id="99" name="Graphic 98" descr="Document with solid fill">
            <a:extLst>
              <a:ext uri="{FF2B5EF4-FFF2-40B4-BE49-F238E27FC236}">
                <a16:creationId xmlns:a16="http://schemas.microsoft.com/office/drawing/2014/main" id="{A46A1CAC-CF61-0ABB-8BEB-60F0A4072A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0921" y="1622682"/>
            <a:ext cx="1280160" cy="1280160"/>
          </a:xfrm>
          <a:prstGeom prst="rect">
            <a:avLst/>
          </a:prstGeom>
        </p:spPr>
      </p:pic>
      <p:pic>
        <p:nvPicPr>
          <p:cNvPr id="5" name="Graphic 4">
            <a:extLst>
              <a:ext uri="{FF2B5EF4-FFF2-40B4-BE49-F238E27FC236}">
                <a16:creationId xmlns:a16="http://schemas.microsoft.com/office/drawing/2014/main" id="{4F7B4C93-8C0B-5FE0-6D3E-702959DCBA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55344" y="1487906"/>
            <a:ext cx="1554480" cy="1549712"/>
          </a:xfrm>
          <a:prstGeom prst="rect">
            <a:avLst/>
          </a:prstGeom>
        </p:spPr>
      </p:pic>
    </p:spTree>
    <p:extLst>
      <p:ext uri="{BB962C8B-B14F-4D97-AF65-F5344CB8AC3E}">
        <p14:creationId xmlns:p14="http://schemas.microsoft.com/office/powerpoint/2010/main" val="1153669671"/>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LEAP_descriptions and title">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EF97623A-FE1F-552A-ECCB-6B1CCD349BA7}"/>
              </a:ext>
            </a:extLst>
          </p:cNvPr>
          <p:cNvGrpSpPr>
            <a:grpSpLocks noGrp="1" noUngrp="1" noRot="1" noMove="1" noResize="1"/>
          </p:cNvGrpSpPr>
          <p:nvPr/>
        </p:nvGrpSpPr>
        <p:grpSpPr>
          <a:xfrm>
            <a:off x="722932" y="2772375"/>
            <a:ext cx="7883079" cy="1077218"/>
            <a:chOff x="1121092" y="1222148"/>
            <a:chExt cx="7883079" cy="1077218"/>
          </a:xfrm>
        </p:grpSpPr>
        <p:sp>
          <p:nvSpPr>
            <p:cNvPr id="87" name="TextBox 86">
              <a:extLst>
                <a:ext uri="{FF2B5EF4-FFF2-40B4-BE49-F238E27FC236}">
                  <a16:creationId xmlns:a16="http://schemas.microsoft.com/office/drawing/2014/main" id="{AD2A843E-530A-78DD-A861-E2031076297A}"/>
                </a:ext>
              </a:extLst>
            </p:cNvPr>
            <p:cNvSpPr txBox="1">
              <a:spLocks noGrp="1" noRot="1" noMove="1" noResize="1" noEditPoints="1" noAdjustHandles="1" noChangeArrowheads="1" noChangeShapeType="1"/>
            </p:cNvSpPr>
            <p:nvPr/>
          </p:nvSpPr>
          <p:spPr>
            <a:xfrm>
              <a:off x="1121092" y="1511641"/>
              <a:ext cx="1774133" cy="498232"/>
            </a:xfrm>
            <a:prstGeom prst="rect">
              <a:avLst/>
            </a:prstGeom>
            <a:noFill/>
          </p:spPr>
          <p:txBody>
            <a:bodyPr wrap="square" lIns="0" rIns="0" rtlCol="0" anchor="ctr">
              <a:noAutofit/>
            </a:bodyPr>
            <a:lstStyle/>
            <a:p>
              <a:pPr algn="ctr"/>
              <a:r>
                <a:rPr lang="en-US" sz="1600" b="1" i="0" cap="none" baseline="0" dirty="0">
                  <a:solidFill>
                    <a:schemeClr val="tx1"/>
                  </a:solidFill>
                  <a:latin typeface="+mj-lt"/>
                  <a:ea typeface="Open Sans ExtraBold" panose="020B0606030504020204" pitchFamily="34" charset="0"/>
                  <a:cs typeface="Calibri" panose="020F0502020204030204" pitchFamily="34" charset="0"/>
                </a:rPr>
                <a:t>LESSON</a:t>
              </a:r>
              <a:r>
                <a:rPr lang="en-US" sz="1600" b="0" i="0" cap="none" baseline="0" dirty="0">
                  <a:solidFill>
                    <a:schemeClr val="tx1"/>
                  </a:solidFill>
                  <a:latin typeface="+mj-lt"/>
                  <a:ea typeface="Open Sans ExtraBold" panose="020B0606030504020204" pitchFamily="34" charset="0"/>
                  <a:cs typeface="Calibri" panose="020F0502020204030204" pitchFamily="34" charset="0"/>
                </a:rPr>
                <a:t> and discuss key concepts</a:t>
              </a:r>
            </a:p>
          </p:txBody>
        </p:sp>
        <p:sp>
          <p:nvSpPr>
            <p:cNvPr id="88" name="TextBox 87">
              <a:extLst>
                <a:ext uri="{FF2B5EF4-FFF2-40B4-BE49-F238E27FC236}">
                  <a16:creationId xmlns:a16="http://schemas.microsoft.com/office/drawing/2014/main" id="{0FC93B58-3313-413A-CCD4-D9E01AFC2CD2}"/>
                </a:ext>
              </a:extLst>
            </p:cNvPr>
            <p:cNvSpPr txBox="1">
              <a:spLocks noGrp="1" noRot="1" noMove="1" noResize="1" noEditPoints="1" noAdjustHandles="1" noChangeArrowheads="1" noChangeShapeType="1"/>
            </p:cNvSpPr>
            <p:nvPr/>
          </p:nvSpPr>
          <p:spPr>
            <a:xfrm>
              <a:off x="2955259" y="1222148"/>
              <a:ext cx="2014901" cy="1077218"/>
            </a:xfrm>
            <a:prstGeom prst="rect">
              <a:avLst/>
            </a:prstGeom>
            <a:noFill/>
          </p:spPr>
          <p:txBody>
            <a:bodyPr wrap="square" rtlCol="0" anchor="ctr">
              <a:noAutofit/>
            </a:bodyPr>
            <a:lstStyle/>
            <a:p>
              <a:pPr algn="ctr"/>
              <a:r>
                <a:rPr lang="en-US" sz="1600" b="1" i="0" cap="none" baseline="0" dirty="0">
                  <a:solidFill>
                    <a:schemeClr val="tx1"/>
                  </a:solidFill>
                  <a:latin typeface="+mj-lt"/>
                  <a:ea typeface="Open Sans ExtraBold" panose="020B0606030504020204" pitchFamily="34" charset="0"/>
                  <a:cs typeface="Calibri" panose="020F0502020204030204" pitchFamily="34" charset="0"/>
                </a:rPr>
                <a:t>EXTEND</a:t>
              </a:r>
              <a:r>
                <a:rPr lang="en-US" sz="1600" b="0" i="0" cap="none" baseline="0" dirty="0">
                  <a:solidFill>
                    <a:schemeClr val="tx1"/>
                  </a:solidFill>
                  <a:latin typeface="+mj-lt"/>
                  <a:ea typeface="Open Sans ExtraBold" panose="020B0606030504020204" pitchFamily="34" charset="0"/>
                  <a:cs typeface="Calibri" panose="020F0502020204030204" pitchFamily="34" charset="0"/>
                </a:rPr>
                <a:t> with a new concept or tool</a:t>
              </a:r>
            </a:p>
          </p:txBody>
        </p:sp>
        <p:sp>
          <p:nvSpPr>
            <p:cNvPr id="89" name="TextBox 88">
              <a:extLst>
                <a:ext uri="{FF2B5EF4-FFF2-40B4-BE49-F238E27FC236}">
                  <a16:creationId xmlns:a16="http://schemas.microsoft.com/office/drawing/2014/main" id="{1299A4EF-8B7E-DB9C-E7A2-9CD01E99677D}"/>
                </a:ext>
              </a:extLst>
            </p:cNvPr>
            <p:cNvSpPr txBox="1">
              <a:spLocks noGrp="1" noRot="1" noMove="1" noResize="1" noEditPoints="1" noAdjustHandles="1" noChangeArrowheads="1" noChangeShapeType="1"/>
            </p:cNvSpPr>
            <p:nvPr/>
          </p:nvSpPr>
          <p:spPr>
            <a:xfrm>
              <a:off x="4970159" y="1511641"/>
              <a:ext cx="1887159" cy="498232"/>
            </a:xfrm>
            <a:prstGeom prst="rect">
              <a:avLst/>
            </a:prstGeom>
            <a:noFill/>
          </p:spPr>
          <p:txBody>
            <a:bodyPr wrap="square" rtlCol="0" anchor="ctr">
              <a:noAutofit/>
            </a:bodyPr>
            <a:lstStyle/>
            <a:p>
              <a:pPr algn="ctr"/>
              <a:r>
                <a:rPr lang="en-US" sz="1600" b="1" i="0" cap="none" baseline="0" dirty="0">
                  <a:solidFill>
                    <a:schemeClr val="tx1"/>
                  </a:solidFill>
                  <a:latin typeface="+mj-lt"/>
                  <a:ea typeface="Open Sans ExtraBold" panose="020B0606030504020204" pitchFamily="34" charset="0"/>
                  <a:cs typeface="Calibri" panose="020F0502020204030204" pitchFamily="34" charset="0"/>
                </a:rPr>
                <a:t>APPLY</a:t>
              </a:r>
              <a:r>
                <a:rPr lang="en-US" sz="1600" b="0" i="0" cap="none" baseline="0" dirty="0">
                  <a:solidFill>
                    <a:schemeClr val="tx1"/>
                  </a:solidFill>
                  <a:latin typeface="+mj-lt"/>
                  <a:ea typeface="Open Sans ExtraBold" panose="020B0606030504020204" pitchFamily="34" charset="0"/>
                  <a:cs typeface="Calibri" panose="020F0502020204030204" pitchFamily="34" charset="0"/>
                </a:rPr>
                <a:t> to your product or market</a:t>
              </a:r>
            </a:p>
          </p:txBody>
        </p:sp>
        <p:sp>
          <p:nvSpPr>
            <p:cNvPr id="90" name="TextBox 89">
              <a:extLst>
                <a:ext uri="{FF2B5EF4-FFF2-40B4-BE49-F238E27FC236}">
                  <a16:creationId xmlns:a16="http://schemas.microsoft.com/office/drawing/2014/main" id="{2BE20A90-871E-4021-8FBD-E0CD2D58072F}"/>
                </a:ext>
              </a:extLst>
            </p:cNvPr>
            <p:cNvSpPr txBox="1">
              <a:spLocks/>
            </p:cNvSpPr>
            <p:nvPr/>
          </p:nvSpPr>
          <p:spPr>
            <a:xfrm>
              <a:off x="6857319" y="1511641"/>
              <a:ext cx="2146852" cy="498232"/>
            </a:xfrm>
            <a:prstGeom prst="rect">
              <a:avLst/>
            </a:prstGeom>
            <a:noFill/>
          </p:spPr>
          <p:txBody>
            <a:bodyPr wrap="square" rtlCol="0" anchor="ctr">
              <a:noAutofit/>
            </a:bodyPr>
            <a:lstStyle/>
            <a:p>
              <a:pPr algn="ctr"/>
              <a:r>
                <a:rPr lang="en-US" sz="1600" b="1" i="0" cap="none" baseline="0" dirty="0">
                  <a:solidFill>
                    <a:schemeClr val="tx1"/>
                  </a:solidFill>
                  <a:latin typeface="+mj-lt"/>
                  <a:ea typeface="Open Sans ExtraBold" panose="020B0606030504020204" pitchFamily="34" charset="0"/>
                  <a:cs typeface="Calibri" panose="020F0502020204030204" pitchFamily="34" charset="0"/>
                </a:rPr>
                <a:t>PEER REVIEW </a:t>
              </a:r>
              <a:r>
                <a:rPr lang="en-US" sz="1600" b="0" i="0" cap="none" baseline="0" dirty="0">
                  <a:solidFill>
                    <a:schemeClr val="tx1"/>
                  </a:solidFill>
                  <a:latin typeface="+mj-lt"/>
                  <a:ea typeface="Open Sans ExtraBold" panose="020B0606030504020204" pitchFamily="34" charset="0"/>
                  <a:cs typeface="Calibri" panose="020F0502020204030204" pitchFamily="34" charset="0"/>
                </a:rPr>
                <a:t>and </a:t>
              </a:r>
            </a:p>
            <a:p>
              <a:pPr algn="ctr"/>
              <a:r>
                <a:rPr lang="en-US" sz="1600" b="0" i="0" cap="none" baseline="0" dirty="0">
                  <a:solidFill>
                    <a:schemeClr val="tx1"/>
                  </a:solidFill>
                  <a:latin typeface="+mj-lt"/>
                  <a:ea typeface="Open Sans ExtraBold" panose="020B0606030504020204" pitchFamily="34" charset="0"/>
                  <a:cs typeface="Calibri" panose="020F0502020204030204" pitchFamily="34" charset="0"/>
                </a:rPr>
                <a:t>next steps</a:t>
              </a:r>
            </a:p>
          </p:txBody>
        </p:sp>
      </p:grpSp>
      <p:sp>
        <p:nvSpPr>
          <p:cNvPr id="2" name="Title 1">
            <a:extLst>
              <a:ext uri="{FF2B5EF4-FFF2-40B4-BE49-F238E27FC236}">
                <a16:creationId xmlns:a16="http://schemas.microsoft.com/office/drawing/2014/main" id="{1EC2D6A5-88E8-54B4-D20C-48677B9568E1}"/>
              </a:ext>
            </a:extLst>
          </p:cNvPr>
          <p:cNvSpPr>
            <a:spLocks noGrp="1"/>
          </p:cNvSpPr>
          <p:nvPr>
            <p:ph type="title"/>
          </p:nvPr>
        </p:nvSpPr>
        <p:spPr/>
        <p:txBody>
          <a:bodyPr/>
          <a:lstStyle/>
          <a:p>
            <a:r>
              <a:rPr lang="en-US"/>
              <a:t>Click to edit Master title style</a:t>
            </a:r>
          </a:p>
        </p:txBody>
      </p:sp>
      <p:pic>
        <p:nvPicPr>
          <p:cNvPr id="3" name="Graphic 2" descr="Circles with arrows with solid fill">
            <a:extLst>
              <a:ext uri="{FF2B5EF4-FFF2-40B4-BE49-F238E27FC236}">
                <a16:creationId xmlns:a16="http://schemas.microsoft.com/office/drawing/2014/main" id="{69D7DB05-A684-4A0B-366D-E69F323446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1164" y="1439802"/>
            <a:ext cx="1645920" cy="1645920"/>
          </a:xfrm>
          <a:prstGeom prst="rect">
            <a:avLst/>
          </a:prstGeom>
        </p:spPr>
      </p:pic>
      <p:pic>
        <p:nvPicPr>
          <p:cNvPr id="4" name="Picture 81">
            <a:extLst>
              <a:ext uri="{FF2B5EF4-FFF2-40B4-BE49-F238E27FC236}">
                <a16:creationId xmlns:a16="http://schemas.microsoft.com/office/drawing/2014/main" id="{8157E370-8A09-0D04-5311-D567E47B0A1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69919" y="1622682"/>
            <a:ext cx="1280160" cy="1280160"/>
          </a:xfrm>
          <a:prstGeom prst="rect">
            <a:avLst/>
          </a:prstGeom>
        </p:spPr>
      </p:pic>
      <p:pic>
        <p:nvPicPr>
          <p:cNvPr id="6" name="Graphic 5" descr="Document with solid fill">
            <a:extLst>
              <a:ext uri="{FF2B5EF4-FFF2-40B4-BE49-F238E27FC236}">
                <a16:creationId xmlns:a16="http://schemas.microsoft.com/office/drawing/2014/main" id="{B4CCE96A-210A-9F2D-6288-B828FEC090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0921" y="1622682"/>
            <a:ext cx="1280160" cy="1280160"/>
          </a:xfrm>
          <a:prstGeom prst="rect">
            <a:avLst/>
          </a:prstGeom>
        </p:spPr>
      </p:pic>
      <p:pic>
        <p:nvPicPr>
          <p:cNvPr id="9" name="Graphic 8">
            <a:extLst>
              <a:ext uri="{FF2B5EF4-FFF2-40B4-BE49-F238E27FC236}">
                <a16:creationId xmlns:a16="http://schemas.microsoft.com/office/drawing/2014/main" id="{236D956B-9A4A-0468-097C-8144A240BD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55344" y="1487906"/>
            <a:ext cx="1554480" cy="1549712"/>
          </a:xfrm>
          <a:prstGeom prst="rect">
            <a:avLst/>
          </a:prstGeom>
        </p:spPr>
      </p:pic>
    </p:spTree>
    <p:extLst>
      <p:ext uri="{BB962C8B-B14F-4D97-AF65-F5344CB8AC3E}">
        <p14:creationId xmlns:p14="http://schemas.microsoft.com/office/powerpoint/2010/main" val="2614673542"/>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FND_Templates">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39061-0B66-CA31-AA57-D8F6FBA9A525}"/>
              </a:ext>
            </a:extLst>
          </p:cNvPr>
          <p:cNvSpPr txBox="1"/>
          <p:nvPr/>
        </p:nvSpPr>
        <p:spPr>
          <a:xfrm>
            <a:off x="2362200" y="1828800"/>
            <a:ext cx="4419600" cy="914400"/>
          </a:xfrm>
          <a:prstGeom prst="rect">
            <a:avLst/>
          </a:prstGeom>
          <a:noFill/>
        </p:spPr>
        <p:txBody>
          <a:bodyPr wrap="none" rtlCol="0" anchor="ctr">
            <a:noAutofit/>
          </a:bodyPr>
          <a:lstStyle/>
          <a:p>
            <a:pPr algn="ctr"/>
            <a:r>
              <a:rPr lang="en-US" sz="6000" b="0" i="0">
                <a:solidFill>
                  <a:schemeClr val="tx2"/>
                </a:solidFill>
                <a:latin typeface="+mj-lt"/>
                <a:ea typeface="Century Gothic" charset="0"/>
                <a:cs typeface="Calibri" panose="020F0502020204030204" pitchFamily="34" charset="0"/>
              </a:rPr>
              <a:t>FUNDAMENTALS</a:t>
            </a:r>
          </a:p>
          <a:p>
            <a:pPr algn="ctr"/>
            <a:r>
              <a:rPr lang="en-US" sz="6000" b="0" i="0">
                <a:solidFill>
                  <a:schemeClr val="tx2"/>
                </a:solidFill>
                <a:latin typeface="+mj-lt"/>
                <a:ea typeface="Century Gothic" charset="0"/>
                <a:cs typeface="Calibri" panose="020F0502020204030204" pitchFamily="34" charset="0"/>
              </a:rPr>
              <a:t>TEMPLATES</a:t>
            </a:r>
          </a:p>
        </p:txBody>
      </p:sp>
    </p:spTree>
    <p:extLst>
      <p:ext uri="{BB962C8B-B14F-4D97-AF65-F5344CB8AC3E}">
        <p14:creationId xmlns:p14="http://schemas.microsoft.com/office/powerpoint/2010/main" val="2919739975"/>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GenericTempl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0D64D2-3B60-EE18-DAEB-B556378CCF93}"/>
              </a:ext>
            </a:extLst>
          </p:cNvPr>
          <p:cNvSpPr/>
          <p:nvPr/>
        </p:nvSpPr>
        <p:spPr>
          <a:xfrm>
            <a:off x="223024" y="327102"/>
            <a:ext cx="2089531"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 name="Rectangle 3">
            <a:extLst>
              <a:ext uri="{FF2B5EF4-FFF2-40B4-BE49-F238E27FC236}">
                <a16:creationId xmlns:a16="http://schemas.microsoft.com/office/drawing/2014/main" id="{16444299-9C12-DA5F-BD59-2A78DAC07E7B}"/>
              </a:ext>
            </a:extLst>
          </p:cNvPr>
          <p:cNvSpPr/>
          <p:nvPr/>
        </p:nvSpPr>
        <p:spPr>
          <a:xfrm>
            <a:off x="2420875" y="327102"/>
            <a:ext cx="4287381"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5" name="Rectangle 4">
            <a:extLst>
              <a:ext uri="{FF2B5EF4-FFF2-40B4-BE49-F238E27FC236}">
                <a16:creationId xmlns:a16="http://schemas.microsoft.com/office/drawing/2014/main" id="{9CDF5185-C445-C8CF-5940-CC02E2CD8970}"/>
              </a:ext>
            </a:extLst>
          </p:cNvPr>
          <p:cNvSpPr/>
          <p:nvPr/>
        </p:nvSpPr>
        <p:spPr>
          <a:xfrm>
            <a:off x="6816576" y="327102"/>
            <a:ext cx="2089531"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6" name="Rectangle 5">
            <a:extLst>
              <a:ext uri="{FF2B5EF4-FFF2-40B4-BE49-F238E27FC236}">
                <a16:creationId xmlns:a16="http://schemas.microsoft.com/office/drawing/2014/main" id="{3862540D-425B-ED3C-D414-129A1BA6C201}"/>
              </a:ext>
            </a:extLst>
          </p:cNvPr>
          <p:cNvSpPr/>
          <p:nvPr/>
        </p:nvSpPr>
        <p:spPr>
          <a:xfrm>
            <a:off x="223024" y="1468244"/>
            <a:ext cx="2089531"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7" name="Rectangle 6">
            <a:extLst>
              <a:ext uri="{FF2B5EF4-FFF2-40B4-BE49-F238E27FC236}">
                <a16:creationId xmlns:a16="http://schemas.microsoft.com/office/drawing/2014/main" id="{4F8DBB02-2799-8489-ADAA-E70FDDA6270C}"/>
              </a:ext>
            </a:extLst>
          </p:cNvPr>
          <p:cNvSpPr/>
          <p:nvPr/>
        </p:nvSpPr>
        <p:spPr>
          <a:xfrm>
            <a:off x="2420875" y="1468244"/>
            <a:ext cx="2089531" cy="2144752"/>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8" name="Rectangle 7">
            <a:extLst>
              <a:ext uri="{FF2B5EF4-FFF2-40B4-BE49-F238E27FC236}">
                <a16:creationId xmlns:a16="http://schemas.microsoft.com/office/drawing/2014/main" id="{444D76D0-0974-C121-0CF5-92A8E3FFDB48}"/>
              </a:ext>
            </a:extLst>
          </p:cNvPr>
          <p:cNvSpPr/>
          <p:nvPr/>
        </p:nvSpPr>
        <p:spPr>
          <a:xfrm>
            <a:off x="4618725" y="1468244"/>
            <a:ext cx="2089531" cy="2144752"/>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9" name="Rectangle 8">
            <a:extLst>
              <a:ext uri="{FF2B5EF4-FFF2-40B4-BE49-F238E27FC236}">
                <a16:creationId xmlns:a16="http://schemas.microsoft.com/office/drawing/2014/main" id="{D4387254-C84C-7809-DA66-F64FFD2C6CDC}"/>
              </a:ext>
            </a:extLst>
          </p:cNvPr>
          <p:cNvSpPr/>
          <p:nvPr/>
        </p:nvSpPr>
        <p:spPr>
          <a:xfrm>
            <a:off x="6816576" y="1468244"/>
            <a:ext cx="2089531"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0" name="Rectangle 9">
            <a:extLst>
              <a:ext uri="{FF2B5EF4-FFF2-40B4-BE49-F238E27FC236}">
                <a16:creationId xmlns:a16="http://schemas.microsoft.com/office/drawing/2014/main" id="{D937731A-9D33-BF81-3BE3-6087F4405A12}"/>
              </a:ext>
            </a:extLst>
          </p:cNvPr>
          <p:cNvSpPr/>
          <p:nvPr/>
        </p:nvSpPr>
        <p:spPr>
          <a:xfrm>
            <a:off x="223024" y="2609386"/>
            <a:ext cx="2089531"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1" name="Rectangle 10">
            <a:extLst>
              <a:ext uri="{FF2B5EF4-FFF2-40B4-BE49-F238E27FC236}">
                <a16:creationId xmlns:a16="http://schemas.microsoft.com/office/drawing/2014/main" id="{30E5AD13-DFD0-4DA2-69FF-7ACC1DD296F1}"/>
              </a:ext>
            </a:extLst>
          </p:cNvPr>
          <p:cNvSpPr/>
          <p:nvPr/>
        </p:nvSpPr>
        <p:spPr>
          <a:xfrm>
            <a:off x="6816576" y="2609386"/>
            <a:ext cx="2089531"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2" name="Rectangle 11">
            <a:extLst>
              <a:ext uri="{FF2B5EF4-FFF2-40B4-BE49-F238E27FC236}">
                <a16:creationId xmlns:a16="http://schemas.microsoft.com/office/drawing/2014/main" id="{98FD8AE8-0455-D88B-E840-142D8158F0CC}"/>
              </a:ext>
            </a:extLst>
          </p:cNvPr>
          <p:cNvSpPr/>
          <p:nvPr/>
        </p:nvSpPr>
        <p:spPr>
          <a:xfrm>
            <a:off x="223024" y="3750528"/>
            <a:ext cx="4287382"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3" name="Rectangle 12">
            <a:extLst>
              <a:ext uri="{FF2B5EF4-FFF2-40B4-BE49-F238E27FC236}">
                <a16:creationId xmlns:a16="http://schemas.microsoft.com/office/drawing/2014/main" id="{E4B72E41-D9B0-9B13-1E7B-5E9ECA22CD40}"/>
              </a:ext>
            </a:extLst>
          </p:cNvPr>
          <p:cNvSpPr/>
          <p:nvPr/>
        </p:nvSpPr>
        <p:spPr>
          <a:xfrm>
            <a:off x="4618725" y="3750528"/>
            <a:ext cx="4287382"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5" name="Text Placeholder 14">
            <a:extLst>
              <a:ext uri="{FF2B5EF4-FFF2-40B4-BE49-F238E27FC236}">
                <a16:creationId xmlns:a16="http://schemas.microsoft.com/office/drawing/2014/main" id="{D4ADCE62-E196-A944-54DC-4B9F1CC8A14B}"/>
              </a:ext>
            </a:extLst>
          </p:cNvPr>
          <p:cNvSpPr>
            <a:spLocks noGrp="1"/>
          </p:cNvSpPr>
          <p:nvPr>
            <p:ph type="body" sz="quarter" idx="10" hasCustomPrompt="1"/>
          </p:nvPr>
        </p:nvSpPr>
        <p:spPr>
          <a:xfrm>
            <a:off x="1150435" y="1668539"/>
            <a:ext cx="6843130" cy="1806421"/>
          </a:xfrm>
        </p:spPr>
        <p:txBody>
          <a:bodyPr anchor="ctr">
            <a:normAutofit/>
          </a:bodyPr>
          <a:lstStyle>
            <a:lvl1pPr algn="ctr">
              <a:defRPr sz="4800"/>
            </a:lvl1pPr>
          </a:lstStyle>
          <a:p>
            <a:pPr lvl="0"/>
            <a:r>
              <a:rPr lang="en-US"/>
              <a:t>TEMPLATE NAME</a:t>
            </a:r>
          </a:p>
        </p:txBody>
      </p:sp>
      <p:sp>
        <p:nvSpPr>
          <p:cNvPr id="2" name="Rectangle 1">
            <a:extLst>
              <a:ext uri="{FF2B5EF4-FFF2-40B4-BE49-F238E27FC236}">
                <a16:creationId xmlns:a16="http://schemas.microsoft.com/office/drawing/2014/main" id="{4167519B-01DB-3EA5-0531-4597222656C2}"/>
              </a:ext>
            </a:extLst>
          </p:cNvPr>
          <p:cNvSpPr/>
          <p:nvPr/>
        </p:nvSpPr>
        <p:spPr>
          <a:xfrm>
            <a:off x="223024" y="327102"/>
            <a:ext cx="2089531" cy="1003610"/>
          </a:xfrm>
          <a:prstGeom prst="rect">
            <a:avLst/>
          </a:prstGeom>
          <a:solidFill>
            <a:schemeClr val="bg1">
              <a:lumMod val="95000"/>
            </a:schemeClr>
          </a:solidFill>
          <a:ln w="9525">
            <a:solidFill>
              <a:schemeClr val="bg1">
                <a:lumMod val="75000"/>
              </a:schemeClr>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Tree>
    <p:extLst>
      <p:ext uri="{BB962C8B-B14F-4D97-AF65-F5344CB8AC3E}">
        <p14:creationId xmlns:p14="http://schemas.microsoft.com/office/powerpoint/2010/main" val="247974439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2-column">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38500" y="977900"/>
            <a:ext cx="7894320" cy="3536950"/>
          </a:xfrm>
        </p:spPr>
        <p:txBody>
          <a:bodyPr numCol="2" spcCol="274320">
            <a:normAutofit/>
          </a:bodyPr>
          <a:lstStyle>
            <a:lvl1pPr marL="0" indent="0">
              <a:buFont typeface="Arial" panose="020B0604020202020204" pitchFamily="34" charset="0"/>
              <a:buNone/>
              <a:defRPr sz="2000" b="0" i="0"/>
            </a:lvl1pPr>
            <a:lvl2pPr marL="363776" indent="0">
              <a:buFont typeface="Arial" panose="020B0604020202020204" pitchFamily="34" charset="0"/>
              <a:buNone/>
              <a:defRPr sz="1800" b="0" i="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68B9E0DF-2E38-B14B-2192-B07EB881B9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4171814"/>
      </p:ext>
    </p:extLst>
  </p:cSld>
  <p:clrMapOvr>
    <a:masterClrMapping/>
  </p:clrMapOvr>
  <p:hf sldNum="0" hdr="0" dt="0"/>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Blank_Template">
    <p:bg>
      <p:bgPr>
        <a:solidFill>
          <a:schemeClr val="bg2"/>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98495CE-73D4-65EE-E73F-B95AB0A9D998}"/>
              </a:ext>
            </a:extLst>
          </p:cNvPr>
          <p:cNvSpPr>
            <a:spLocks noGrp="1"/>
          </p:cNvSpPr>
          <p:nvPr>
            <p:ph type="body" sz="quarter" idx="12" hasCustomPrompt="1"/>
          </p:nvPr>
        </p:nvSpPr>
        <p:spPr>
          <a:xfrm>
            <a:off x="374651" y="457200"/>
            <a:ext cx="4197350" cy="211138"/>
          </a:xfrm>
        </p:spPr>
        <p:txBody>
          <a:bodyPr>
            <a:normAutofit/>
          </a:bodyPr>
          <a:lstStyle>
            <a:lvl1pPr>
              <a:defRPr sz="800"/>
            </a:lvl1pPr>
          </a:lstStyle>
          <a:p>
            <a:pPr lvl="0"/>
            <a:r>
              <a:rPr lang="en-US"/>
              <a:t>Purpose of template</a:t>
            </a:r>
          </a:p>
        </p:txBody>
      </p:sp>
      <p:sp>
        <p:nvSpPr>
          <p:cNvPr id="2" name="Title 1">
            <a:extLst>
              <a:ext uri="{FF2B5EF4-FFF2-40B4-BE49-F238E27FC236}">
                <a16:creationId xmlns:a16="http://schemas.microsoft.com/office/drawing/2014/main" id="{C37A9452-B64D-FEB6-C02F-E18A88DB297A}"/>
              </a:ext>
            </a:extLst>
          </p:cNvPr>
          <p:cNvSpPr>
            <a:spLocks noGrp="1"/>
          </p:cNvSpPr>
          <p:nvPr>
            <p:ph type="title"/>
          </p:nvPr>
        </p:nvSpPr>
        <p:spPr>
          <a:xfrm>
            <a:off x="374905" y="91440"/>
            <a:ext cx="4197096" cy="457200"/>
          </a:xfrm>
        </p:spPr>
        <p:txBody>
          <a:bodyPr/>
          <a:lstStyle>
            <a:lvl1pPr>
              <a:defRPr sz="1800"/>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30B8AF13-094E-682C-6FB3-65F4751C61E8}"/>
              </a:ext>
            </a:extLst>
          </p:cNvPr>
          <p:cNvSpPr>
            <a:spLocks noGrp="1"/>
          </p:cNvSpPr>
          <p:nvPr>
            <p:ph sz="quarter" idx="10"/>
          </p:nvPr>
        </p:nvSpPr>
        <p:spPr>
          <a:xfrm>
            <a:off x="457200" y="819150"/>
            <a:ext cx="8235949" cy="3695700"/>
          </a:xfrm>
          <a:prstGeom prst="rect">
            <a:avLst/>
          </a:prstGeom>
        </p:spPr>
        <p:txBody>
          <a:bodyPr>
            <a:normAutofit/>
          </a:bodyPr>
          <a:lstStyle>
            <a:lvl3pPr marL="683268" indent="0">
              <a:buFontTx/>
              <a:buNone/>
              <a:defRPr/>
            </a:lvl3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5213FBB0-202C-2346-4A82-6F44412F6B23}"/>
              </a:ext>
            </a:extLst>
          </p:cNvPr>
          <p:cNvGrpSpPr/>
          <p:nvPr/>
        </p:nvGrpSpPr>
        <p:grpSpPr>
          <a:xfrm>
            <a:off x="1026896" y="4840393"/>
            <a:ext cx="7090208" cy="200055"/>
            <a:chOff x="1234440" y="4840393"/>
            <a:chExt cx="7090208" cy="200055"/>
          </a:xfrm>
        </p:grpSpPr>
        <p:sp>
          <p:nvSpPr>
            <p:cNvPr id="8" name="TextBox 7">
              <a:extLst>
                <a:ext uri="{FF2B5EF4-FFF2-40B4-BE49-F238E27FC236}">
                  <a16:creationId xmlns:a16="http://schemas.microsoft.com/office/drawing/2014/main" id="{00DD10E4-2146-7E6A-73EC-C014806C9BFC}"/>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9" name="Picture 8">
              <a:extLst>
                <a:ext uri="{FF2B5EF4-FFF2-40B4-BE49-F238E27FC236}">
                  <a16:creationId xmlns:a16="http://schemas.microsoft.com/office/drawing/2014/main" id="{CD056E05-3393-2A2B-6876-15290EF354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908607816"/>
      </p:ext>
    </p:extLst>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Role assignm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B9B53B-8991-2398-C17A-E6D3020B5109}"/>
              </a:ext>
            </a:extLst>
          </p:cNvPr>
          <p:cNvSpPr/>
          <p:nvPr/>
        </p:nvSpPr>
        <p:spPr>
          <a:xfrm>
            <a:off x="5772226" y="806042"/>
            <a:ext cx="2286000" cy="274320"/>
          </a:xfrm>
          <a:prstGeom prst="rect">
            <a:avLst/>
          </a:prstGeom>
          <a:solidFill>
            <a:schemeClr val="tx2"/>
          </a:solidFill>
          <a:ln>
            <a:noFill/>
          </a:ln>
          <a:effectLst/>
        </p:spPr>
        <p:txBody>
          <a:bodyPr wrap="square" lIns="91103" tIns="45552" rIns="91103" bIns="45552" rtlCol="0" anchor="ctr">
            <a:noAutofit/>
          </a:bodyPr>
          <a:lstStyle/>
          <a:p>
            <a:pPr algn="ctr"/>
            <a:r>
              <a:rPr lang="en-US" sz="1595" b="0" i="0">
                <a:solidFill>
                  <a:schemeClr val="bg1"/>
                </a:solidFill>
                <a:latin typeface="+mj-lt"/>
                <a:ea typeface="+mj-ea"/>
              </a:rPr>
              <a:t>CUSTOMER</a:t>
            </a:r>
          </a:p>
        </p:txBody>
      </p:sp>
      <p:sp>
        <p:nvSpPr>
          <p:cNvPr id="5" name="Rectangle 4">
            <a:extLst>
              <a:ext uri="{FF2B5EF4-FFF2-40B4-BE49-F238E27FC236}">
                <a16:creationId xmlns:a16="http://schemas.microsoft.com/office/drawing/2014/main" id="{B002DAB8-C801-1E6E-1139-DC12A7229537}"/>
              </a:ext>
            </a:extLst>
          </p:cNvPr>
          <p:cNvSpPr/>
          <p:nvPr/>
        </p:nvSpPr>
        <p:spPr>
          <a:xfrm>
            <a:off x="1086132" y="806042"/>
            <a:ext cx="4625307" cy="274320"/>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595" b="0" i="0">
                <a:solidFill>
                  <a:schemeClr val="bg1"/>
                </a:solidFill>
                <a:latin typeface="+mj-lt"/>
                <a:ea typeface="+mj-ea"/>
              </a:rPr>
              <a:t>MARKET</a:t>
            </a:r>
          </a:p>
        </p:txBody>
      </p:sp>
      <p:sp>
        <p:nvSpPr>
          <p:cNvPr id="6" name="Rectangle 5">
            <a:extLst>
              <a:ext uri="{FF2B5EF4-FFF2-40B4-BE49-F238E27FC236}">
                <a16:creationId xmlns:a16="http://schemas.microsoft.com/office/drawing/2014/main" id="{879E2599-18F5-1889-720C-00054D3602D8}"/>
              </a:ext>
            </a:extLst>
          </p:cNvPr>
          <p:cNvSpPr/>
          <p:nvPr/>
        </p:nvSpPr>
        <p:spPr>
          <a:xfrm>
            <a:off x="1086848" y="1144534"/>
            <a:ext cx="2286000" cy="274320"/>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0" i="0">
                <a:solidFill>
                  <a:schemeClr val="bg1"/>
                </a:solidFill>
                <a:latin typeface="+mj-lt"/>
              </a:rPr>
              <a:t>PROBLEMS</a:t>
            </a:r>
          </a:p>
        </p:txBody>
      </p:sp>
      <p:sp>
        <p:nvSpPr>
          <p:cNvPr id="7" name="Rectangle 6">
            <a:extLst>
              <a:ext uri="{FF2B5EF4-FFF2-40B4-BE49-F238E27FC236}">
                <a16:creationId xmlns:a16="http://schemas.microsoft.com/office/drawing/2014/main" id="{FC81FA06-94AD-8773-60E7-0494F1F61312}"/>
              </a:ext>
            </a:extLst>
          </p:cNvPr>
          <p:cNvSpPr/>
          <p:nvPr/>
        </p:nvSpPr>
        <p:spPr>
          <a:xfrm>
            <a:off x="3429358" y="1142678"/>
            <a:ext cx="2286000" cy="274320"/>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0" i="0">
                <a:solidFill>
                  <a:schemeClr val="bg1"/>
                </a:solidFill>
                <a:latin typeface="+mj-lt"/>
              </a:rPr>
              <a:t>SOLUTIONS</a:t>
            </a:r>
          </a:p>
        </p:txBody>
      </p:sp>
      <p:sp>
        <p:nvSpPr>
          <p:cNvPr id="8" name="Rectangle 7">
            <a:extLst>
              <a:ext uri="{FF2B5EF4-FFF2-40B4-BE49-F238E27FC236}">
                <a16:creationId xmlns:a16="http://schemas.microsoft.com/office/drawing/2014/main" id="{07C6A34D-6086-CEDB-6973-923665C0B7C2}"/>
              </a:ext>
            </a:extLst>
          </p:cNvPr>
          <p:cNvSpPr/>
          <p:nvPr/>
        </p:nvSpPr>
        <p:spPr>
          <a:xfrm>
            <a:off x="5772226" y="1142678"/>
            <a:ext cx="2286000" cy="274320"/>
          </a:xfrm>
          <a:prstGeom prst="rect">
            <a:avLst/>
          </a:prstGeom>
          <a:solidFill>
            <a:schemeClr val="tx2"/>
          </a:solidFill>
          <a:ln>
            <a:noFill/>
          </a:ln>
          <a:effectLst/>
        </p:spPr>
        <p:txBody>
          <a:bodyPr wrap="square" lIns="91103" tIns="45552" rIns="91103" bIns="45552" rtlCol="0" anchor="ctr">
            <a:noAutofit/>
          </a:bodyPr>
          <a:lstStyle/>
          <a:p>
            <a:pPr algn="ctr"/>
            <a:r>
              <a:rPr lang="en-US" sz="1396" b="0" i="0">
                <a:solidFill>
                  <a:schemeClr val="bg1"/>
                </a:solidFill>
                <a:latin typeface="+mj-lt"/>
              </a:rPr>
              <a:t>ENGAGEMENT</a:t>
            </a:r>
          </a:p>
        </p:txBody>
      </p:sp>
      <p:sp>
        <p:nvSpPr>
          <p:cNvPr id="10" name="TextBox 9">
            <a:extLst>
              <a:ext uri="{FF2B5EF4-FFF2-40B4-BE49-F238E27FC236}">
                <a16:creationId xmlns:a16="http://schemas.microsoft.com/office/drawing/2014/main" id="{5B6AA700-BE7D-F1B3-6FFD-25112B3FF001}"/>
              </a:ext>
            </a:extLst>
          </p:cNvPr>
          <p:cNvSpPr txBox="1"/>
          <p:nvPr/>
        </p:nvSpPr>
        <p:spPr>
          <a:xfrm>
            <a:off x="374904" y="91440"/>
            <a:ext cx="2679192" cy="457200"/>
          </a:xfrm>
          <a:prstGeom prst="rect">
            <a:avLst/>
          </a:prstGeom>
          <a:noFill/>
        </p:spPr>
        <p:txBody>
          <a:bodyPr wrap="none" lIns="91440" rIns="91440" rtlCol="0" anchor="ctr">
            <a:noAutofit/>
          </a:bodyPr>
          <a:lstStyle/>
          <a:p>
            <a:r>
              <a:rPr lang="en-US" sz="1800" b="0" i="0" dirty="0">
                <a:latin typeface="+mj-lt"/>
                <a:ea typeface="+mj-ea"/>
              </a:rPr>
              <a:t>Role Assignments</a:t>
            </a:r>
            <a:endParaRPr lang="en-US" sz="1800" b="0" i="0" dirty="0">
              <a:solidFill>
                <a:schemeClr val="tx2"/>
              </a:solidFill>
              <a:latin typeface="+mj-lt"/>
              <a:ea typeface="+mj-ea"/>
              <a:cs typeface="Calibri" panose="020F0502020204030204" pitchFamily="34" charset="0"/>
            </a:endParaRPr>
          </a:p>
        </p:txBody>
      </p:sp>
      <p:sp>
        <p:nvSpPr>
          <p:cNvPr id="9" name="Rectangle 8">
            <a:extLst>
              <a:ext uri="{FF2B5EF4-FFF2-40B4-BE49-F238E27FC236}">
                <a16:creationId xmlns:a16="http://schemas.microsoft.com/office/drawing/2014/main" id="{1B2AC45F-9F82-AC28-E9B9-017340F5A66C}"/>
              </a:ext>
            </a:extLst>
          </p:cNvPr>
          <p:cNvSpPr/>
          <p:nvPr/>
        </p:nvSpPr>
        <p:spPr>
          <a:xfrm>
            <a:off x="1086132" y="1479314"/>
            <a:ext cx="2286000" cy="3035536"/>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mj-lt"/>
            </a:endParaRPr>
          </a:p>
        </p:txBody>
      </p:sp>
      <p:sp>
        <p:nvSpPr>
          <p:cNvPr id="11" name="Text Placeholder 10">
            <a:extLst>
              <a:ext uri="{FF2B5EF4-FFF2-40B4-BE49-F238E27FC236}">
                <a16:creationId xmlns:a16="http://schemas.microsoft.com/office/drawing/2014/main" id="{3245A07B-81E7-FEDA-FC25-1FE85BF97DB0}"/>
              </a:ext>
            </a:extLst>
          </p:cNvPr>
          <p:cNvSpPr>
            <a:spLocks noGrp="1"/>
          </p:cNvSpPr>
          <p:nvPr>
            <p:ph type="body" sz="quarter" idx="13"/>
          </p:nvPr>
        </p:nvSpPr>
        <p:spPr>
          <a:xfrm>
            <a:off x="1085774" y="1479315"/>
            <a:ext cx="2286000" cy="3035536"/>
          </a:xfrm>
          <a:prstGeom prst="rect">
            <a:avLst/>
          </a:prstGeom>
        </p:spPr>
        <p:txBody>
          <a:bodyPr>
            <a:normAutofit/>
          </a:bodyPr>
          <a:lstStyle>
            <a:lvl1pPr marL="0" indent="0" algn="ctr">
              <a:spcAft>
                <a:spcPts val="300"/>
              </a:spcAft>
              <a:buFont typeface="Arial" panose="020B0604020202020204" pitchFamily="34" charset="0"/>
              <a:buNone/>
              <a:defRPr sz="1200" b="0" i="0">
                <a:solidFill>
                  <a:schemeClr val="tx1"/>
                </a:solidFill>
                <a:latin typeface="+mn-lt"/>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Click to edit Master text styles</a:t>
            </a:r>
          </a:p>
        </p:txBody>
      </p:sp>
      <p:sp>
        <p:nvSpPr>
          <p:cNvPr id="3" name="Rectangle 2">
            <a:extLst>
              <a:ext uri="{FF2B5EF4-FFF2-40B4-BE49-F238E27FC236}">
                <a16:creationId xmlns:a16="http://schemas.microsoft.com/office/drawing/2014/main" id="{6C3AF620-8834-6178-110F-3F5FBC70E963}"/>
              </a:ext>
            </a:extLst>
          </p:cNvPr>
          <p:cNvSpPr/>
          <p:nvPr/>
        </p:nvSpPr>
        <p:spPr>
          <a:xfrm>
            <a:off x="3429358" y="1479314"/>
            <a:ext cx="2286000" cy="3035536"/>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mj-lt"/>
            </a:endParaRPr>
          </a:p>
        </p:txBody>
      </p:sp>
      <p:sp>
        <p:nvSpPr>
          <p:cNvPr id="12" name="Text Placeholder 10">
            <a:extLst>
              <a:ext uri="{FF2B5EF4-FFF2-40B4-BE49-F238E27FC236}">
                <a16:creationId xmlns:a16="http://schemas.microsoft.com/office/drawing/2014/main" id="{DE290520-16C7-28F7-6856-0FB1FD741863}"/>
              </a:ext>
            </a:extLst>
          </p:cNvPr>
          <p:cNvSpPr>
            <a:spLocks noGrp="1"/>
          </p:cNvSpPr>
          <p:nvPr>
            <p:ph type="body" sz="quarter" idx="14"/>
          </p:nvPr>
        </p:nvSpPr>
        <p:spPr>
          <a:xfrm>
            <a:off x="3429000" y="1479315"/>
            <a:ext cx="2286000" cy="3035535"/>
          </a:xfrm>
          <a:prstGeom prst="rect">
            <a:avLst/>
          </a:prstGeom>
        </p:spPr>
        <p:txBody>
          <a:bodyPr>
            <a:normAutofit/>
          </a:bodyPr>
          <a:lstStyle>
            <a:lvl1pPr algn="ctr">
              <a:spcAft>
                <a:spcPts val="300"/>
              </a:spcAft>
              <a:defRPr lang="en-US" sz="1200"/>
            </a:lvl1pPr>
          </a:lstStyle>
          <a:p>
            <a:pPr lvl="0"/>
            <a:r>
              <a:rPr lang="en-US"/>
              <a:t>Click to edit Master text styles</a:t>
            </a:r>
          </a:p>
        </p:txBody>
      </p:sp>
      <p:sp>
        <p:nvSpPr>
          <p:cNvPr id="13" name="Rectangle 12">
            <a:extLst>
              <a:ext uri="{FF2B5EF4-FFF2-40B4-BE49-F238E27FC236}">
                <a16:creationId xmlns:a16="http://schemas.microsoft.com/office/drawing/2014/main" id="{72861D20-3261-37A6-E43E-6F5D755A3EA1}"/>
              </a:ext>
            </a:extLst>
          </p:cNvPr>
          <p:cNvSpPr/>
          <p:nvPr/>
        </p:nvSpPr>
        <p:spPr>
          <a:xfrm>
            <a:off x="5772226" y="1479314"/>
            <a:ext cx="2286000" cy="3035536"/>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mj-lt"/>
            </a:endParaRPr>
          </a:p>
        </p:txBody>
      </p:sp>
      <p:sp>
        <p:nvSpPr>
          <p:cNvPr id="14" name="Text Placeholder 10">
            <a:extLst>
              <a:ext uri="{FF2B5EF4-FFF2-40B4-BE49-F238E27FC236}">
                <a16:creationId xmlns:a16="http://schemas.microsoft.com/office/drawing/2014/main" id="{6F46C7B0-C4DC-FC70-D051-5777C5A50F11}"/>
              </a:ext>
            </a:extLst>
          </p:cNvPr>
          <p:cNvSpPr>
            <a:spLocks noGrp="1"/>
          </p:cNvSpPr>
          <p:nvPr>
            <p:ph type="body" sz="quarter" idx="15"/>
          </p:nvPr>
        </p:nvSpPr>
        <p:spPr>
          <a:xfrm>
            <a:off x="5772226" y="1479316"/>
            <a:ext cx="2286000" cy="3035535"/>
          </a:xfrm>
          <a:prstGeom prst="rect">
            <a:avLst/>
          </a:prstGeom>
        </p:spPr>
        <p:txBody>
          <a:bodyPr>
            <a:normAutofit/>
          </a:bodyPr>
          <a:lstStyle>
            <a:lvl1pPr marL="0" indent="0" algn="ctr">
              <a:spcAft>
                <a:spcPts val="300"/>
              </a:spcAft>
              <a:buFont typeface="Arial" panose="020B0604020202020204" pitchFamily="34" charset="0"/>
              <a:buNone/>
              <a:defRPr lang="en-US" sz="1200" b="0" i="0" kern="1200">
                <a:solidFill>
                  <a:schemeClr val="tx1"/>
                </a:solidFill>
                <a:latin typeface="+mn-lt"/>
                <a:ea typeface="Open Sans Light" pitchFamily="2" charset="0"/>
                <a:cs typeface="Calibri" panose="020F0502020204030204" pitchFamily="34" charset="0"/>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Click to edit Master text styles</a:t>
            </a:r>
          </a:p>
        </p:txBody>
      </p:sp>
      <p:sp>
        <p:nvSpPr>
          <p:cNvPr id="2" name="TextBox 1">
            <a:extLst>
              <a:ext uri="{FF2B5EF4-FFF2-40B4-BE49-F238E27FC236}">
                <a16:creationId xmlns:a16="http://schemas.microsoft.com/office/drawing/2014/main" id="{6FD350B7-CA90-8FB3-BE94-8CFD96F62AF8}"/>
              </a:ext>
            </a:extLst>
          </p:cNvPr>
          <p:cNvSpPr txBox="1"/>
          <p:nvPr/>
        </p:nvSpPr>
        <p:spPr>
          <a:xfrm>
            <a:off x="384048" y="457200"/>
            <a:ext cx="7674178"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Identify which roles are responsible for problems, solutions, engagement for market and customer</a:t>
            </a:r>
          </a:p>
        </p:txBody>
      </p:sp>
      <p:sp>
        <p:nvSpPr>
          <p:cNvPr id="15" name="TextBox 14">
            <a:extLst>
              <a:ext uri="{FF2B5EF4-FFF2-40B4-BE49-F238E27FC236}">
                <a16:creationId xmlns:a16="http://schemas.microsoft.com/office/drawing/2014/main" id="{71FCD5A8-0940-0DB0-288F-D641CE9B16BF}"/>
              </a:ext>
            </a:extLst>
          </p:cNvPr>
          <p:cNvSpPr txBox="1"/>
          <p:nvPr/>
        </p:nvSpPr>
        <p:spPr>
          <a:xfrm>
            <a:off x="-2475" y="-709511"/>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As part of identifying roles and responsibilities for product management and product marketing, review which roles in the company support the market of customers and which support individual customers. Which roles are focused on problems, which focus on solutions, and which focus on engaging directly with customers.</a:t>
            </a:r>
          </a:p>
        </p:txBody>
      </p:sp>
      <p:grpSp>
        <p:nvGrpSpPr>
          <p:cNvPr id="26" name="Group 25">
            <a:extLst>
              <a:ext uri="{FF2B5EF4-FFF2-40B4-BE49-F238E27FC236}">
                <a16:creationId xmlns:a16="http://schemas.microsoft.com/office/drawing/2014/main" id="{03F54FAA-020C-7B46-A843-ADEF5FFA15DD}"/>
              </a:ext>
            </a:extLst>
          </p:cNvPr>
          <p:cNvGrpSpPr/>
          <p:nvPr/>
        </p:nvGrpSpPr>
        <p:grpSpPr>
          <a:xfrm>
            <a:off x="1026896" y="4840393"/>
            <a:ext cx="7090208" cy="200055"/>
            <a:chOff x="1234440" y="4840393"/>
            <a:chExt cx="7090208" cy="200055"/>
          </a:xfrm>
        </p:grpSpPr>
        <p:sp>
          <p:nvSpPr>
            <p:cNvPr id="27" name="TextBox 26">
              <a:extLst>
                <a:ext uri="{FF2B5EF4-FFF2-40B4-BE49-F238E27FC236}">
                  <a16:creationId xmlns:a16="http://schemas.microsoft.com/office/drawing/2014/main" id="{9D20F69B-BDC8-6044-B5BD-0006696D0570}"/>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28" name="Picture 27">
              <a:extLst>
                <a:ext uri="{FF2B5EF4-FFF2-40B4-BE49-F238E27FC236}">
                  <a16:creationId xmlns:a16="http://schemas.microsoft.com/office/drawing/2014/main" id="{08A84F32-5E6D-95BB-70F1-5F5C9F1A2A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2460930627"/>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Quartz_Canvas">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661EC8-16C9-5510-D964-7BECDBCECE14}"/>
              </a:ext>
            </a:extLst>
          </p:cNvPr>
          <p:cNvGraphicFramePr>
            <a:graphicFrameLocks noGrp="1"/>
          </p:cNvGraphicFramePr>
          <p:nvPr>
            <p:extLst>
              <p:ext uri="{D42A27DB-BD31-4B8C-83A1-F6EECF244321}">
                <p14:modId xmlns:p14="http://schemas.microsoft.com/office/powerpoint/2010/main" val="1350588807"/>
              </p:ext>
            </p:extLst>
          </p:nvPr>
        </p:nvGraphicFramePr>
        <p:xfrm>
          <a:off x="471537" y="710448"/>
          <a:ext cx="8200925" cy="3808869"/>
        </p:xfrm>
        <a:graphic>
          <a:graphicData uri="http://schemas.openxmlformats.org/drawingml/2006/table">
            <a:tbl>
              <a:tblPr firstRow="1" bandRow="1">
                <a:tableStyleId>{5C22544A-7EE6-4342-B048-85BDC9FD1C3A}</a:tableStyleId>
              </a:tblPr>
              <a:tblGrid>
                <a:gridCol w="400321">
                  <a:extLst>
                    <a:ext uri="{9D8B030D-6E8A-4147-A177-3AD203B41FA5}">
                      <a16:colId xmlns:a16="http://schemas.microsoft.com/office/drawing/2014/main" val="2729188033"/>
                    </a:ext>
                  </a:extLst>
                </a:gridCol>
                <a:gridCol w="3693060">
                  <a:extLst>
                    <a:ext uri="{9D8B030D-6E8A-4147-A177-3AD203B41FA5}">
                      <a16:colId xmlns:a16="http://schemas.microsoft.com/office/drawing/2014/main" val="2862159371"/>
                    </a:ext>
                  </a:extLst>
                </a:gridCol>
                <a:gridCol w="3707783">
                  <a:extLst>
                    <a:ext uri="{9D8B030D-6E8A-4147-A177-3AD203B41FA5}">
                      <a16:colId xmlns:a16="http://schemas.microsoft.com/office/drawing/2014/main" val="4092950342"/>
                    </a:ext>
                  </a:extLst>
                </a:gridCol>
                <a:gridCol w="399761">
                  <a:extLst>
                    <a:ext uri="{9D8B030D-6E8A-4147-A177-3AD203B41FA5}">
                      <a16:colId xmlns:a16="http://schemas.microsoft.com/office/drawing/2014/main" val="124491347"/>
                    </a:ext>
                  </a:extLst>
                </a:gridCol>
              </a:tblGrid>
              <a:tr h="1269623">
                <a:tc>
                  <a:txBody>
                    <a:bodyPr/>
                    <a:lstStyle/>
                    <a:p>
                      <a:pPr algn="ctr"/>
                      <a:r>
                        <a:rPr lang="en-US" b="0">
                          <a:solidFill>
                            <a:schemeClr val="tx1"/>
                          </a:solidFill>
                        </a:rPr>
                        <a:t>DELIVER</a:t>
                      </a:r>
                    </a:p>
                  </a:txBody>
                  <a:tcPr vert="vert27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DEFINE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88317329"/>
                  </a:ext>
                </a:extLst>
              </a:tr>
              <a:tr h="1269623">
                <a:tc>
                  <a:txBody>
                    <a:bodyPr/>
                    <a:lstStyle/>
                    <a:p>
                      <a:pPr algn="ctr"/>
                      <a:r>
                        <a:rPr lang="en-US" b="0">
                          <a:solidFill>
                            <a:schemeClr val="tx1"/>
                          </a:solidFill>
                        </a:rPr>
                        <a:t>PREPARE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COMMIT</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64806373"/>
                  </a:ext>
                </a:extLst>
              </a:tr>
              <a:tr h="1269623">
                <a:tc>
                  <a:txBody>
                    <a:bodyPr/>
                    <a:lstStyle/>
                    <a:p>
                      <a:pPr algn="ctr"/>
                      <a:r>
                        <a:rPr lang="en-US" b="0">
                          <a:solidFill>
                            <a:schemeClr val="tx1"/>
                          </a:solidFill>
                        </a:rPr>
                        <a:t>CREATE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kumimoji="0" lang="en-US" b="0" kern="1200" dirty="0">
                          <a:solidFill>
                            <a:schemeClr val="tx1"/>
                          </a:solidFill>
                          <a:latin typeface="+mn-lt"/>
                          <a:ea typeface="+mn-ea"/>
                          <a:cs typeface="+mn-cs"/>
                        </a:rPr>
                        <a:t>DESCRIBE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575594986"/>
                  </a:ext>
                </a:extLst>
              </a:tr>
            </a:tbl>
          </a:graphicData>
        </a:graphic>
      </p:graphicFrame>
      <p:pic>
        <p:nvPicPr>
          <p:cNvPr id="23" name="Picture 22" descr="A logo of a camera shutter&#10;&#10;Description automatically generated">
            <a:extLst>
              <a:ext uri="{FF2B5EF4-FFF2-40B4-BE49-F238E27FC236}">
                <a16:creationId xmlns:a16="http://schemas.microsoft.com/office/drawing/2014/main" id="{16851BCB-DF3D-A067-36EB-FDDAD19AD06A}"/>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tretch>
            <a:fillRect/>
          </a:stretch>
        </p:blipFill>
        <p:spPr>
          <a:xfrm>
            <a:off x="2743200" y="786082"/>
            <a:ext cx="3657600" cy="3657600"/>
          </a:xfrm>
          <a:prstGeom prst="rect">
            <a:avLst/>
          </a:prstGeom>
        </p:spPr>
      </p:pic>
      <p:sp>
        <p:nvSpPr>
          <p:cNvPr id="5" name="Title 4">
            <a:extLst>
              <a:ext uri="{FF2B5EF4-FFF2-40B4-BE49-F238E27FC236}">
                <a16:creationId xmlns:a16="http://schemas.microsoft.com/office/drawing/2014/main" id="{0AFECFBF-B308-7508-3288-94E6A451E385}"/>
              </a:ext>
            </a:extLst>
          </p:cNvPr>
          <p:cNvSpPr>
            <a:spLocks noGrp="1"/>
          </p:cNvSpPr>
          <p:nvPr>
            <p:ph type="title" hasCustomPrompt="1"/>
          </p:nvPr>
        </p:nvSpPr>
        <p:spPr>
          <a:xfrm>
            <a:off x="374904" y="91440"/>
            <a:ext cx="8075621" cy="430085"/>
          </a:xfrm>
        </p:spPr>
        <p:txBody>
          <a:bodyPr>
            <a:normAutofit/>
          </a:bodyPr>
          <a:lstStyle>
            <a:lvl1pPr>
              <a:defRPr sz="1800"/>
            </a:lvl1pPr>
          </a:lstStyle>
          <a:p>
            <a:r>
              <a:rPr lang="en-US" dirty="0"/>
              <a:t>Define Your Process</a:t>
            </a:r>
          </a:p>
        </p:txBody>
      </p:sp>
      <p:sp>
        <p:nvSpPr>
          <p:cNvPr id="6" name="TextBox 5">
            <a:extLst>
              <a:ext uri="{FF2B5EF4-FFF2-40B4-BE49-F238E27FC236}">
                <a16:creationId xmlns:a16="http://schemas.microsoft.com/office/drawing/2014/main" id="{AAD7065E-556C-30C6-24C1-DAE4BE8DC4CE}"/>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Identify the key activities, deliverables, and decisions in each organizational team</a:t>
            </a:r>
          </a:p>
        </p:txBody>
      </p:sp>
      <p:sp>
        <p:nvSpPr>
          <p:cNvPr id="2" name="Text Placeholder 25">
            <a:extLst>
              <a:ext uri="{FF2B5EF4-FFF2-40B4-BE49-F238E27FC236}">
                <a16:creationId xmlns:a16="http://schemas.microsoft.com/office/drawing/2014/main" id="{30AA62FA-2A72-3005-91F7-3A98417C3F9F}"/>
              </a:ext>
            </a:extLst>
          </p:cNvPr>
          <p:cNvSpPr>
            <a:spLocks noGrp="1"/>
          </p:cNvSpPr>
          <p:nvPr>
            <p:ph type="body" sz="quarter" idx="10" hasCustomPrompt="1"/>
          </p:nvPr>
        </p:nvSpPr>
        <p:spPr>
          <a:xfrm>
            <a:off x="4767261" y="706901"/>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4" name="Text Placeholder 25">
            <a:extLst>
              <a:ext uri="{FF2B5EF4-FFF2-40B4-BE49-F238E27FC236}">
                <a16:creationId xmlns:a16="http://schemas.microsoft.com/office/drawing/2014/main" id="{C63CE5EB-309E-529C-ED42-E83C702898D9}"/>
              </a:ext>
            </a:extLst>
          </p:cNvPr>
          <p:cNvSpPr>
            <a:spLocks noGrp="1"/>
          </p:cNvSpPr>
          <p:nvPr>
            <p:ph type="body" sz="quarter" idx="11" hasCustomPrompt="1"/>
          </p:nvPr>
        </p:nvSpPr>
        <p:spPr>
          <a:xfrm>
            <a:off x="888689" y="706901"/>
            <a:ext cx="3483864" cy="1271016"/>
          </a:xfrm>
          <a:prstGeom prst="rect">
            <a:avLst/>
          </a:prstGeom>
        </p:spPr>
        <p:txBody>
          <a:bodyPr anchor="ctr">
            <a:normAutofit/>
          </a:bodyPr>
          <a:lstStyle>
            <a:lvl1pPr>
              <a:spcAft>
                <a:spcPts val="300"/>
              </a:spcAft>
              <a:defRPr sz="1400"/>
            </a:lvl1pPr>
          </a:lstStyle>
          <a:p>
            <a:pPr lvl="0"/>
            <a:r>
              <a:rPr lang="en-US"/>
              <a:t>Learn, activities, artifacts, decision</a:t>
            </a:r>
          </a:p>
        </p:txBody>
      </p:sp>
      <p:sp>
        <p:nvSpPr>
          <p:cNvPr id="7" name="Text Placeholder 25">
            <a:extLst>
              <a:ext uri="{FF2B5EF4-FFF2-40B4-BE49-F238E27FC236}">
                <a16:creationId xmlns:a16="http://schemas.microsoft.com/office/drawing/2014/main" id="{AA21723C-D35B-26A2-8D3E-C645F995DCC7}"/>
              </a:ext>
            </a:extLst>
          </p:cNvPr>
          <p:cNvSpPr>
            <a:spLocks noGrp="1"/>
          </p:cNvSpPr>
          <p:nvPr>
            <p:ph type="body" sz="quarter" idx="12" hasCustomPrompt="1"/>
          </p:nvPr>
        </p:nvSpPr>
        <p:spPr>
          <a:xfrm>
            <a:off x="888689" y="1982559"/>
            <a:ext cx="3483864" cy="1271016"/>
          </a:xfrm>
          <a:prstGeom prst="rect">
            <a:avLst/>
          </a:prstGeom>
        </p:spPr>
        <p:txBody>
          <a:bodyPr anchor="ctr">
            <a:normAutofit/>
          </a:bodyPr>
          <a:lstStyle>
            <a:lvl1pPr algn="l">
              <a:spcAft>
                <a:spcPts val="300"/>
              </a:spcAft>
              <a:defRPr sz="1400"/>
            </a:lvl1pPr>
          </a:lstStyle>
          <a:p>
            <a:pPr lvl="0"/>
            <a:r>
              <a:rPr lang="en-US"/>
              <a:t>Learn, activities, artifacts, decision</a:t>
            </a:r>
          </a:p>
        </p:txBody>
      </p:sp>
      <p:sp>
        <p:nvSpPr>
          <p:cNvPr id="8" name="Text Placeholder 25">
            <a:extLst>
              <a:ext uri="{FF2B5EF4-FFF2-40B4-BE49-F238E27FC236}">
                <a16:creationId xmlns:a16="http://schemas.microsoft.com/office/drawing/2014/main" id="{5AE7D20C-188C-38B8-30BD-CBC8F3718664}"/>
              </a:ext>
            </a:extLst>
          </p:cNvPr>
          <p:cNvSpPr>
            <a:spLocks noGrp="1"/>
          </p:cNvSpPr>
          <p:nvPr>
            <p:ph type="body" sz="quarter" idx="13" hasCustomPrompt="1"/>
          </p:nvPr>
        </p:nvSpPr>
        <p:spPr>
          <a:xfrm>
            <a:off x="4767261" y="1981006"/>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9" name="Text Placeholder 25">
            <a:extLst>
              <a:ext uri="{FF2B5EF4-FFF2-40B4-BE49-F238E27FC236}">
                <a16:creationId xmlns:a16="http://schemas.microsoft.com/office/drawing/2014/main" id="{72620ED2-19F7-B54F-8DD3-F7E4F3D626E7}"/>
              </a:ext>
            </a:extLst>
          </p:cNvPr>
          <p:cNvSpPr>
            <a:spLocks noGrp="1"/>
          </p:cNvSpPr>
          <p:nvPr>
            <p:ph type="body" sz="quarter" idx="14" hasCustomPrompt="1"/>
          </p:nvPr>
        </p:nvSpPr>
        <p:spPr>
          <a:xfrm>
            <a:off x="4767261" y="3258218"/>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10" name="Text Placeholder 25">
            <a:extLst>
              <a:ext uri="{FF2B5EF4-FFF2-40B4-BE49-F238E27FC236}">
                <a16:creationId xmlns:a16="http://schemas.microsoft.com/office/drawing/2014/main" id="{B664A553-54A4-2E02-DEDB-6A142D384402}"/>
              </a:ext>
            </a:extLst>
          </p:cNvPr>
          <p:cNvSpPr>
            <a:spLocks noGrp="1"/>
          </p:cNvSpPr>
          <p:nvPr>
            <p:ph type="body" sz="quarter" idx="15" hasCustomPrompt="1"/>
          </p:nvPr>
        </p:nvSpPr>
        <p:spPr>
          <a:xfrm>
            <a:off x="888689" y="3258218"/>
            <a:ext cx="3483864" cy="1271016"/>
          </a:xfrm>
          <a:prstGeom prst="rect">
            <a:avLst/>
          </a:prstGeom>
        </p:spPr>
        <p:txBody>
          <a:bodyPr anchor="ctr">
            <a:normAutofit/>
          </a:bodyPr>
          <a:lstStyle>
            <a:lvl1pPr algn="l">
              <a:spcAft>
                <a:spcPts val="300"/>
              </a:spcAft>
              <a:defRPr sz="1400"/>
            </a:lvl1pPr>
          </a:lstStyle>
          <a:p>
            <a:pPr lvl="0"/>
            <a:r>
              <a:rPr lang="en-US"/>
              <a:t>Learn, activities, artifacts, decision</a:t>
            </a:r>
          </a:p>
        </p:txBody>
      </p:sp>
      <p:sp>
        <p:nvSpPr>
          <p:cNvPr id="11" name="TextBox 10">
            <a:extLst>
              <a:ext uri="{FF2B5EF4-FFF2-40B4-BE49-F238E27FC236}">
                <a16:creationId xmlns:a16="http://schemas.microsoft.com/office/drawing/2014/main" id="{353F9891-09A7-37C8-78F3-419A545D74BC}"/>
              </a:ext>
            </a:extLst>
          </p:cNvPr>
          <p:cNvSpPr txBox="1"/>
          <p:nvPr/>
        </p:nvSpPr>
        <p:spPr>
          <a:xfrm>
            <a:off x="0" y="-511018"/>
            <a:ext cx="9143999" cy="461665"/>
          </a:xfrm>
          <a:prstGeom prst="rect">
            <a:avLst/>
          </a:prstGeom>
          <a:noFill/>
        </p:spPr>
        <p:txBody>
          <a:bodyPr wrap="square" rtlCol="0" anchor="b">
            <a:spAutoFit/>
          </a:bodyPr>
          <a:lstStyle/>
          <a:p>
            <a:pPr algn="l">
              <a:spcAft>
                <a:spcPts val="300"/>
              </a:spcAft>
            </a:pPr>
            <a:r>
              <a:rPr lang="en-US" sz="1200" b="0" i="0">
                <a:latin typeface="Calibri" panose="020F0502020204030204" pitchFamily="34" charset="0"/>
                <a:ea typeface="Century Gothic" charset="0"/>
                <a:cs typeface="Calibri" panose="020F0502020204030204" pitchFamily="34" charset="0"/>
              </a:rPr>
              <a:t>Use the Quartz Open Framework to define your product planning process. Just as you have a process for development and for selling, you need a process for defining which products and features to create… from idea to market, from definition to delivery to the market.</a:t>
            </a:r>
          </a:p>
        </p:txBody>
      </p:sp>
      <p:grpSp>
        <p:nvGrpSpPr>
          <p:cNvPr id="12" name="Group 11">
            <a:extLst>
              <a:ext uri="{FF2B5EF4-FFF2-40B4-BE49-F238E27FC236}">
                <a16:creationId xmlns:a16="http://schemas.microsoft.com/office/drawing/2014/main" id="{FF79800E-5AD2-495A-BD53-527E97EECB43}"/>
              </a:ext>
            </a:extLst>
          </p:cNvPr>
          <p:cNvGrpSpPr/>
          <p:nvPr/>
        </p:nvGrpSpPr>
        <p:grpSpPr>
          <a:xfrm>
            <a:off x="1026896" y="4840393"/>
            <a:ext cx="7090208" cy="200055"/>
            <a:chOff x="1234440" y="4840393"/>
            <a:chExt cx="7090208" cy="200055"/>
          </a:xfrm>
        </p:grpSpPr>
        <p:sp>
          <p:nvSpPr>
            <p:cNvPr id="13" name="TextBox 12">
              <a:extLst>
                <a:ext uri="{FF2B5EF4-FFF2-40B4-BE49-F238E27FC236}">
                  <a16:creationId xmlns:a16="http://schemas.microsoft.com/office/drawing/2014/main" id="{9B613348-ED53-2EC7-B2BB-4C1364381E83}"/>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4" name="Picture 13">
              <a:extLst>
                <a:ext uri="{FF2B5EF4-FFF2-40B4-BE49-F238E27FC236}">
                  <a16:creationId xmlns:a16="http://schemas.microsoft.com/office/drawing/2014/main" id="{A061911F-9EFC-9808-1B4C-AA424DCC1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3232701237"/>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Quartz_Process_Table">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377DD-DC29-6313-AF41-A48DFAD1742A}"/>
              </a:ext>
            </a:extLst>
          </p:cNvPr>
          <p:cNvSpPr>
            <a:spLocks noGrp="1"/>
          </p:cNvSpPr>
          <p:nvPr>
            <p:ph type="title" hasCustomPrompt="1"/>
          </p:nvPr>
        </p:nvSpPr>
        <p:spPr>
          <a:xfrm>
            <a:off x="374904" y="91440"/>
            <a:ext cx="8075621" cy="430085"/>
          </a:xfrm>
        </p:spPr>
        <p:txBody>
          <a:bodyPr/>
          <a:lstStyle>
            <a:lvl1pPr>
              <a:defRPr sz="1800"/>
            </a:lvl1pPr>
          </a:lstStyle>
          <a:p>
            <a:r>
              <a:rPr lang="en-US" dirty="0"/>
              <a:t>Define Your Process</a:t>
            </a:r>
          </a:p>
        </p:txBody>
      </p:sp>
      <p:graphicFrame>
        <p:nvGraphicFramePr>
          <p:cNvPr id="2" name="Content Placeholder 4">
            <a:extLst>
              <a:ext uri="{FF2B5EF4-FFF2-40B4-BE49-F238E27FC236}">
                <a16:creationId xmlns:a16="http://schemas.microsoft.com/office/drawing/2014/main" id="{19865815-E1B0-31DA-9AE6-FB8AFCF98C27}"/>
              </a:ext>
            </a:extLst>
          </p:cNvPr>
          <p:cNvGraphicFramePr>
            <a:graphicFrameLocks/>
          </p:cNvGraphicFramePr>
          <p:nvPr>
            <p:extLst>
              <p:ext uri="{D42A27DB-BD31-4B8C-83A1-F6EECF244321}">
                <p14:modId xmlns:p14="http://schemas.microsoft.com/office/powerpoint/2010/main" val="1916757616"/>
              </p:ext>
            </p:extLst>
          </p:nvPr>
        </p:nvGraphicFramePr>
        <p:xfrm>
          <a:off x="457200" y="752829"/>
          <a:ext cx="8229600" cy="3762024"/>
        </p:xfrm>
        <a:graphic>
          <a:graphicData uri="http://schemas.openxmlformats.org/drawingml/2006/table">
            <a:tbl>
              <a:tblPr firstRow="1" bandRow="1">
                <a:tableStyleId>{793D81CF-94F2-401A-BA57-92F5A7B2D0C5}</a:tableStyleId>
              </a:tblPr>
              <a:tblGrid>
                <a:gridCol w="1371600">
                  <a:extLst>
                    <a:ext uri="{9D8B030D-6E8A-4147-A177-3AD203B41FA5}">
                      <a16:colId xmlns:a16="http://schemas.microsoft.com/office/drawing/2014/main" val="902857379"/>
                    </a:ext>
                  </a:extLst>
                </a:gridCol>
                <a:gridCol w="1371600">
                  <a:extLst>
                    <a:ext uri="{9D8B030D-6E8A-4147-A177-3AD203B41FA5}">
                      <a16:colId xmlns:a16="http://schemas.microsoft.com/office/drawing/2014/main" val="908721420"/>
                    </a:ext>
                  </a:extLst>
                </a:gridCol>
                <a:gridCol w="1371600">
                  <a:extLst>
                    <a:ext uri="{9D8B030D-6E8A-4147-A177-3AD203B41FA5}">
                      <a16:colId xmlns:a16="http://schemas.microsoft.com/office/drawing/2014/main" val="3475388747"/>
                    </a:ext>
                  </a:extLst>
                </a:gridCol>
                <a:gridCol w="1371600">
                  <a:extLst>
                    <a:ext uri="{9D8B030D-6E8A-4147-A177-3AD203B41FA5}">
                      <a16:colId xmlns:a16="http://schemas.microsoft.com/office/drawing/2014/main" val="3064004159"/>
                    </a:ext>
                  </a:extLst>
                </a:gridCol>
                <a:gridCol w="1371600">
                  <a:extLst>
                    <a:ext uri="{9D8B030D-6E8A-4147-A177-3AD203B41FA5}">
                      <a16:colId xmlns:a16="http://schemas.microsoft.com/office/drawing/2014/main" val="712502287"/>
                    </a:ext>
                  </a:extLst>
                </a:gridCol>
                <a:gridCol w="1371600">
                  <a:extLst>
                    <a:ext uri="{9D8B030D-6E8A-4147-A177-3AD203B41FA5}">
                      <a16:colId xmlns:a16="http://schemas.microsoft.com/office/drawing/2014/main" val="1555192226"/>
                    </a:ext>
                  </a:extLst>
                </a:gridCol>
              </a:tblGrid>
              <a:tr h="537432">
                <a:tc>
                  <a:txBody>
                    <a:bodyPr/>
                    <a:lstStyle/>
                    <a:p>
                      <a:pPr algn="ctr"/>
                      <a:r>
                        <a:rPr lang="en-US" sz="1400" b="0"/>
                        <a:t>FACET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FOCUS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LEARN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ACTIVITIES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ARTIFACTS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DECISION</a:t>
                      </a:r>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09493487"/>
                  </a:ext>
                </a:extLst>
              </a:tr>
              <a:tr h="537432">
                <a:tc>
                  <a:txBody>
                    <a:bodyPr/>
                    <a:lstStyle/>
                    <a:p>
                      <a:pPr algn="l"/>
                      <a:r>
                        <a:rPr lang="en-US" sz="1400" b="0"/>
                        <a:t>DEFINE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44696053"/>
                  </a:ext>
                </a:extLst>
              </a:tr>
              <a:tr h="537432">
                <a:tc>
                  <a:txBody>
                    <a:bodyPr/>
                    <a:lstStyle/>
                    <a:p>
                      <a:pPr algn="l"/>
                      <a:r>
                        <a:rPr lang="en-US" sz="1400" b="0"/>
                        <a:t>COMMIT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37426368"/>
                  </a:ext>
                </a:extLst>
              </a:tr>
              <a:tr h="537432">
                <a:tc>
                  <a:txBody>
                    <a:bodyPr/>
                    <a:lstStyle/>
                    <a:p>
                      <a:pPr algn="l"/>
                      <a:r>
                        <a:rPr lang="en-US" sz="1400" b="0"/>
                        <a:t>DESCRIBE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275270409"/>
                  </a:ext>
                </a:extLst>
              </a:tr>
              <a:tr h="537432">
                <a:tc>
                  <a:txBody>
                    <a:bodyPr/>
                    <a:lstStyle/>
                    <a:p>
                      <a:pPr algn="l"/>
                      <a:r>
                        <a:rPr lang="en-US" sz="1400" b="0"/>
                        <a:t>CREATE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942392774"/>
                  </a:ext>
                </a:extLst>
              </a:tr>
              <a:tr h="537432">
                <a:tc>
                  <a:txBody>
                    <a:bodyPr/>
                    <a:lstStyle/>
                    <a:p>
                      <a:pPr algn="l"/>
                      <a:r>
                        <a:rPr lang="en-US" sz="1400" b="0"/>
                        <a:t>PREPARE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07276615"/>
                  </a:ext>
                </a:extLst>
              </a:tr>
              <a:tr h="537432">
                <a:tc>
                  <a:txBody>
                    <a:bodyPr/>
                    <a:lstStyle/>
                    <a:p>
                      <a:pPr algn="l"/>
                      <a:r>
                        <a:rPr lang="en-US" sz="1400" b="0"/>
                        <a:t>DELIVER</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rtl="0" eaLnBrk="1" fontAlgn="b" latinLnBrk="0" hangingPunct="1"/>
                      <a:endParaRPr kumimoji="0" lang="en-US" sz="900" kern="1200">
                        <a:solidFill>
                          <a:schemeClr val="dk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84207409"/>
                  </a:ext>
                </a:extLst>
              </a:tr>
            </a:tbl>
          </a:graphicData>
        </a:graphic>
      </p:graphicFrame>
      <p:sp>
        <p:nvSpPr>
          <p:cNvPr id="6" name="Table Placeholder 5">
            <a:extLst>
              <a:ext uri="{FF2B5EF4-FFF2-40B4-BE49-F238E27FC236}">
                <a16:creationId xmlns:a16="http://schemas.microsoft.com/office/drawing/2014/main" id="{41377F8C-8B7A-EF94-8F71-915838EDE5FB}"/>
              </a:ext>
            </a:extLst>
          </p:cNvPr>
          <p:cNvSpPr>
            <a:spLocks noGrp="1"/>
          </p:cNvSpPr>
          <p:nvPr>
            <p:ph type="tbl" sz="quarter" idx="10" hasCustomPrompt="1"/>
          </p:nvPr>
        </p:nvSpPr>
        <p:spPr>
          <a:xfrm>
            <a:off x="1828800" y="1305099"/>
            <a:ext cx="6858000" cy="3209752"/>
          </a:xfrm>
          <a:prstGeom prst="rect">
            <a:avLst/>
          </a:prstGeom>
        </p:spPr>
        <p:txBody>
          <a:bodyPr/>
          <a:lstStyle>
            <a:lvl1pPr>
              <a:defRPr sz="1000"/>
            </a:lvl1pPr>
          </a:lstStyle>
          <a:p>
            <a:r>
              <a:rPr lang="en-US"/>
              <a:t>Insert 5 column, 6 row table; stretch to fit template</a:t>
            </a:r>
          </a:p>
        </p:txBody>
      </p:sp>
      <p:sp>
        <p:nvSpPr>
          <p:cNvPr id="16" name="TextBox 15">
            <a:extLst>
              <a:ext uri="{FF2B5EF4-FFF2-40B4-BE49-F238E27FC236}">
                <a16:creationId xmlns:a16="http://schemas.microsoft.com/office/drawing/2014/main" id="{D021B02D-FD93-BB70-A645-4C93FD7BD079}"/>
              </a:ext>
            </a:extLst>
          </p:cNvPr>
          <p:cNvSpPr txBox="1"/>
          <p:nvPr/>
        </p:nvSpPr>
        <p:spPr>
          <a:xfrm>
            <a:off x="384048" y="457200"/>
            <a:ext cx="6474629" cy="183918"/>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A table to identify the key activities, deliverables, and decisions in each organizational team</a:t>
            </a:r>
          </a:p>
        </p:txBody>
      </p:sp>
      <p:sp>
        <p:nvSpPr>
          <p:cNvPr id="17" name="TextBox 16">
            <a:extLst>
              <a:ext uri="{FF2B5EF4-FFF2-40B4-BE49-F238E27FC236}">
                <a16:creationId xmlns:a16="http://schemas.microsoft.com/office/drawing/2014/main" id="{BC1D736A-F2D0-BE7E-D869-B892E19A5219}"/>
              </a:ext>
            </a:extLst>
          </p:cNvPr>
          <p:cNvSpPr txBox="1"/>
          <p:nvPr/>
        </p:nvSpPr>
        <p:spPr>
          <a:xfrm>
            <a:off x="0" y="-511018"/>
            <a:ext cx="9143999" cy="461665"/>
          </a:xfrm>
          <a:prstGeom prst="rect">
            <a:avLst/>
          </a:prstGeom>
          <a:noFill/>
        </p:spPr>
        <p:txBody>
          <a:bodyPr wrap="square" rtlCol="0" anchor="b">
            <a:spAutoFit/>
          </a:bodyPr>
          <a:lstStyle/>
          <a:p>
            <a:pPr algn="l">
              <a:spcAft>
                <a:spcPts val="300"/>
              </a:spcAft>
            </a:pPr>
            <a:r>
              <a:rPr lang="en-US" sz="1200" b="0" i="0">
                <a:latin typeface="Calibri" panose="020F0502020204030204" pitchFamily="34" charset="0"/>
                <a:ea typeface="Century Gothic" charset="0"/>
                <a:cs typeface="Calibri" panose="020F0502020204030204" pitchFamily="34" charset="0"/>
              </a:rPr>
              <a:t>Use the Quartz Open Framework to define your product planning process. Just as you have a process for development and for selling, you need a process for defining which products and features to create… from idea to market, from definition to delivery into the market.</a:t>
            </a:r>
          </a:p>
        </p:txBody>
      </p:sp>
      <p:grpSp>
        <p:nvGrpSpPr>
          <p:cNvPr id="18" name="Group 17">
            <a:extLst>
              <a:ext uri="{FF2B5EF4-FFF2-40B4-BE49-F238E27FC236}">
                <a16:creationId xmlns:a16="http://schemas.microsoft.com/office/drawing/2014/main" id="{826F488D-E3A5-2C10-D6A4-554189B177C8}"/>
              </a:ext>
            </a:extLst>
          </p:cNvPr>
          <p:cNvGrpSpPr/>
          <p:nvPr/>
        </p:nvGrpSpPr>
        <p:grpSpPr>
          <a:xfrm>
            <a:off x="1026896" y="4840393"/>
            <a:ext cx="7090208" cy="200055"/>
            <a:chOff x="1234440" y="4840393"/>
            <a:chExt cx="7090208" cy="200055"/>
          </a:xfrm>
        </p:grpSpPr>
        <p:sp>
          <p:nvSpPr>
            <p:cNvPr id="19" name="TextBox 18">
              <a:extLst>
                <a:ext uri="{FF2B5EF4-FFF2-40B4-BE49-F238E27FC236}">
                  <a16:creationId xmlns:a16="http://schemas.microsoft.com/office/drawing/2014/main" id="{DB52C622-0BB2-DCC7-4962-ACBE919998CA}"/>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20" name="Picture 19">
              <a:extLst>
                <a:ext uri="{FF2B5EF4-FFF2-40B4-BE49-F238E27FC236}">
                  <a16:creationId xmlns:a16="http://schemas.microsoft.com/office/drawing/2014/main" id="{165EBB5B-BFA5-FE72-E815-1AC4AFBE2D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2142790439"/>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Product_Brief">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395FD1-29C0-8E1E-91B4-B431C1EA8E7E}"/>
              </a:ext>
            </a:extLst>
          </p:cNvPr>
          <p:cNvSpPr/>
          <p:nvPr/>
        </p:nvSpPr>
        <p:spPr>
          <a:xfrm>
            <a:off x="2121408" y="3472434"/>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ALTERNATIVES</a:t>
            </a:r>
          </a:p>
        </p:txBody>
      </p:sp>
      <p:sp>
        <p:nvSpPr>
          <p:cNvPr id="36" name="Rectangle 35">
            <a:extLst>
              <a:ext uri="{FF2B5EF4-FFF2-40B4-BE49-F238E27FC236}">
                <a16:creationId xmlns:a16="http://schemas.microsoft.com/office/drawing/2014/main" id="{E2F6434E-736C-FC31-606D-7758CD89FCE5}"/>
              </a:ext>
            </a:extLst>
          </p:cNvPr>
          <p:cNvSpPr/>
          <p:nvPr/>
        </p:nvSpPr>
        <p:spPr>
          <a:xfrm>
            <a:off x="5436408" y="684735"/>
            <a:ext cx="1592243"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EXECUTIVE SPONSOR</a:t>
            </a:r>
          </a:p>
        </p:txBody>
      </p:sp>
      <p:sp>
        <p:nvSpPr>
          <p:cNvPr id="3" name="Rectangle 2">
            <a:extLst>
              <a:ext uri="{FF2B5EF4-FFF2-40B4-BE49-F238E27FC236}">
                <a16:creationId xmlns:a16="http://schemas.microsoft.com/office/drawing/2014/main" id="{2254EE02-986A-0D5E-0B14-BE887E3ACCA9}"/>
              </a:ext>
            </a:extLst>
          </p:cNvPr>
          <p:cNvSpPr/>
          <p:nvPr/>
        </p:nvSpPr>
        <p:spPr>
          <a:xfrm>
            <a:off x="3776472" y="1290880"/>
            <a:ext cx="3255264"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OPPORTUNITY</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4" name="Rectangle 3">
            <a:extLst>
              <a:ext uri="{FF2B5EF4-FFF2-40B4-BE49-F238E27FC236}">
                <a16:creationId xmlns:a16="http://schemas.microsoft.com/office/drawing/2014/main" id="{62783E6D-07B9-0002-3807-9D1BB76D3B16}"/>
              </a:ext>
            </a:extLst>
          </p:cNvPr>
          <p:cNvSpPr/>
          <p:nvPr/>
        </p:nvSpPr>
        <p:spPr>
          <a:xfrm>
            <a:off x="7097532" y="3472434"/>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spcBef>
                <a:spcPts val="300"/>
              </a:spcBef>
              <a:spcAft>
                <a:spcPts val="300"/>
              </a:spcAft>
            </a:pPr>
            <a:r>
              <a:rPr lang="en-US" sz="800" b="1" i="0" cap="none" spc="0">
                <a:ln w="0">
                  <a:noFill/>
                </a:ln>
                <a:solidFill>
                  <a:schemeClr val="tx1"/>
                </a:solidFill>
                <a:latin typeface="+mj-lt"/>
                <a:ea typeface="+mj-ea"/>
                <a:cs typeface="Calibri" panose="020F0502020204030204" pitchFamily="34" charset="0"/>
              </a:rPr>
              <a:t>COSTS</a:t>
            </a:r>
          </a:p>
        </p:txBody>
      </p:sp>
      <p:sp>
        <p:nvSpPr>
          <p:cNvPr id="5" name="Rectangle 4">
            <a:extLst>
              <a:ext uri="{FF2B5EF4-FFF2-40B4-BE49-F238E27FC236}">
                <a16:creationId xmlns:a16="http://schemas.microsoft.com/office/drawing/2014/main" id="{6CC7A0C5-7538-ACB0-6DCE-35AC5E018BF3}"/>
              </a:ext>
            </a:extLst>
          </p:cNvPr>
          <p:cNvSpPr/>
          <p:nvPr/>
        </p:nvSpPr>
        <p:spPr>
          <a:xfrm>
            <a:off x="3777366" y="3472434"/>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OUR ADVANTAGE</a:t>
            </a:r>
          </a:p>
          <a:p>
            <a:pPr lvl="0"/>
            <a:r>
              <a:rPr lang="en-US" sz="800" b="1" i="0" cap="none" spc="0">
                <a:ln w="0">
                  <a:noFill/>
                </a:ln>
                <a:solidFill>
                  <a:schemeClr val="tx1"/>
                </a:solidFill>
                <a:latin typeface="+mj-lt"/>
                <a:ea typeface="+mj-ea"/>
                <a:cs typeface="Calibri" panose="020F0502020204030204" pitchFamily="34" charset="0"/>
              </a:rPr>
              <a:t> </a:t>
            </a:r>
          </a:p>
        </p:txBody>
      </p:sp>
      <p:sp>
        <p:nvSpPr>
          <p:cNvPr id="6" name="Rectangle 5">
            <a:extLst>
              <a:ext uri="{FF2B5EF4-FFF2-40B4-BE49-F238E27FC236}">
                <a16:creationId xmlns:a16="http://schemas.microsoft.com/office/drawing/2014/main" id="{885487E3-DDB9-A83F-D89B-E7C25EDFB071}"/>
              </a:ext>
            </a:extLst>
          </p:cNvPr>
          <p:cNvSpPr/>
          <p:nvPr/>
        </p:nvSpPr>
        <p:spPr>
          <a:xfrm>
            <a:off x="7097532" y="1290880"/>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i="0" cap="none" spc="0">
                <a:ln w="0">
                  <a:noFill/>
                </a:ln>
                <a:solidFill>
                  <a:schemeClr val="tx1"/>
                </a:solidFill>
                <a:latin typeface="+mj-lt"/>
                <a:ea typeface="+mj-ea"/>
                <a:cs typeface="Calibri" panose="020F0502020204030204" pitchFamily="34" charset="0"/>
              </a:rPr>
              <a:t>SUCCESS METRICS</a:t>
            </a:r>
          </a:p>
        </p:txBody>
      </p:sp>
      <p:sp>
        <p:nvSpPr>
          <p:cNvPr id="7" name="Rectangle 6">
            <a:extLst>
              <a:ext uri="{FF2B5EF4-FFF2-40B4-BE49-F238E27FC236}">
                <a16:creationId xmlns:a16="http://schemas.microsoft.com/office/drawing/2014/main" id="{A1C9B7CA-A963-8AAB-1071-9D3C80344C59}"/>
              </a:ext>
            </a:extLst>
          </p:cNvPr>
          <p:cNvSpPr/>
          <p:nvPr/>
        </p:nvSpPr>
        <p:spPr>
          <a:xfrm>
            <a:off x="7097532" y="2381657"/>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REVENUE</a:t>
            </a:r>
          </a:p>
        </p:txBody>
      </p:sp>
      <p:sp>
        <p:nvSpPr>
          <p:cNvPr id="8" name="Rectangle 7">
            <a:extLst>
              <a:ext uri="{FF2B5EF4-FFF2-40B4-BE49-F238E27FC236}">
                <a16:creationId xmlns:a16="http://schemas.microsoft.com/office/drawing/2014/main" id="{2328C143-C3D9-9446-11D0-841318DDAC5A}"/>
              </a:ext>
            </a:extLst>
          </p:cNvPr>
          <p:cNvSpPr/>
          <p:nvPr/>
        </p:nvSpPr>
        <p:spPr>
          <a:xfrm>
            <a:off x="457200" y="2381657"/>
            <a:ext cx="3255264"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PROBLEM</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10" name="Rectangle 9">
            <a:extLst>
              <a:ext uri="{FF2B5EF4-FFF2-40B4-BE49-F238E27FC236}">
                <a16:creationId xmlns:a16="http://schemas.microsoft.com/office/drawing/2014/main" id="{A965C358-17D1-93D3-3D12-E99FC9BD21B3}"/>
              </a:ext>
            </a:extLst>
          </p:cNvPr>
          <p:cNvSpPr/>
          <p:nvPr/>
        </p:nvSpPr>
        <p:spPr>
          <a:xfrm>
            <a:off x="457200" y="1290880"/>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BUYER PERSONA</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11" name="Rectangle 10">
            <a:extLst>
              <a:ext uri="{FF2B5EF4-FFF2-40B4-BE49-F238E27FC236}">
                <a16:creationId xmlns:a16="http://schemas.microsoft.com/office/drawing/2014/main" id="{E3A5FA0C-E9CF-E474-4CA9-968E4960CE99}"/>
              </a:ext>
            </a:extLst>
          </p:cNvPr>
          <p:cNvSpPr/>
          <p:nvPr/>
        </p:nvSpPr>
        <p:spPr>
          <a:xfrm>
            <a:off x="2121408" y="1290880"/>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USER PERSONA</a:t>
            </a:r>
          </a:p>
        </p:txBody>
      </p:sp>
      <p:sp>
        <p:nvSpPr>
          <p:cNvPr id="12" name="Rectangle 11">
            <a:extLst>
              <a:ext uri="{FF2B5EF4-FFF2-40B4-BE49-F238E27FC236}">
                <a16:creationId xmlns:a16="http://schemas.microsoft.com/office/drawing/2014/main" id="{19DC956B-7963-5F3A-79C0-8C5700EB2C3F}"/>
              </a:ext>
            </a:extLst>
          </p:cNvPr>
          <p:cNvSpPr/>
          <p:nvPr/>
        </p:nvSpPr>
        <p:spPr>
          <a:xfrm>
            <a:off x="457200" y="684735"/>
            <a:ext cx="3255264"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PRODUCT</a:t>
            </a:r>
          </a:p>
        </p:txBody>
      </p:sp>
      <p:sp>
        <p:nvSpPr>
          <p:cNvPr id="14" name="Rectangle 13">
            <a:extLst>
              <a:ext uri="{FF2B5EF4-FFF2-40B4-BE49-F238E27FC236}">
                <a16:creationId xmlns:a16="http://schemas.microsoft.com/office/drawing/2014/main" id="{46AF5843-B544-7BAA-3569-C751F436951C}"/>
              </a:ext>
            </a:extLst>
          </p:cNvPr>
          <p:cNvSpPr/>
          <p:nvPr/>
        </p:nvSpPr>
        <p:spPr>
          <a:xfrm>
            <a:off x="7097532" y="689190"/>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STATUS</a:t>
            </a:r>
          </a:p>
        </p:txBody>
      </p:sp>
      <p:sp>
        <p:nvSpPr>
          <p:cNvPr id="15" name="Text Placeholder 5">
            <a:extLst>
              <a:ext uri="{FF2B5EF4-FFF2-40B4-BE49-F238E27FC236}">
                <a16:creationId xmlns:a16="http://schemas.microsoft.com/office/drawing/2014/main" id="{D85A4CFF-3AFB-630A-06E9-C0E2399EE3DC}"/>
              </a:ext>
            </a:extLst>
          </p:cNvPr>
          <p:cNvSpPr>
            <a:spLocks noGrp="1"/>
          </p:cNvSpPr>
          <p:nvPr>
            <p:ph type="body" sz="quarter" idx="11" hasCustomPrompt="1"/>
          </p:nvPr>
        </p:nvSpPr>
        <p:spPr>
          <a:xfrm>
            <a:off x="463663" y="2571750"/>
            <a:ext cx="3255264" cy="843179"/>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What problem do you intend to solve?</a:t>
            </a:r>
          </a:p>
        </p:txBody>
      </p:sp>
      <p:sp>
        <p:nvSpPr>
          <p:cNvPr id="16" name="Text Placeholder 5">
            <a:extLst>
              <a:ext uri="{FF2B5EF4-FFF2-40B4-BE49-F238E27FC236}">
                <a16:creationId xmlns:a16="http://schemas.microsoft.com/office/drawing/2014/main" id="{0B19FAC6-54DC-785E-3738-8F87F6716302}"/>
              </a:ext>
            </a:extLst>
          </p:cNvPr>
          <p:cNvSpPr>
            <a:spLocks noGrp="1"/>
          </p:cNvSpPr>
          <p:nvPr>
            <p:ph type="body" sz="quarter" idx="12" hasCustomPrompt="1"/>
          </p:nvPr>
        </p:nvSpPr>
        <p:spPr>
          <a:xfrm>
            <a:off x="3776472" y="1465234"/>
            <a:ext cx="3255264" cy="85891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Why does solving this problem make sense for your organization?</a:t>
            </a:r>
          </a:p>
          <a:p>
            <a:r>
              <a:rPr lang="en-US"/>
              <a:t>Your customers have problems that are not solved by others. How are you uniquely qualified to solve this in a way that your competitors cannot or will not?</a:t>
            </a:r>
          </a:p>
        </p:txBody>
      </p:sp>
      <p:sp>
        <p:nvSpPr>
          <p:cNvPr id="17" name="Text Placeholder 5">
            <a:extLst>
              <a:ext uri="{FF2B5EF4-FFF2-40B4-BE49-F238E27FC236}">
                <a16:creationId xmlns:a16="http://schemas.microsoft.com/office/drawing/2014/main" id="{32489D81-85F2-36EA-053D-C4A87F6E67BE}"/>
              </a:ext>
            </a:extLst>
          </p:cNvPr>
          <p:cNvSpPr>
            <a:spLocks noGrp="1"/>
          </p:cNvSpPr>
          <p:nvPr>
            <p:ph type="body" sz="quarter" idx="14" hasCustomPrompt="1"/>
          </p:nvPr>
        </p:nvSpPr>
        <p:spPr>
          <a:xfrm>
            <a:off x="3783829"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will you succeed with this product idea? Ideally you will leverage your unique capabilities and institutional expertise. </a:t>
            </a:r>
          </a:p>
        </p:txBody>
      </p:sp>
      <p:sp>
        <p:nvSpPr>
          <p:cNvPr id="18" name="Text Placeholder 5">
            <a:extLst>
              <a:ext uri="{FF2B5EF4-FFF2-40B4-BE49-F238E27FC236}">
                <a16:creationId xmlns:a16="http://schemas.microsoft.com/office/drawing/2014/main" id="{F1826590-E63C-A606-30FF-FF241189D8BB}"/>
              </a:ext>
            </a:extLst>
          </p:cNvPr>
          <p:cNvSpPr>
            <a:spLocks noGrp="1"/>
          </p:cNvSpPr>
          <p:nvPr>
            <p:ph type="body" sz="quarter" idx="16" hasCustomPrompt="1"/>
          </p:nvPr>
        </p:nvSpPr>
        <p:spPr>
          <a:xfrm>
            <a:off x="2123746"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is the market solving the problem today?</a:t>
            </a:r>
          </a:p>
          <a:p>
            <a:pPr lvl="0">
              <a:spcBef>
                <a:spcPts val="0"/>
              </a:spcBef>
            </a:pPr>
            <a:endParaRPr lang="en-US"/>
          </a:p>
        </p:txBody>
      </p:sp>
      <p:sp>
        <p:nvSpPr>
          <p:cNvPr id="19" name="Text Placeholder 5">
            <a:extLst>
              <a:ext uri="{FF2B5EF4-FFF2-40B4-BE49-F238E27FC236}">
                <a16:creationId xmlns:a16="http://schemas.microsoft.com/office/drawing/2014/main" id="{BACBC44B-E1CD-ADF4-AEF4-53B11056C607}"/>
              </a:ext>
            </a:extLst>
          </p:cNvPr>
          <p:cNvSpPr>
            <a:spLocks noGrp="1"/>
          </p:cNvSpPr>
          <p:nvPr>
            <p:ph type="body" sz="quarter" idx="19" hasCustomPrompt="1"/>
          </p:nvPr>
        </p:nvSpPr>
        <p:spPr>
          <a:xfrm>
            <a:off x="7092976" y="1481640"/>
            <a:ext cx="1591056" cy="842510"/>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to measure success, such as acquiring customers in a new segment, increased satisfaction, expanded usage.</a:t>
            </a:r>
          </a:p>
        </p:txBody>
      </p:sp>
      <p:sp>
        <p:nvSpPr>
          <p:cNvPr id="20" name="Text Placeholder 5">
            <a:extLst>
              <a:ext uri="{FF2B5EF4-FFF2-40B4-BE49-F238E27FC236}">
                <a16:creationId xmlns:a16="http://schemas.microsoft.com/office/drawing/2014/main" id="{54B38CA7-C33C-8F1B-D46C-EBCD87E2A0C3}"/>
              </a:ext>
            </a:extLst>
          </p:cNvPr>
          <p:cNvSpPr>
            <a:spLocks noGrp="1"/>
          </p:cNvSpPr>
          <p:nvPr>
            <p:ph type="body" sz="quarter" idx="20" hasCustomPrompt="1"/>
          </p:nvPr>
        </p:nvSpPr>
        <p:spPr>
          <a:xfrm>
            <a:off x="7095744" y="2571750"/>
            <a:ext cx="1591056" cy="841248"/>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revenues</a:t>
            </a:r>
          </a:p>
        </p:txBody>
      </p:sp>
      <p:sp>
        <p:nvSpPr>
          <p:cNvPr id="21" name="Text Placeholder 5">
            <a:extLst>
              <a:ext uri="{FF2B5EF4-FFF2-40B4-BE49-F238E27FC236}">
                <a16:creationId xmlns:a16="http://schemas.microsoft.com/office/drawing/2014/main" id="{5E6832C0-B8ED-C915-BF4D-D998B3EAFF95}"/>
              </a:ext>
            </a:extLst>
          </p:cNvPr>
          <p:cNvSpPr>
            <a:spLocks noGrp="1"/>
          </p:cNvSpPr>
          <p:nvPr>
            <p:ph type="body" sz="quarter" idx="22" hasCustomPrompt="1"/>
          </p:nvPr>
        </p:nvSpPr>
        <p:spPr>
          <a:xfrm>
            <a:off x="7102207"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costs</a:t>
            </a:r>
          </a:p>
        </p:txBody>
      </p:sp>
      <p:sp>
        <p:nvSpPr>
          <p:cNvPr id="22" name="Text Placeholder 5">
            <a:extLst>
              <a:ext uri="{FF2B5EF4-FFF2-40B4-BE49-F238E27FC236}">
                <a16:creationId xmlns:a16="http://schemas.microsoft.com/office/drawing/2014/main" id="{C86D2882-9B47-1146-488F-F181425A1681}"/>
              </a:ext>
            </a:extLst>
          </p:cNvPr>
          <p:cNvSpPr>
            <a:spLocks noGrp="1"/>
          </p:cNvSpPr>
          <p:nvPr>
            <p:ph type="body" sz="quarter" idx="23" hasCustomPrompt="1"/>
          </p:nvPr>
        </p:nvSpPr>
        <p:spPr>
          <a:xfrm>
            <a:off x="457200" y="844059"/>
            <a:ext cx="3255264"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Name of idea, product, service, or project</a:t>
            </a:r>
          </a:p>
        </p:txBody>
      </p:sp>
      <p:sp>
        <p:nvSpPr>
          <p:cNvPr id="24" name="Text Placeholder 5">
            <a:extLst>
              <a:ext uri="{FF2B5EF4-FFF2-40B4-BE49-F238E27FC236}">
                <a16:creationId xmlns:a16="http://schemas.microsoft.com/office/drawing/2014/main" id="{B3E3A72F-47AB-C00F-1FEF-C82152A25CDA}"/>
              </a:ext>
            </a:extLst>
          </p:cNvPr>
          <p:cNvSpPr>
            <a:spLocks noGrp="1"/>
          </p:cNvSpPr>
          <p:nvPr>
            <p:ph type="body" sz="quarter" idx="25" hasCustomPrompt="1"/>
          </p:nvPr>
        </p:nvSpPr>
        <p:spPr>
          <a:xfrm>
            <a:off x="709753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Status or phase</a:t>
            </a:r>
          </a:p>
        </p:txBody>
      </p:sp>
      <p:sp>
        <p:nvSpPr>
          <p:cNvPr id="25" name="Rectangle 24">
            <a:extLst>
              <a:ext uri="{FF2B5EF4-FFF2-40B4-BE49-F238E27FC236}">
                <a16:creationId xmlns:a16="http://schemas.microsoft.com/office/drawing/2014/main" id="{0735CE91-6DE7-1A0C-AB0E-3668952802F5}"/>
              </a:ext>
            </a:extLst>
          </p:cNvPr>
          <p:cNvSpPr/>
          <p:nvPr/>
        </p:nvSpPr>
        <p:spPr>
          <a:xfrm>
            <a:off x="5437448" y="3472434"/>
            <a:ext cx="1593395"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RISKS</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26" name="Text Placeholder 5">
            <a:extLst>
              <a:ext uri="{FF2B5EF4-FFF2-40B4-BE49-F238E27FC236}">
                <a16:creationId xmlns:a16="http://schemas.microsoft.com/office/drawing/2014/main" id="{1D5579AA-71B5-B94B-70FC-C1F62EE3CF25}"/>
              </a:ext>
            </a:extLst>
          </p:cNvPr>
          <p:cNvSpPr>
            <a:spLocks noGrp="1"/>
          </p:cNvSpPr>
          <p:nvPr>
            <p:ph type="body" sz="quarter" idx="27" hasCustomPrompt="1"/>
          </p:nvPr>
        </p:nvSpPr>
        <p:spPr>
          <a:xfrm>
            <a:off x="5446251"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ea typeface="Open Sans Light" pitchFamily="2" charset="0"/>
                <a:cs typeface="Calibri" panose="020F0502020204030204" pitchFamily="34" charset="0"/>
              </a:defRPr>
            </a:lvl1pPr>
          </a:lstStyle>
          <a:p>
            <a:pPr lvl="0">
              <a:spcBef>
                <a:spcPts val="0"/>
              </a:spcBef>
            </a:pPr>
            <a:r>
              <a:rPr lang="en-US"/>
              <a:t>Consider the competitive response, product impact on your brand and your sales channels, critical projects that might steal resources. </a:t>
            </a:r>
          </a:p>
        </p:txBody>
      </p:sp>
      <p:sp>
        <p:nvSpPr>
          <p:cNvPr id="30" name="Rectangle 29">
            <a:extLst>
              <a:ext uri="{FF2B5EF4-FFF2-40B4-BE49-F238E27FC236}">
                <a16:creationId xmlns:a16="http://schemas.microsoft.com/office/drawing/2014/main" id="{BB8CEBBF-265B-9DEF-E42A-BA4C953AA465}"/>
              </a:ext>
            </a:extLst>
          </p:cNvPr>
          <p:cNvSpPr/>
          <p:nvPr/>
        </p:nvSpPr>
        <p:spPr>
          <a:xfrm>
            <a:off x="3776472" y="684735"/>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MARKET or SEGMENT</a:t>
            </a:r>
          </a:p>
        </p:txBody>
      </p:sp>
      <p:sp>
        <p:nvSpPr>
          <p:cNvPr id="31" name="Text Placeholder 5">
            <a:extLst>
              <a:ext uri="{FF2B5EF4-FFF2-40B4-BE49-F238E27FC236}">
                <a16:creationId xmlns:a16="http://schemas.microsoft.com/office/drawing/2014/main" id="{477ED399-15D0-FF5C-7762-A195C1C7E7FF}"/>
              </a:ext>
            </a:extLst>
          </p:cNvPr>
          <p:cNvSpPr>
            <a:spLocks noGrp="1"/>
          </p:cNvSpPr>
          <p:nvPr>
            <p:ph type="body" sz="quarter" idx="31" hasCustomPrompt="1"/>
          </p:nvPr>
        </p:nvSpPr>
        <p:spPr>
          <a:xfrm>
            <a:off x="377647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The primary target</a:t>
            </a:r>
          </a:p>
        </p:txBody>
      </p:sp>
      <p:sp>
        <p:nvSpPr>
          <p:cNvPr id="32" name="Rectangle 31">
            <a:extLst>
              <a:ext uri="{FF2B5EF4-FFF2-40B4-BE49-F238E27FC236}">
                <a16:creationId xmlns:a16="http://schemas.microsoft.com/office/drawing/2014/main" id="{7238C7BD-E484-731D-1344-39FE803664A1}"/>
              </a:ext>
            </a:extLst>
          </p:cNvPr>
          <p:cNvSpPr/>
          <p:nvPr/>
        </p:nvSpPr>
        <p:spPr>
          <a:xfrm>
            <a:off x="7097532" y="170539"/>
            <a:ext cx="1591056"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i="0" cap="none" spc="0">
                <a:ln w="0">
                  <a:noFill/>
                </a:ln>
                <a:solidFill>
                  <a:schemeClr val="tx1"/>
                </a:solidFill>
                <a:latin typeface="+mj-lt"/>
                <a:ea typeface="+mj-ea"/>
                <a:cs typeface="Calibri" panose="020F0502020204030204" pitchFamily="34" charset="0"/>
              </a:rPr>
              <a:t>WRITTEN BY</a:t>
            </a:r>
          </a:p>
        </p:txBody>
      </p:sp>
      <p:sp>
        <p:nvSpPr>
          <p:cNvPr id="33" name="Text Placeholder 5">
            <a:extLst>
              <a:ext uri="{FF2B5EF4-FFF2-40B4-BE49-F238E27FC236}">
                <a16:creationId xmlns:a16="http://schemas.microsoft.com/office/drawing/2014/main" id="{F11CF23B-66E6-817E-0148-8E14A12265CE}"/>
              </a:ext>
            </a:extLst>
          </p:cNvPr>
          <p:cNvSpPr>
            <a:spLocks noGrp="1"/>
          </p:cNvSpPr>
          <p:nvPr>
            <p:ph type="body" sz="quarter" idx="26" hasCustomPrompt="1"/>
          </p:nvPr>
        </p:nvSpPr>
        <p:spPr>
          <a:xfrm>
            <a:off x="7097532" y="360359"/>
            <a:ext cx="1591056" cy="257552"/>
          </a:xfrm>
          <a:prstGeom prst="rect">
            <a:avLst/>
          </a:prstGeom>
        </p:spPr>
        <p:txBody>
          <a:bodyPr wrap="square" lIns="45720" tIns="64008" rIns="45720">
            <a:normAutofit/>
          </a:bodyPr>
          <a:lstStyle>
            <a:lvl1pPr marL="0" indent="0">
              <a:spcBef>
                <a:spcPts val="0"/>
              </a:spcBef>
              <a:spcAft>
                <a:spcPts val="300"/>
              </a:spcAft>
              <a:buFont typeface="Arial" panose="020B0604020202020204" pitchFamily="34" charset="0"/>
              <a:buNone/>
              <a:defRPr sz="1000" b="0" i="0" baseline="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34" name="Rectangle 33">
            <a:extLst>
              <a:ext uri="{FF2B5EF4-FFF2-40B4-BE49-F238E27FC236}">
                <a16:creationId xmlns:a16="http://schemas.microsoft.com/office/drawing/2014/main" id="{3A5E70A2-7C53-A5C0-36C4-E9E45CCA5BB5}"/>
              </a:ext>
            </a:extLst>
          </p:cNvPr>
          <p:cNvSpPr/>
          <p:nvPr/>
        </p:nvSpPr>
        <p:spPr>
          <a:xfrm>
            <a:off x="463663" y="3472434"/>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VALUE to MARKET</a:t>
            </a:r>
          </a:p>
        </p:txBody>
      </p:sp>
      <p:sp>
        <p:nvSpPr>
          <p:cNvPr id="37" name="Text Placeholder 5">
            <a:extLst>
              <a:ext uri="{FF2B5EF4-FFF2-40B4-BE49-F238E27FC236}">
                <a16:creationId xmlns:a16="http://schemas.microsoft.com/office/drawing/2014/main" id="{D8766609-3DB6-3B5B-B775-5761731EC027}"/>
              </a:ext>
            </a:extLst>
          </p:cNvPr>
          <p:cNvSpPr>
            <a:spLocks noGrp="1"/>
          </p:cNvSpPr>
          <p:nvPr>
            <p:ph type="body" sz="quarter" idx="33" hasCustomPrompt="1"/>
          </p:nvPr>
        </p:nvSpPr>
        <p:spPr>
          <a:xfrm>
            <a:off x="5437449" y="844059"/>
            <a:ext cx="1593395"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A senior advocate</a:t>
            </a:r>
          </a:p>
        </p:txBody>
      </p:sp>
      <p:sp>
        <p:nvSpPr>
          <p:cNvPr id="35" name="Text Placeholder 5">
            <a:extLst>
              <a:ext uri="{FF2B5EF4-FFF2-40B4-BE49-F238E27FC236}">
                <a16:creationId xmlns:a16="http://schemas.microsoft.com/office/drawing/2014/main" id="{04C5A205-B90C-27EE-1D32-4B0FC35B7614}"/>
              </a:ext>
            </a:extLst>
          </p:cNvPr>
          <p:cNvSpPr>
            <a:spLocks noGrp="1"/>
          </p:cNvSpPr>
          <p:nvPr>
            <p:ph type="body" sz="quarter" idx="32" hasCustomPrompt="1"/>
          </p:nvPr>
        </p:nvSpPr>
        <p:spPr>
          <a:xfrm>
            <a:off x="463663"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r>
              <a:rPr lang="en-US"/>
              <a:t>How does solving the problem outweigh the cost or pain of change?</a:t>
            </a:r>
          </a:p>
        </p:txBody>
      </p:sp>
      <p:sp>
        <p:nvSpPr>
          <p:cNvPr id="38" name="TextBox 37">
            <a:extLst>
              <a:ext uri="{FF2B5EF4-FFF2-40B4-BE49-F238E27FC236}">
                <a16:creationId xmlns:a16="http://schemas.microsoft.com/office/drawing/2014/main" id="{A09D0588-73B3-3333-A319-8A55C60B8AA9}"/>
              </a:ext>
            </a:extLst>
          </p:cNvPr>
          <p:cNvSpPr txBox="1"/>
          <p:nvPr/>
        </p:nvSpPr>
        <p:spPr>
          <a:xfrm>
            <a:off x="374904" y="91440"/>
            <a:ext cx="4111783" cy="457200"/>
          </a:xfrm>
          <a:prstGeom prst="rect">
            <a:avLst/>
          </a:prstGeom>
          <a:noFill/>
        </p:spPr>
        <p:txBody>
          <a:bodyPr wrap="square" lIns="91440" rIns="91440" rtlCol="0" anchor="ctr">
            <a:normAutofit/>
          </a:bodyPr>
          <a:lstStyle>
            <a:defPPr>
              <a:defRPr lang="en-US"/>
            </a:defPPr>
            <a:lvl1pPr>
              <a:defRPr sz="2400" b="0" i="0">
                <a:latin typeface="+mj-lt"/>
                <a:ea typeface="+mj-ea"/>
              </a:defRPr>
            </a:lvl1pPr>
          </a:lstStyle>
          <a:p>
            <a:pPr lvl="0"/>
            <a:r>
              <a:rPr lang="en-US" sz="1800"/>
              <a:t>Product Brief</a:t>
            </a:r>
          </a:p>
        </p:txBody>
      </p:sp>
      <p:sp>
        <p:nvSpPr>
          <p:cNvPr id="2" name="Rectangle 1">
            <a:extLst>
              <a:ext uri="{FF2B5EF4-FFF2-40B4-BE49-F238E27FC236}">
                <a16:creationId xmlns:a16="http://schemas.microsoft.com/office/drawing/2014/main" id="{745418A7-0DD5-3A1D-12F4-07732DAE3035}"/>
              </a:ext>
            </a:extLst>
          </p:cNvPr>
          <p:cNvSpPr/>
          <p:nvPr/>
        </p:nvSpPr>
        <p:spPr>
          <a:xfrm>
            <a:off x="3776472" y="2381657"/>
            <a:ext cx="3255264"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VISION</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27" name="Text Placeholder 5">
            <a:extLst>
              <a:ext uri="{FF2B5EF4-FFF2-40B4-BE49-F238E27FC236}">
                <a16:creationId xmlns:a16="http://schemas.microsoft.com/office/drawing/2014/main" id="{832A9BE0-01ED-3F89-6AA2-E68FE49E6838}"/>
              </a:ext>
            </a:extLst>
          </p:cNvPr>
          <p:cNvSpPr>
            <a:spLocks noGrp="1"/>
          </p:cNvSpPr>
          <p:nvPr>
            <p:ph type="body" sz="quarter" idx="34" hasCustomPrompt="1"/>
          </p:nvPr>
        </p:nvSpPr>
        <p:spPr>
          <a:xfrm>
            <a:off x="3776472" y="2571750"/>
            <a:ext cx="3255264" cy="841248"/>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What is your vision for the product? </a:t>
            </a:r>
          </a:p>
          <a:p>
            <a:r>
              <a:rPr lang="en-US"/>
              <a:t>Is there a simile you can reference? “It’s like &lt;product&gt; for &lt;new application&gt;.” It’s like Airbnb but for dogs. It’s like Yelp for college professors.</a:t>
            </a:r>
          </a:p>
        </p:txBody>
      </p:sp>
      <p:sp>
        <p:nvSpPr>
          <p:cNvPr id="39" name="TextBox 38">
            <a:extLst>
              <a:ext uri="{FF2B5EF4-FFF2-40B4-BE49-F238E27FC236}">
                <a16:creationId xmlns:a16="http://schemas.microsoft.com/office/drawing/2014/main" id="{EFB3DE3F-C666-54D4-B9A3-DD5DEE79CBA2}"/>
              </a:ext>
            </a:extLst>
          </p:cNvPr>
          <p:cNvSpPr txBox="1"/>
          <p:nvPr/>
        </p:nvSpPr>
        <p:spPr>
          <a:xfrm>
            <a:off x="384048" y="457200"/>
            <a:ext cx="6644457" cy="201066"/>
          </a:xfrm>
          <a:prstGeom prst="rect">
            <a:avLst/>
          </a:prstGeom>
          <a:noFill/>
        </p:spPr>
        <p:txBody>
          <a:bodyPr wrap="square" lIns="91440" rIns="91440" rtlCol="0" anchor="ctr">
            <a:noAutofit/>
          </a:bodyPr>
          <a:lstStyle/>
          <a:p>
            <a:pPr algn="l"/>
            <a:r>
              <a:rPr lang="en-US" sz="900" b="0" i="0">
                <a:latin typeface="Calibri" panose="020F0502020204030204" pitchFamily="34" charset="0"/>
                <a:ea typeface="Century Gothic" charset="0"/>
                <a:cs typeface="Calibri" panose="020F0502020204030204" pitchFamily="34" charset="0"/>
              </a:rPr>
              <a:t>Define the product, problems, and personas for a product or initiative</a:t>
            </a:r>
          </a:p>
        </p:txBody>
      </p:sp>
      <p:sp>
        <p:nvSpPr>
          <p:cNvPr id="40" name="Text Placeholder 5">
            <a:extLst>
              <a:ext uri="{FF2B5EF4-FFF2-40B4-BE49-F238E27FC236}">
                <a16:creationId xmlns:a16="http://schemas.microsoft.com/office/drawing/2014/main" id="{BD91CBFE-0137-3B93-60EE-F1CF45FA546A}"/>
              </a:ext>
            </a:extLst>
          </p:cNvPr>
          <p:cNvSpPr>
            <a:spLocks noGrp="1"/>
          </p:cNvSpPr>
          <p:nvPr>
            <p:ph type="body" sz="quarter" idx="35" hasCustomPrompt="1"/>
          </p:nvPr>
        </p:nvSpPr>
        <p:spPr>
          <a:xfrm>
            <a:off x="457200" y="1465236"/>
            <a:ext cx="1591056" cy="85891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BUY the solution. The buyer persona guides your marketing and sales enablement.</a:t>
            </a:r>
          </a:p>
        </p:txBody>
      </p:sp>
      <p:sp>
        <p:nvSpPr>
          <p:cNvPr id="41" name="Text Placeholder 5">
            <a:extLst>
              <a:ext uri="{FF2B5EF4-FFF2-40B4-BE49-F238E27FC236}">
                <a16:creationId xmlns:a16="http://schemas.microsoft.com/office/drawing/2014/main" id="{B81A039B-2B2E-7EBD-2785-54636EB109CF}"/>
              </a:ext>
            </a:extLst>
          </p:cNvPr>
          <p:cNvSpPr>
            <a:spLocks noGrp="1"/>
          </p:cNvSpPr>
          <p:nvPr>
            <p:ph type="body" sz="quarter" idx="36" hasCustomPrompt="1"/>
          </p:nvPr>
        </p:nvSpPr>
        <p:spPr>
          <a:xfrm>
            <a:off x="2121408" y="1465236"/>
            <a:ext cx="1591056" cy="85891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USE the solution. The user persona guides your product design.</a:t>
            </a:r>
          </a:p>
        </p:txBody>
      </p:sp>
      <p:sp>
        <p:nvSpPr>
          <p:cNvPr id="13" name="TextBox 12">
            <a:extLst>
              <a:ext uri="{FF2B5EF4-FFF2-40B4-BE49-F238E27FC236}">
                <a16:creationId xmlns:a16="http://schemas.microsoft.com/office/drawing/2014/main" id="{136DD78E-FFB4-2808-33EF-09D31C5FD910}"/>
              </a:ext>
            </a:extLst>
          </p:cNvPr>
          <p:cNvSpPr txBox="1"/>
          <p:nvPr/>
        </p:nvSpPr>
        <p:spPr>
          <a:xfrm>
            <a:off x="0" y="-695684"/>
            <a:ext cx="9143999" cy="646331"/>
          </a:xfrm>
          <a:prstGeom prst="rect">
            <a:avLst/>
          </a:prstGeom>
          <a:noFill/>
        </p:spPr>
        <p:txBody>
          <a:bodyPr wrap="square" rtlCol="0" anchor="b">
            <a:spAutoFit/>
          </a:bodyPr>
          <a:lstStyle>
            <a:defPPr>
              <a:defRPr lang="en-US"/>
            </a:defPPr>
            <a:lvl1pPr>
              <a:spcAft>
                <a:spcPts val="300"/>
              </a:spcAft>
              <a:defRPr sz="1200">
                <a:latin typeface="Calibri" panose="020F0502020204030204" pitchFamily="34" charset="0"/>
                <a:ea typeface="Century Gothic" charset="0"/>
                <a:cs typeface="Calibri" panose="020F0502020204030204" pitchFamily="34" charset="0"/>
              </a:defRPr>
            </a:lvl1pPr>
          </a:lstStyle>
          <a:p>
            <a:r>
              <a:rPr lang="en-US" b="0" i="0"/>
              <a:t>The Product Brief captures the essence of a product idea on one page: why it exists and who it’s for. The brief helps the entire organization understand its larger purpose. A product manager with market and product expertise should be able to complete this document in less than an hour.</a:t>
            </a:r>
          </a:p>
        </p:txBody>
      </p:sp>
      <p:grpSp>
        <p:nvGrpSpPr>
          <p:cNvPr id="49" name="Group 48">
            <a:extLst>
              <a:ext uri="{FF2B5EF4-FFF2-40B4-BE49-F238E27FC236}">
                <a16:creationId xmlns:a16="http://schemas.microsoft.com/office/drawing/2014/main" id="{3923FE8B-8D92-3278-6D98-7594C010FF84}"/>
              </a:ext>
            </a:extLst>
          </p:cNvPr>
          <p:cNvGrpSpPr/>
          <p:nvPr/>
        </p:nvGrpSpPr>
        <p:grpSpPr>
          <a:xfrm>
            <a:off x="1026896" y="4840393"/>
            <a:ext cx="7090208" cy="200055"/>
            <a:chOff x="1234440" y="4840393"/>
            <a:chExt cx="7090208" cy="200055"/>
          </a:xfrm>
        </p:grpSpPr>
        <p:sp>
          <p:nvSpPr>
            <p:cNvPr id="50" name="TextBox 49">
              <a:extLst>
                <a:ext uri="{FF2B5EF4-FFF2-40B4-BE49-F238E27FC236}">
                  <a16:creationId xmlns:a16="http://schemas.microsoft.com/office/drawing/2014/main" id="{61FCFE67-093E-773F-1A81-966DF36D463D}"/>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51" name="Picture 50">
              <a:extLst>
                <a:ext uri="{FF2B5EF4-FFF2-40B4-BE49-F238E27FC236}">
                  <a16:creationId xmlns:a16="http://schemas.microsoft.com/office/drawing/2014/main" id="{57A43F46-CE49-047B-5236-AC86A77AB2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432891522"/>
      </p:ext>
    </p:extLst>
  </p:cSld>
  <p:clrMapOvr>
    <a:masterClrMapping/>
  </p:clrMapOvr>
  <p:hf sldNum="0" hdr="0" dt="0"/>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Persona">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DED6BD-F3D1-7A8B-23DB-279C8F2CDEA4}"/>
              </a:ext>
            </a:extLst>
          </p:cNvPr>
          <p:cNvSpPr/>
          <p:nvPr/>
        </p:nvSpPr>
        <p:spPr>
          <a:xfrm>
            <a:off x="467154" y="673815"/>
            <a:ext cx="2697480" cy="704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NAME</a:t>
            </a:r>
          </a:p>
        </p:txBody>
      </p:sp>
      <p:sp>
        <p:nvSpPr>
          <p:cNvPr id="4" name="Rectangle 3">
            <a:extLst>
              <a:ext uri="{FF2B5EF4-FFF2-40B4-BE49-F238E27FC236}">
                <a16:creationId xmlns:a16="http://schemas.microsoft.com/office/drawing/2014/main" id="{4370A5A3-E563-0543-085A-1E5A25284287}"/>
              </a:ext>
            </a:extLst>
          </p:cNvPr>
          <p:cNvSpPr/>
          <p:nvPr/>
        </p:nvSpPr>
        <p:spPr>
          <a:xfrm>
            <a:off x="5998443" y="673815"/>
            <a:ext cx="1640437" cy="704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SEGMENTS</a:t>
            </a:r>
          </a:p>
        </p:txBody>
      </p:sp>
      <p:sp>
        <p:nvSpPr>
          <p:cNvPr id="5" name="Rectangle 4">
            <a:extLst>
              <a:ext uri="{FF2B5EF4-FFF2-40B4-BE49-F238E27FC236}">
                <a16:creationId xmlns:a16="http://schemas.microsoft.com/office/drawing/2014/main" id="{0B012F33-448A-EB5F-FC0C-147F3192613F}"/>
              </a:ext>
            </a:extLst>
          </p:cNvPr>
          <p:cNvSpPr/>
          <p:nvPr/>
        </p:nvSpPr>
        <p:spPr>
          <a:xfrm>
            <a:off x="467155" y="1430475"/>
            <a:ext cx="2697480" cy="186537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DESCRIPTION</a:t>
            </a:r>
          </a:p>
        </p:txBody>
      </p:sp>
      <p:sp>
        <p:nvSpPr>
          <p:cNvPr id="6" name="Rectangle 5">
            <a:extLst>
              <a:ext uri="{FF2B5EF4-FFF2-40B4-BE49-F238E27FC236}">
                <a16:creationId xmlns:a16="http://schemas.microsoft.com/office/drawing/2014/main" id="{F14459C6-D6BF-7EC0-13C3-7B9889AEB733}"/>
              </a:ext>
            </a:extLst>
          </p:cNvPr>
          <p:cNvSpPr/>
          <p:nvPr/>
        </p:nvSpPr>
        <p:spPr>
          <a:xfrm>
            <a:off x="5998444" y="2389633"/>
            <a:ext cx="2697480" cy="90525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FRICTION</a:t>
            </a:r>
          </a:p>
        </p:txBody>
      </p:sp>
      <p:sp>
        <p:nvSpPr>
          <p:cNvPr id="7" name="Rectangle 6">
            <a:extLst>
              <a:ext uri="{FF2B5EF4-FFF2-40B4-BE49-F238E27FC236}">
                <a16:creationId xmlns:a16="http://schemas.microsoft.com/office/drawing/2014/main" id="{4710541D-D7AE-614A-907A-2BA8FB1ED60C}"/>
              </a:ext>
            </a:extLst>
          </p:cNvPr>
          <p:cNvSpPr/>
          <p:nvPr/>
        </p:nvSpPr>
        <p:spPr>
          <a:xfrm>
            <a:off x="5994135" y="1429513"/>
            <a:ext cx="2697480" cy="90525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GOALS AND ASPIRATIONS</a:t>
            </a:r>
          </a:p>
        </p:txBody>
      </p:sp>
      <p:sp>
        <p:nvSpPr>
          <p:cNvPr id="8" name="Rectangle 7">
            <a:extLst>
              <a:ext uri="{FF2B5EF4-FFF2-40B4-BE49-F238E27FC236}">
                <a16:creationId xmlns:a16="http://schemas.microsoft.com/office/drawing/2014/main" id="{4AEB71C3-2794-4646-082C-BDD336434590}"/>
              </a:ext>
            </a:extLst>
          </p:cNvPr>
          <p:cNvSpPr/>
          <p:nvPr/>
        </p:nvSpPr>
        <p:spPr>
          <a:xfrm>
            <a:off x="467154" y="3348422"/>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marL="0" marR="0" lvl="0" indent="0" algn="l" defTabSz="455511" rtl="0" eaLnBrk="1" fontAlgn="base" latinLnBrk="0" hangingPunct="1">
              <a:lnSpc>
                <a:spcPct val="100000"/>
              </a:lnSpc>
              <a:spcBef>
                <a:spcPct val="0"/>
              </a:spcBef>
              <a:spcAft>
                <a:spcPct val="0"/>
              </a:spcAft>
              <a:buClrTx/>
              <a:buSzTx/>
              <a:buFontTx/>
              <a:buNone/>
              <a:tabLst/>
              <a:defRPr/>
            </a:pPr>
            <a:r>
              <a:rPr lang="en-US" sz="800" b="1" i="0" cap="none" spc="0">
                <a:ln w="0">
                  <a:noFill/>
                </a:ln>
                <a:latin typeface="+mj-lt"/>
                <a:ea typeface="+mj-ea"/>
                <a:cs typeface="Calibri" panose="020F0502020204030204" pitchFamily="34" charset="0"/>
              </a:rPr>
              <a:t>SKILLS</a:t>
            </a:r>
          </a:p>
          <a:p>
            <a:pPr lvl="0"/>
            <a:endParaRPr lang="en-US" sz="800" b="1" i="0" cap="none" spc="0">
              <a:ln w="0">
                <a:noFill/>
              </a:ln>
              <a:latin typeface="+mj-lt"/>
              <a:ea typeface="+mj-ea"/>
              <a:cs typeface="Calibri" panose="020F0502020204030204" pitchFamily="34" charset="0"/>
            </a:endParaRPr>
          </a:p>
        </p:txBody>
      </p:sp>
      <p:sp>
        <p:nvSpPr>
          <p:cNvPr id="10" name="Rectangle 9">
            <a:extLst>
              <a:ext uri="{FF2B5EF4-FFF2-40B4-BE49-F238E27FC236}">
                <a16:creationId xmlns:a16="http://schemas.microsoft.com/office/drawing/2014/main" id="{4012E0B9-E620-E951-66CD-59A6DE04C6C3}"/>
              </a:ext>
            </a:extLst>
          </p:cNvPr>
          <p:cNvSpPr/>
          <p:nvPr/>
        </p:nvSpPr>
        <p:spPr>
          <a:xfrm>
            <a:off x="3232799" y="3348422"/>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TECHNOLOGY</a:t>
            </a:r>
          </a:p>
          <a:p>
            <a:pPr lvl="0"/>
            <a:endParaRPr lang="en-US" sz="800" b="1" i="0" cap="none" spc="0">
              <a:ln w="0">
                <a:noFill/>
              </a:ln>
              <a:latin typeface="+mj-lt"/>
              <a:ea typeface="+mj-ea"/>
              <a:cs typeface="Calibri" panose="020F0502020204030204" pitchFamily="34" charset="0"/>
            </a:endParaRPr>
          </a:p>
        </p:txBody>
      </p:sp>
      <p:sp>
        <p:nvSpPr>
          <p:cNvPr id="11" name="Rectangle 10">
            <a:extLst>
              <a:ext uri="{FF2B5EF4-FFF2-40B4-BE49-F238E27FC236}">
                <a16:creationId xmlns:a16="http://schemas.microsoft.com/office/drawing/2014/main" id="{82D8485A-D5CA-D0DE-FF12-30714B9DB226}"/>
              </a:ext>
            </a:extLst>
          </p:cNvPr>
          <p:cNvSpPr/>
          <p:nvPr/>
        </p:nvSpPr>
        <p:spPr>
          <a:xfrm>
            <a:off x="5998444" y="3348422"/>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HOW TO REACH THEM</a:t>
            </a:r>
          </a:p>
        </p:txBody>
      </p:sp>
      <p:sp>
        <p:nvSpPr>
          <p:cNvPr id="12" name="Rectangle 11">
            <a:extLst>
              <a:ext uri="{FF2B5EF4-FFF2-40B4-BE49-F238E27FC236}">
                <a16:creationId xmlns:a16="http://schemas.microsoft.com/office/drawing/2014/main" id="{6B0A2DE5-92EA-E3F3-62F2-C19052F1B7C1}"/>
              </a:ext>
            </a:extLst>
          </p:cNvPr>
          <p:cNvSpPr/>
          <p:nvPr/>
        </p:nvSpPr>
        <p:spPr>
          <a:xfrm>
            <a:off x="3232798" y="1429513"/>
            <a:ext cx="2697482" cy="186537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TYPICAL DAY</a:t>
            </a:r>
          </a:p>
        </p:txBody>
      </p:sp>
      <p:sp>
        <p:nvSpPr>
          <p:cNvPr id="13" name="TextBox 12">
            <a:extLst>
              <a:ext uri="{FF2B5EF4-FFF2-40B4-BE49-F238E27FC236}">
                <a16:creationId xmlns:a16="http://schemas.microsoft.com/office/drawing/2014/main" id="{D593FECA-6CCE-878D-150F-8C0D5BF53F55}"/>
              </a:ext>
            </a:extLst>
          </p:cNvPr>
          <p:cNvSpPr txBox="1"/>
          <p:nvPr/>
        </p:nvSpPr>
        <p:spPr>
          <a:xfrm>
            <a:off x="374904" y="91440"/>
            <a:ext cx="2743200" cy="457200"/>
          </a:xfrm>
          <a:prstGeom prst="rect">
            <a:avLst/>
          </a:prstGeom>
          <a:noFill/>
        </p:spPr>
        <p:txBody>
          <a:bodyPr wrap="square" lIns="91440" rIns="91440" anchor="ctr">
            <a:normAutofit/>
          </a:bodyPr>
          <a:lstStyle/>
          <a:p>
            <a:r>
              <a:rPr lang="en-US" sz="1800" b="0" i="0" kern="1200">
                <a:solidFill>
                  <a:schemeClr val="tx1"/>
                </a:solidFill>
                <a:latin typeface="+mj-lt"/>
                <a:ea typeface="+mj-ea"/>
                <a:cs typeface="Calibri" panose="020F0502020204030204" pitchFamily="34" charset="0"/>
              </a:rPr>
              <a:t>Persona</a:t>
            </a:r>
          </a:p>
        </p:txBody>
      </p:sp>
      <p:sp>
        <p:nvSpPr>
          <p:cNvPr id="14" name="Text Placeholder 5">
            <a:extLst>
              <a:ext uri="{FF2B5EF4-FFF2-40B4-BE49-F238E27FC236}">
                <a16:creationId xmlns:a16="http://schemas.microsoft.com/office/drawing/2014/main" id="{45309E8A-196C-47E3-E490-E5E796E8A0EF}"/>
              </a:ext>
            </a:extLst>
          </p:cNvPr>
          <p:cNvSpPr>
            <a:spLocks noGrp="1"/>
          </p:cNvSpPr>
          <p:nvPr>
            <p:ph type="body" sz="quarter" idx="28" hasCustomPrompt="1"/>
          </p:nvPr>
        </p:nvSpPr>
        <p:spPr>
          <a:xfrm>
            <a:off x="467154" y="835635"/>
            <a:ext cx="2697480" cy="53901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Name</a:t>
            </a:r>
          </a:p>
        </p:txBody>
      </p:sp>
      <p:sp>
        <p:nvSpPr>
          <p:cNvPr id="15" name="Text Placeholder 5">
            <a:extLst>
              <a:ext uri="{FF2B5EF4-FFF2-40B4-BE49-F238E27FC236}">
                <a16:creationId xmlns:a16="http://schemas.microsoft.com/office/drawing/2014/main" id="{A1033F6D-2ADC-1EC2-937C-A66BDD4EE588}"/>
              </a:ext>
            </a:extLst>
          </p:cNvPr>
          <p:cNvSpPr>
            <a:spLocks noGrp="1"/>
          </p:cNvSpPr>
          <p:nvPr>
            <p:ph type="body" sz="quarter" idx="29" hasCustomPrompt="1"/>
          </p:nvPr>
        </p:nvSpPr>
        <p:spPr>
          <a:xfrm>
            <a:off x="467155" y="1592573"/>
            <a:ext cx="2697480" cy="170232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General description of the persona and relevant context</a:t>
            </a:r>
          </a:p>
        </p:txBody>
      </p:sp>
      <p:sp>
        <p:nvSpPr>
          <p:cNvPr id="16" name="Text Placeholder 5">
            <a:extLst>
              <a:ext uri="{FF2B5EF4-FFF2-40B4-BE49-F238E27FC236}">
                <a16:creationId xmlns:a16="http://schemas.microsoft.com/office/drawing/2014/main" id="{8959651D-D1D7-AB42-5129-3F8B461A92D1}"/>
              </a:ext>
            </a:extLst>
          </p:cNvPr>
          <p:cNvSpPr>
            <a:spLocks noGrp="1"/>
          </p:cNvSpPr>
          <p:nvPr>
            <p:ph type="body" sz="quarter" idx="32" hasCustomPrompt="1"/>
          </p:nvPr>
        </p:nvSpPr>
        <p:spPr>
          <a:xfrm>
            <a:off x="3232798" y="1592573"/>
            <a:ext cx="2697482" cy="1701988"/>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What do they do all day? What are they responsible for? How do they interact with co-workers and customers?</a:t>
            </a:r>
          </a:p>
        </p:txBody>
      </p:sp>
      <p:sp>
        <p:nvSpPr>
          <p:cNvPr id="17" name="Text Placeholder 5">
            <a:extLst>
              <a:ext uri="{FF2B5EF4-FFF2-40B4-BE49-F238E27FC236}">
                <a16:creationId xmlns:a16="http://schemas.microsoft.com/office/drawing/2014/main" id="{4574F899-BAB3-9EA7-3441-54FBB87B2125}"/>
              </a:ext>
            </a:extLst>
          </p:cNvPr>
          <p:cNvSpPr>
            <a:spLocks noGrp="1"/>
          </p:cNvSpPr>
          <p:nvPr>
            <p:ph type="body" sz="quarter" idx="33" hasCustomPrompt="1"/>
          </p:nvPr>
        </p:nvSpPr>
        <p:spPr>
          <a:xfrm>
            <a:off x="5998444" y="2571750"/>
            <a:ext cx="2697480" cy="723140"/>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Problems that cause the most trouble in their daily work</a:t>
            </a:r>
          </a:p>
        </p:txBody>
      </p:sp>
      <p:sp>
        <p:nvSpPr>
          <p:cNvPr id="19" name="Text Placeholder 5">
            <a:extLst>
              <a:ext uri="{FF2B5EF4-FFF2-40B4-BE49-F238E27FC236}">
                <a16:creationId xmlns:a16="http://schemas.microsoft.com/office/drawing/2014/main" id="{58C528D3-185A-1DE9-584C-27E3709DB8D7}"/>
              </a:ext>
            </a:extLst>
          </p:cNvPr>
          <p:cNvSpPr>
            <a:spLocks noGrp="1"/>
          </p:cNvSpPr>
          <p:nvPr>
            <p:ph type="body" sz="quarter" idx="37" hasCustomPrompt="1"/>
          </p:nvPr>
        </p:nvSpPr>
        <p:spPr>
          <a:xfrm>
            <a:off x="3232799" y="3502933"/>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type of devices and applications they can access</a:t>
            </a:r>
          </a:p>
        </p:txBody>
      </p:sp>
      <p:sp>
        <p:nvSpPr>
          <p:cNvPr id="20" name="TextBox 19">
            <a:extLst>
              <a:ext uri="{FF2B5EF4-FFF2-40B4-BE49-F238E27FC236}">
                <a16:creationId xmlns:a16="http://schemas.microsoft.com/office/drawing/2014/main" id="{2D9DB2B4-62C2-95DD-F9B9-DC3D079545E8}"/>
              </a:ext>
            </a:extLst>
          </p:cNvPr>
          <p:cNvSpPr txBox="1"/>
          <p:nvPr/>
        </p:nvSpPr>
        <p:spPr>
          <a:xfrm>
            <a:off x="7715610" y="673815"/>
            <a:ext cx="971190" cy="702095"/>
          </a:xfrm>
          <a:prstGeom prst="rect">
            <a:avLst/>
          </a:prstGeom>
          <a:solidFill>
            <a:schemeClr val="bg1"/>
          </a:solidFill>
          <a:ln>
            <a:solidFill>
              <a:schemeClr val="bg1">
                <a:lumMod val="75000"/>
              </a:schemeClr>
            </a:solidFill>
          </a:ln>
        </p:spPr>
        <p:txBody>
          <a:bodyPr wrap="square" rtlCol="0" anchor="t" anchorCtr="0">
            <a:normAutofit/>
          </a:bodyPr>
          <a:lstStyle/>
          <a:p>
            <a:pPr marL="0" indent="0">
              <a:buSzPct val="100000"/>
              <a:buFontTx/>
              <a:buNone/>
            </a:pPr>
            <a:r>
              <a:rPr lang="en-US" sz="800" b="1" i="0">
                <a:solidFill>
                  <a:schemeClr val="tx1"/>
                </a:solidFill>
                <a:latin typeface="+mj-lt"/>
                <a:ea typeface="+mj-ea"/>
                <a:cs typeface="Calibri" panose="020F0502020204030204" pitchFamily="34" charset="0"/>
              </a:rPr>
              <a:t>ROLE(S)</a:t>
            </a:r>
          </a:p>
          <a:p>
            <a:pPr marL="170816" indent="-170816">
              <a:buSzPct val="100000"/>
              <a:buFont typeface="Wingdings" pitchFamily="2" charset="2"/>
              <a:buChar char="q"/>
            </a:pPr>
            <a:r>
              <a:rPr lang="en-US" sz="800" b="0" i="0">
                <a:solidFill>
                  <a:schemeClr val="tx1"/>
                </a:solidFill>
                <a:latin typeface="+mj-lt"/>
                <a:ea typeface="+mj-ea"/>
                <a:cs typeface="Calibri" panose="020F0502020204030204" pitchFamily="34" charset="0"/>
              </a:rPr>
              <a:t>DECIDES</a:t>
            </a:r>
          </a:p>
          <a:p>
            <a:pPr marL="170816" indent="-170816">
              <a:buSzPct val="100000"/>
              <a:buFont typeface="Wingdings" pitchFamily="2" charset="2"/>
              <a:buChar char="q"/>
            </a:pPr>
            <a:r>
              <a:rPr lang="en-US" sz="800" b="0" i="0">
                <a:solidFill>
                  <a:schemeClr val="tx1"/>
                </a:solidFill>
                <a:latin typeface="+mj-lt"/>
                <a:ea typeface="+mj-ea"/>
                <a:cs typeface="Calibri" panose="020F0502020204030204" pitchFamily="34" charset="0"/>
              </a:rPr>
              <a:t>APPROVES</a:t>
            </a:r>
          </a:p>
          <a:p>
            <a:pPr marL="170816" indent="-170816">
              <a:buSzPct val="100000"/>
              <a:buFont typeface="Wingdings" pitchFamily="2" charset="2"/>
              <a:buChar char="q"/>
            </a:pPr>
            <a:r>
              <a:rPr lang="en-US" sz="800" b="0" i="0">
                <a:solidFill>
                  <a:schemeClr val="tx1"/>
                </a:solidFill>
                <a:latin typeface="+mj-lt"/>
                <a:ea typeface="+mj-ea"/>
                <a:cs typeface="Calibri" panose="020F0502020204030204" pitchFamily="34" charset="0"/>
              </a:rPr>
              <a:t>CONSULTED</a:t>
            </a:r>
          </a:p>
          <a:p>
            <a:pPr marL="170816" indent="-170816">
              <a:buSzPct val="100000"/>
              <a:buFont typeface="Wingdings" pitchFamily="2" charset="2"/>
              <a:buChar char="q"/>
            </a:pPr>
            <a:r>
              <a:rPr lang="en-US" sz="800" b="0" i="0">
                <a:solidFill>
                  <a:schemeClr val="tx1"/>
                </a:solidFill>
                <a:latin typeface="+mj-lt"/>
                <a:ea typeface="+mj-ea"/>
                <a:cs typeface="Calibri" panose="020F0502020204030204" pitchFamily="34" charset="0"/>
              </a:rPr>
              <a:t>USES</a:t>
            </a:r>
          </a:p>
        </p:txBody>
      </p:sp>
      <p:sp>
        <p:nvSpPr>
          <p:cNvPr id="21" name="Rectangle 20">
            <a:extLst>
              <a:ext uri="{FF2B5EF4-FFF2-40B4-BE49-F238E27FC236}">
                <a16:creationId xmlns:a16="http://schemas.microsoft.com/office/drawing/2014/main" id="{D6887DC8-7ABE-2E74-6C59-46F2097CD16B}"/>
              </a:ext>
            </a:extLst>
          </p:cNvPr>
          <p:cNvSpPr/>
          <p:nvPr/>
        </p:nvSpPr>
        <p:spPr>
          <a:xfrm>
            <a:off x="5998444" y="158581"/>
            <a:ext cx="2697480"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22" name="Text Placeholder 5">
            <a:extLst>
              <a:ext uri="{FF2B5EF4-FFF2-40B4-BE49-F238E27FC236}">
                <a16:creationId xmlns:a16="http://schemas.microsoft.com/office/drawing/2014/main" id="{6AD47958-F544-2BBF-AD8B-DB1A2A79B62B}"/>
              </a:ext>
            </a:extLst>
          </p:cNvPr>
          <p:cNvSpPr>
            <a:spLocks noGrp="1"/>
          </p:cNvSpPr>
          <p:nvPr>
            <p:ph type="body" sz="quarter" idx="26" hasCustomPrompt="1"/>
          </p:nvPr>
        </p:nvSpPr>
        <p:spPr>
          <a:xfrm>
            <a:off x="5998444" y="322904"/>
            <a:ext cx="2697480" cy="288812"/>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latin typeface="+mn-lt"/>
                <a:ea typeface="Open Sans Light" pitchFamily="2"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29" name="Text Placeholder 5">
            <a:extLst>
              <a:ext uri="{FF2B5EF4-FFF2-40B4-BE49-F238E27FC236}">
                <a16:creationId xmlns:a16="http://schemas.microsoft.com/office/drawing/2014/main" id="{500B2E25-58DB-1A30-217F-446207550804}"/>
              </a:ext>
            </a:extLst>
          </p:cNvPr>
          <p:cNvSpPr>
            <a:spLocks noGrp="1"/>
          </p:cNvSpPr>
          <p:nvPr>
            <p:ph type="body" sz="quarter" idx="39" hasCustomPrompt="1"/>
          </p:nvPr>
        </p:nvSpPr>
        <p:spPr>
          <a:xfrm>
            <a:off x="5996290" y="1592573"/>
            <a:ext cx="2697480" cy="73272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Describe what will improve their performance or benefit the business</a:t>
            </a:r>
          </a:p>
        </p:txBody>
      </p:sp>
      <p:sp>
        <p:nvSpPr>
          <p:cNvPr id="30" name="Text Placeholder 5">
            <a:extLst>
              <a:ext uri="{FF2B5EF4-FFF2-40B4-BE49-F238E27FC236}">
                <a16:creationId xmlns:a16="http://schemas.microsoft.com/office/drawing/2014/main" id="{15894468-BF8A-08DD-BE86-F9B449FB0438}"/>
              </a:ext>
            </a:extLst>
          </p:cNvPr>
          <p:cNvSpPr>
            <a:spLocks noGrp="1"/>
          </p:cNvSpPr>
          <p:nvPr>
            <p:ph type="body" sz="quarter" idx="40" hasCustomPrompt="1"/>
          </p:nvPr>
        </p:nvSpPr>
        <p:spPr>
          <a:xfrm>
            <a:off x="467154" y="3502933"/>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abilities and typical products they know well</a:t>
            </a:r>
          </a:p>
        </p:txBody>
      </p:sp>
      <p:sp>
        <p:nvSpPr>
          <p:cNvPr id="31" name="Text Placeholder 5">
            <a:extLst>
              <a:ext uri="{FF2B5EF4-FFF2-40B4-BE49-F238E27FC236}">
                <a16:creationId xmlns:a16="http://schemas.microsoft.com/office/drawing/2014/main" id="{85CE285A-C06A-C7F2-0E31-9E4D6EC507D4}"/>
              </a:ext>
            </a:extLst>
          </p:cNvPr>
          <p:cNvSpPr>
            <a:spLocks noGrp="1"/>
          </p:cNvSpPr>
          <p:nvPr>
            <p:ph type="body" sz="quarter" idx="41" hasCustomPrompt="1"/>
          </p:nvPr>
        </p:nvSpPr>
        <p:spPr>
          <a:xfrm>
            <a:off x="5998444" y="3644977"/>
            <a:ext cx="1308873" cy="872939"/>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most relevant ways to communicate with the persona as a buyer</a:t>
            </a:r>
          </a:p>
        </p:txBody>
      </p:sp>
      <p:sp>
        <p:nvSpPr>
          <p:cNvPr id="32" name="Rectangle 31">
            <a:extLst>
              <a:ext uri="{FF2B5EF4-FFF2-40B4-BE49-F238E27FC236}">
                <a16:creationId xmlns:a16="http://schemas.microsoft.com/office/drawing/2014/main" id="{CB99C48A-78AB-26A2-9D8B-705893F5E188}"/>
              </a:ext>
            </a:extLst>
          </p:cNvPr>
          <p:cNvSpPr/>
          <p:nvPr/>
        </p:nvSpPr>
        <p:spPr>
          <a:xfrm>
            <a:off x="3232799" y="673815"/>
            <a:ext cx="2697480" cy="704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TITLE(S)</a:t>
            </a:r>
          </a:p>
        </p:txBody>
      </p:sp>
      <p:sp>
        <p:nvSpPr>
          <p:cNvPr id="33" name="Text Placeholder 5">
            <a:extLst>
              <a:ext uri="{FF2B5EF4-FFF2-40B4-BE49-F238E27FC236}">
                <a16:creationId xmlns:a16="http://schemas.microsoft.com/office/drawing/2014/main" id="{AF534A46-02FE-98E5-9805-739594F3E821}"/>
              </a:ext>
            </a:extLst>
          </p:cNvPr>
          <p:cNvSpPr>
            <a:spLocks noGrp="1"/>
          </p:cNvSpPr>
          <p:nvPr>
            <p:ph type="body" sz="quarter" idx="38" hasCustomPrompt="1"/>
          </p:nvPr>
        </p:nvSpPr>
        <p:spPr>
          <a:xfrm>
            <a:off x="3232799" y="835635"/>
            <a:ext cx="2697480" cy="53901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Open Sans Light" pitchFamily="2"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996" b="0" cap="none" spc="0" dirty="0">
                <a:ln w="0">
                  <a:noFill/>
                </a:ln>
                <a:solidFill>
                  <a:schemeClr val="tx1"/>
                </a:solidFill>
                <a:ea typeface="Calibri" charset="0"/>
                <a:cs typeface="Calibri" charset="0"/>
              </a:rPr>
              <a:t>Other terms for this persona</a:t>
            </a:r>
          </a:p>
        </p:txBody>
      </p:sp>
      <p:sp>
        <p:nvSpPr>
          <p:cNvPr id="34" name="Text Placeholder 5">
            <a:extLst>
              <a:ext uri="{FF2B5EF4-FFF2-40B4-BE49-F238E27FC236}">
                <a16:creationId xmlns:a16="http://schemas.microsoft.com/office/drawing/2014/main" id="{F40579B0-C1DB-6945-B77B-FFF76B7E094E}"/>
              </a:ext>
            </a:extLst>
          </p:cNvPr>
          <p:cNvSpPr>
            <a:spLocks noGrp="1"/>
          </p:cNvSpPr>
          <p:nvPr>
            <p:ph type="body" sz="quarter" idx="42" hasCustomPrompt="1"/>
          </p:nvPr>
        </p:nvSpPr>
        <p:spPr>
          <a:xfrm>
            <a:off x="5998443" y="835635"/>
            <a:ext cx="1630871" cy="53901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Open Sans Light" pitchFamily="2"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996" b="0" cap="none" spc="0">
                <a:ln w="0">
                  <a:noFill/>
                </a:ln>
                <a:solidFill>
                  <a:schemeClr val="tx1"/>
                </a:solidFill>
                <a:ea typeface="Calibri" charset="0"/>
                <a:cs typeface="Calibri" charset="0"/>
              </a:rPr>
              <a:t>Target market segment</a:t>
            </a:r>
          </a:p>
        </p:txBody>
      </p:sp>
      <p:sp>
        <p:nvSpPr>
          <p:cNvPr id="45" name="Rectangle 44">
            <a:extLst>
              <a:ext uri="{FF2B5EF4-FFF2-40B4-BE49-F238E27FC236}">
                <a16:creationId xmlns:a16="http://schemas.microsoft.com/office/drawing/2014/main" id="{6CDEC6C5-8932-A1BF-27D1-FE892A7DB5AA}"/>
              </a:ext>
            </a:extLst>
          </p:cNvPr>
          <p:cNvSpPr>
            <a:spLocks noChangeAspect="1"/>
          </p:cNvSpPr>
          <p:nvPr/>
        </p:nvSpPr>
        <p:spPr>
          <a:xfrm>
            <a:off x="9246476" y="743157"/>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6" name="TextBox 45">
            <a:extLst>
              <a:ext uri="{FF2B5EF4-FFF2-40B4-BE49-F238E27FC236}">
                <a16:creationId xmlns:a16="http://schemas.microsoft.com/office/drawing/2014/main" id="{9F81E6F6-1B07-9E37-27AF-55349D821A2E}"/>
              </a:ext>
            </a:extLst>
          </p:cNvPr>
          <p:cNvSpPr txBox="1"/>
          <p:nvPr/>
        </p:nvSpPr>
        <p:spPr>
          <a:xfrm>
            <a:off x="9337916" y="597971"/>
            <a:ext cx="1488162" cy="780779"/>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Copy the square from the slide master and paste onto your template to indicate the persona’s roles.</a:t>
            </a:r>
          </a:p>
        </p:txBody>
      </p:sp>
      <p:sp>
        <p:nvSpPr>
          <p:cNvPr id="2" name="TextBox 1">
            <a:extLst>
              <a:ext uri="{FF2B5EF4-FFF2-40B4-BE49-F238E27FC236}">
                <a16:creationId xmlns:a16="http://schemas.microsoft.com/office/drawing/2014/main" id="{F1AFC2C0-BCB9-6229-30F5-818D2772AE94}"/>
              </a:ext>
            </a:extLst>
          </p:cNvPr>
          <p:cNvSpPr txBox="1"/>
          <p:nvPr/>
        </p:nvSpPr>
        <p:spPr>
          <a:xfrm>
            <a:off x="384048" y="457200"/>
            <a:ext cx="2796171"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Define the characteristics of customers</a:t>
            </a:r>
          </a:p>
        </p:txBody>
      </p:sp>
      <p:sp>
        <p:nvSpPr>
          <p:cNvPr id="23" name="Rectangle 22">
            <a:extLst>
              <a:ext uri="{FF2B5EF4-FFF2-40B4-BE49-F238E27FC236}">
                <a16:creationId xmlns:a16="http://schemas.microsoft.com/office/drawing/2014/main" id="{5FB42D71-066E-174E-7DAC-333070C61B6C}"/>
              </a:ext>
            </a:extLst>
          </p:cNvPr>
          <p:cNvSpPr/>
          <p:nvPr/>
        </p:nvSpPr>
        <p:spPr>
          <a:xfrm>
            <a:off x="3232799" y="158581"/>
            <a:ext cx="26974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28F16B82-116D-E8B9-CDC6-37CAB475BC91}"/>
              </a:ext>
            </a:extLst>
          </p:cNvPr>
          <p:cNvSpPr>
            <a:spLocks noGrp="1"/>
          </p:cNvSpPr>
          <p:nvPr>
            <p:ph type="body" sz="quarter" idx="52" hasCustomPrompt="1"/>
          </p:nvPr>
        </p:nvSpPr>
        <p:spPr>
          <a:xfrm>
            <a:off x="3232799" y="322904"/>
            <a:ext cx="26974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Type of product</a:t>
            </a:r>
          </a:p>
        </p:txBody>
      </p:sp>
      <p:sp>
        <p:nvSpPr>
          <p:cNvPr id="25" name="TextBox 24">
            <a:extLst>
              <a:ext uri="{FF2B5EF4-FFF2-40B4-BE49-F238E27FC236}">
                <a16:creationId xmlns:a16="http://schemas.microsoft.com/office/drawing/2014/main" id="{D0A28809-B092-A74E-4E39-DFB64D85D26A}"/>
              </a:ext>
            </a:extLst>
          </p:cNvPr>
          <p:cNvSpPr txBox="1"/>
          <p:nvPr/>
        </p:nvSpPr>
        <p:spPr>
          <a:xfrm>
            <a:off x="5998442" y="3510814"/>
            <a:ext cx="1308873" cy="132921"/>
          </a:xfrm>
          <a:prstGeom prst="rect">
            <a:avLst/>
          </a:prstGeom>
          <a:noFill/>
        </p:spPr>
        <p:txBody>
          <a:bodyPr wrap="square" lIns="45720" rIns="45720" rtlCol="0" anchor="ctr">
            <a:noAutofit/>
          </a:bodyPr>
          <a:lstStyle/>
          <a:p>
            <a:pPr algn="l"/>
            <a:r>
              <a:rPr lang="en-US" sz="800" b="0" i="0">
                <a:latin typeface="Calibri" panose="020F0502020204030204" pitchFamily="34" charset="0"/>
                <a:ea typeface="Century Gothic" charset="0"/>
                <a:cs typeface="Calibri" panose="020F0502020204030204" pitchFamily="34" charset="0"/>
              </a:rPr>
              <a:t>MARKETING &amp; SALES</a:t>
            </a:r>
          </a:p>
        </p:txBody>
      </p:sp>
      <p:sp>
        <p:nvSpPr>
          <p:cNvPr id="26" name="Text Placeholder 5">
            <a:extLst>
              <a:ext uri="{FF2B5EF4-FFF2-40B4-BE49-F238E27FC236}">
                <a16:creationId xmlns:a16="http://schemas.microsoft.com/office/drawing/2014/main" id="{45B209C3-9258-4331-2A58-E5DB732ACF22}"/>
              </a:ext>
            </a:extLst>
          </p:cNvPr>
          <p:cNvSpPr>
            <a:spLocks noGrp="1"/>
          </p:cNvSpPr>
          <p:nvPr>
            <p:ph type="body" sz="quarter" idx="53" hasCustomPrompt="1"/>
          </p:nvPr>
        </p:nvSpPr>
        <p:spPr>
          <a:xfrm>
            <a:off x="7367973" y="3644977"/>
            <a:ext cx="1308873" cy="872939"/>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most relevant ways to communicate with the persona for product usage or support</a:t>
            </a:r>
          </a:p>
        </p:txBody>
      </p:sp>
      <p:sp>
        <p:nvSpPr>
          <p:cNvPr id="27" name="TextBox 26">
            <a:extLst>
              <a:ext uri="{FF2B5EF4-FFF2-40B4-BE49-F238E27FC236}">
                <a16:creationId xmlns:a16="http://schemas.microsoft.com/office/drawing/2014/main" id="{8AEDA970-FD97-1168-6F20-54263D471359}"/>
              </a:ext>
            </a:extLst>
          </p:cNvPr>
          <p:cNvSpPr txBox="1"/>
          <p:nvPr/>
        </p:nvSpPr>
        <p:spPr>
          <a:xfrm>
            <a:off x="7367973" y="3505569"/>
            <a:ext cx="1240710" cy="139408"/>
          </a:xfrm>
          <a:prstGeom prst="rect">
            <a:avLst/>
          </a:prstGeom>
          <a:noFill/>
        </p:spPr>
        <p:txBody>
          <a:bodyPr wrap="square" lIns="45720" rIns="45720" rtlCol="0" anchor="ctr">
            <a:noAutofit/>
          </a:bodyPr>
          <a:lstStyle/>
          <a:p>
            <a:pPr algn="l"/>
            <a:r>
              <a:rPr lang="en-US" sz="800" b="0" i="0">
                <a:latin typeface="Calibri" panose="020F0502020204030204" pitchFamily="34" charset="0"/>
                <a:ea typeface="Century Gothic" charset="0"/>
                <a:cs typeface="Calibri" panose="020F0502020204030204" pitchFamily="34" charset="0"/>
              </a:rPr>
              <a:t>PRODUCT &amp; SUPPORT</a:t>
            </a:r>
          </a:p>
        </p:txBody>
      </p:sp>
      <p:sp>
        <p:nvSpPr>
          <p:cNvPr id="28" name="TextBox 27">
            <a:extLst>
              <a:ext uri="{FF2B5EF4-FFF2-40B4-BE49-F238E27FC236}">
                <a16:creationId xmlns:a16="http://schemas.microsoft.com/office/drawing/2014/main" id="{6DD4D5B8-A582-2B08-5893-AD42C4DB4E7C}"/>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Who uses your product? Instead of referring to “the customer” or “the user,” describe real people with real problems. A persona is an archetype for the users of your product. A persona is typically based on research with several customers, not a single customer. Avoid using demographic information such as age or race unless these factors are relevant to product decisions.</a:t>
            </a:r>
          </a:p>
        </p:txBody>
      </p:sp>
      <p:cxnSp>
        <p:nvCxnSpPr>
          <p:cNvPr id="36" name="Straight Connector 35">
            <a:extLst>
              <a:ext uri="{FF2B5EF4-FFF2-40B4-BE49-F238E27FC236}">
                <a16:creationId xmlns:a16="http://schemas.microsoft.com/office/drawing/2014/main" id="{72D007FE-E72A-B62A-3770-56354975A48D}"/>
              </a:ext>
            </a:extLst>
          </p:cNvPr>
          <p:cNvCxnSpPr>
            <a:cxnSpLocks/>
          </p:cNvCxnSpPr>
          <p:nvPr/>
        </p:nvCxnSpPr>
        <p:spPr>
          <a:xfrm flipH="1">
            <a:off x="7337757" y="3510814"/>
            <a:ext cx="0" cy="1005861"/>
          </a:xfrm>
          <a:prstGeom prst="line">
            <a:avLst/>
          </a:prstGeom>
          <a:ln w="1905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E4CAE466-D204-170B-1010-D53FB7BA2303}"/>
              </a:ext>
            </a:extLst>
          </p:cNvPr>
          <p:cNvGrpSpPr/>
          <p:nvPr/>
        </p:nvGrpSpPr>
        <p:grpSpPr>
          <a:xfrm>
            <a:off x="1026896" y="4840393"/>
            <a:ext cx="7090208" cy="200055"/>
            <a:chOff x="1234440" y="4840393"/>
            <a:chExt cx="7090208" cy="200055"/>
          </a:xfrm>
        </p:grpSpPr>
        <p:sp>
          <p:nvSpPr>
            <p:cNvPr id="47" name="TextBox 46">
              <a:extLst>
                <a:ext uri="{FF2B5EF4-FFF2-40B4-BE49-F238E27FC236}">
                  <a16:creationId xmlns:a16="http://schemas.microsoft.com/office/drawing/2014/main" id="{BAD4ABBA-74CB-C108-7E15-A78BBAF5D092}"/>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48" name="Picture 47">
              <a:extLst>
                <a:ext uri="{FF2B5EF4-FFF2-40B4-BE49-F238E27FC236}">
                  <a16:creationId xmlns:a16="http://schemas.microsoft.com/office/drawing/2014/main" id="{41CB982E-11E5-197E-4939-908FCD8DC7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2809463908"/>
      </p:ext>
    </p:extLst>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Feature_Request">
    <p:bg>
      <p:bgPr>
        <a:solidFill>
          <a:schemeClr val="bg2"/>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F7325BC-64EA-1D58-34B9-321FA086FB27}"/>
              </a:ext>
            </a:extLst>
          </p:cNvPr>
          <p:cNvSpPr txBox="1">
            <a:spLocks/>
          </p:cNvSpPr>
          <p:nvPr/>
        </p:nvSpPr>
        <p:spPr bwMode="auto">
          <a:xfrm>
            <a:off x="374904" y="91440"/>
            <a:ext cx="3904487" cy="457200"/>
          </a:xfrm>
          <a:prstGeom prst="rect">
            <a:avLst/>
          </a:prstGeo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noAutofit/>
          </a:bodyPr>
          <a:lstStyle>
            <a:defPPr>
              <a:defRPr lang="en-US"/>
            </a:defPPr>
            <a:lvl1pPr>
              <a:defRPr sz="2400">
                <a:latin typeface="Calibri" panose="020F0502020204030204" pitchFamily="34" charset="0"/>
                <a:ea typeface="Century Gothic" charset="0"/>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a:t>Feature Request</a:t>
            </a:r>
          </a:p>
        </p:txBody>
      </p:sp>
      <p:sp>
        <p:nvSpPr>
          <p:cNvPr id="6" name="Rectangle 5">
            <a:extLst>
              <a:ext uri="{FF2B5EF4-FFF2-40B4-BE49-F238E27FC236}">
                <a16:creationId xmlns:a16="http://schemas.microsoft.com/office/drawing/2014/main" id="{931A9A6E-99AA-3839-3F99-4D8B774164B8}"/>
              </a:ext>
            </a:extLst>
          </p:cNvPr>
          <p:cNvSpPr/>
          <p:nvPr/>
        </p:nvSpPr>
        <p:spPr>
          <a:xfrm>
            <a:off x="457200" y="681273"/>
            <a:ext cx="6153904" cy="1300351"/>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DESCRIPTION OF THE ISSUE</a:t>
            </a:r>
          </a:p>
        </p:txBody>
      </p:sp>
      <p:sp>
        <p:nvSpPr>
          <p:cNvPr id="7" name="Rectangle 6">
            <a:extLst>
              <a:ext uri="{FF2B5EF4-FFF2-40B4-BE49-F238E27FC236}">
                <a16:creationId xmlns:a16="http://schemas.microsoft.com/office/drawing/2014/main" id="{1795FB78-8091-7C51-87B1-193D6F82F0C6}"/>
              </a:ext>
            </a:extLst>
          </p:cNvPr>
          <p:cNvSpPr/>
          <p:nvPr/>
        </p:nvSpPr>
        <p:spPr>
          <a:xfrm>
            <a:off x="452769" y="2034393"/>
            <a:ext cx="6151864" cy="1189415"/>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DESCRIBE ONE OR MORE SCENARIOS FOR THE PROBLEM OR ISSUE</a:t>
            </a:r>
          </a:p>
        </p:txBody>
      </p:sp>
      <p:sp>
        <p:nvSpPr>
          <p:cNvPr id="12" name="Text Placeholder 41">
            <a:extLst>
              <a:ext uri="{FF2B5EF4-FFF2-40B4-BE49-F238E27FC236}">
                <a16:creationId xmlns:a16="http://schemas.microsoft.com/office/drawing/2014/main" id="{D25C1250-A5BD-FDE6-7274-DB545446A09B}"/>
              </a:ext>
            </a:extLst>
          </p:cNvPr>
          <p:cNvSpPr>
            <a:spLocks noGrp="1"/>
          </p:cNvSpPr>
          <p:nvPr>
            <p:ph type="body" sz="quarter" idx="37" hasCustomPrompt="1"/>
          </p:nvPr>
        </p:nvSpPr>
        <p:spPr>
          <a:xfrm>
            <a:off x="457199" y="836227"/>
            <a:ext cx="6153907" cy="1145398"/>
          </a:xfrm>
          <a:prstGeom prst="rect">
            <a:avLst/>
          </a:prstGeom>
        </p:spPr>
        <p:txBody>
          <a:bodyPr wrap="square" lIns="45720" rIns="45720" anchor="t">
            <a:normAutofit/>
          </a:bodyPr>
          <a:lstStyle>
            <a:lvl1pPr>
              <a:spcAft>
                <a:spcPts val="300"/>
              </a:spcAft>
              <a:defRPr sz="1000" b="0" i="0">
                <a:latin typeface="+mn-lt"/>
              </a:defRPr>
            </a:lvl1pPr>
          </a:lstStyle>
          <a:p>
            <a:pPr lvl="0"/>
            <a:r>
              <a:rPr lang="en-US"/>
              <a:t>How would a customer describe the problem or issue?</a:t>
            </a:r>
          </a:p>
        </p:txBody>
      </p:sp>
      <p:sp>
        <p:nvSpPr>
          <p:cNvPr id="13" name="Text Placeholder 41">
            <a:extLst>
              <a:ext uri="{FF2B5EF4-FFF2-40B4-BE49-F238E27FC236}">
                <a16:creationId xmlns:a16="http://schemas.microsoft.com/office/drawing/2014/main" id="{FCAF761B-A2B6-0E6F-66BD-46B2E49EC9C5}"/>
              </a:ext>
            </a:extLst>
          </p:cNvPr>
          <p:cNvSpPr>
            <a:spLocks noGrp="1"/>
          </p:cNvSpPr>
          <p:nvPr>
            <p:ph type="body" sz="quarter" idx="38" hasCustomPrompt="1"/>
          </p:nvPr>
        </p:nvSpPr>
        <p:spPr>
          <a:xfrm>
            <a:off x="465924" y="2266376"/>
            <a:ext cx="6138709" cy="956275"/>
          </a:xfrm>
          <a:prstGeom prst="rect">
            <a:avLst/>
          </a:prstGeom>
        </p:spPr>
        <p:txBody>
          <a:bodyPr wrap="square" lIns="45720" rIns="45720" anchor="t">
            <a:normAutofit/>
          </a:bodyPr>
          <a:lstStyle>
            <a:lvl1pPr>
              <a:spcAft>
                <a:spcPts val="300"/>
              </a:spcAft>
              <a:defRPr sz="1000" b="0" i="0">
                <a:latin typeface="+mn-lt"/>
              </a:defRPr>
            </a:lvl1pPr>
          </a:lstStyle>
          <a:p>
            <a:pPr lvl="0"/>
            <a:r>
              <a:rPr lang="en-US"/>
              <a:t>Provide context about the issue. Include situations where it happens, how frequently it happens and if known, the impact of not addressing the issue.</a:t>
            </a:r>
          </a:p>
        </p:txBody>
      </p:sp>
      <p:sp>
        <p:nvSpPr>
          <p:cNvPr id="18" name="Rectangle 17">
            <a:extLst>
              <a:ext uri="{FF2B5EF4-FFF2-40B4-BE49-F238E27FC236}">
                <a16:creationId xmlns:a16="http://schemas.microsoft.com/office/drawing/2014/main" id="{4153940A-3935-7154-9277-3D0E17E48975}"/>
              </a:ext>
            </a:extLst>
          </p:cNvPr>
          <p:cNvSpPr>
            <a:spLocks noChangeAspect="1"/>
          </p:cNvSpPr>
          <p:nvPr/>
        </p:nvSpPr>
        <p:spPr>
          <a:xfrm>
            <a:off x="9209672" y="3383809"/>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9" name="TextBox 18">
            <a:extLst>
              <a:ext uri="{FF2B5EF4-FFF2-40B4-BE49-F238E27FC236}">
                <a16:creationId xmlns:a16="http://schemas.microsoft.com/office/drawing/2014/main" id="{549BFF22-5C49-4015-6515-33E78548D00D}"/>
              </a:ext>
            </a:extLst>
          </p:cNvPr>
          <p:cNvSpPr txBox="1"/>
          <p:nvPr/>
        </p:nvSpPr>
        <p:spPr>
          <a:xfrm>
            <a:off x="9301112" y="3234489"/>
            <a:ext cx="1488162" cy="780779"/>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Copy the square from the slide master and paste onto your template to indicate the status</a:t>
            </a:r>
          </a:p>
        </p:txBody>
      </p:sp>
      <p:sp>
        <p:nvSpPr>
          <p:cNvPr id="2" name="TextBox 1">
            <a:extLst>
              <a:ext uri="{FF2B5EF4-FFF2-40B4-BE49-F238E27FC236}">
                <a16:creationId xmlns:a16="http://schemas.microsoft.com/office/drawing/2014/main" id="{98F12097-0EBD-E53F-BA8B-96C9FFB5B6F3}"/>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Information needed to understand a request for new capabilities</a:t>
            </a:r>
          </a:p>
        </p:txBody>
      </p:sp>
      <p:sp>
        <p:nvSpPr>
          <p:cNvPr id="23" name="Rectangle 22">
            <a:extLst>
              <a:ext uri="{FF2B5EF4-FFF2-40B4-BE49-F238E27FC236}">
                <a16:creationId xmlns:a16="http://schemas.microsoft.com/office/drawing/2014/main" id="{63061050-9985-ACBF-71A5-9C1AF932C00A}"/>
              </a:ext>
            </a:extLst>
          </p:cNvPr>
          <p:cNvSpPr/>
          <p:nvPr/>
        </p:nvSpPr>
        <p:spPr>
          <a:xfrm>
            <a:off x="4603774" y="71152"/>
            <a:ext cx="2011680" cy="376261"/>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B604697B-055E-83C4-6F21-F7DF08CD8FE3}"/>
              </a:ext>
            </a:extLst>
          </p:cNvPr>
          <p:cNvSpPr>
            <a:spLocks noGrp="1"/>
          </p:cNvSpPr>
          <p:nvPr>
            <p:ph type="body" sz="quarter" idx="32" hasCustomPrompt="1"/>
          </p:nvPr>
        </p:nvSpPr>
        <p:spPr>
          <a:xfrm>
            <a:off x="4597383" y="235475"/>
            <a:ext cx="2011680" cy="219456"/>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4" name="Rectangle 3">
            <a:extLst>
              <a:ext uri="{FF2B5EF4-FFF2-40B4-BE49-F238E27FC236}">
                <a16:creationId xmlns:a16="http://schemas.microsoft.com/office/drawing/2014/main" id="{0951AB90-9C60-2A7A-F6A9-24FDAFA489F0}"/>
              </a:ext>
            </a:extLst>
          </p:cNvPr>
          <p:cNvSpPr/>
          <p:nvPr/>
        </p:nvSpPr>
        <p:spPr>
          <a:xfrm>
            <a:off x="6676856" y="832731"/>
            <a:ext cx="2010697" cy="548640"/>
          </a:xfrm>
          <a:prstGeom prst="rect">
            <a:avLst/>
          </a:prstGeom>
          <a:solidFill>
            <a:schemeClr val="accent4">
              <a:lumMod val="20000"/>
              <a:lumOff val="80000"/>
            </a:schemeClr>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BUYER PERSONA</a:t>
            </a:r>
          </a:p>
        </p:txBody>
      </p:sp>
      <p:sp>
        <p:nvSpPr>
          <p:cNvPr id="8" name="Text Placeholder 41">
            <a:extLst>
              <a:ext uri="{FF2B5EF4-FFF2-40B4-BE49-F238E27FC236}">
                <a16:creationId xmlns:a16="http://schemas.microsoft.com/office/drawing/2014/main" id="{902DA60C-A392-F705-EB06-DA44ECDDE3CF}"/>
              </a:ext>
            </a:extLst>
          </p:cNvPr>
          <p:cNvSpPr>
            <a:spLocks noGrp="1"/>
          </p:cNvSpPr>
          <p:nvPr>
            <p:ph type="body" sz="quarter" idx="39" hasCustomPrompt="1"/>
          </p:nvPr>
        </p:nvSpPr>
        <p:spPr>
          <a:xfrm>
            <a:off x="6680585" y="987685"/>
            <a:ext cx="2013843" cy="39368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BUY the solution</a:t>
            </a:r>
          </a:p>
        </p:txBody>
      </p:sp>
      <p:sp>
        <p:nvSpPr>
          <p:cNvPr id="10" name="Rectangle 9">
            <a:extLst>
              <a:ext uri="{FF2B5EF4-FFF2-40B4-BE49-F238E27FC236}">
                <a16:creationId xmlns:a16="http://schemas.microsoft.com/office/drawing/2014/main" id="{460EA0A7-58F7-115D-FB2B-A1C065B7BFE1}"/>
              </a:ext>
            </a:extLst>
          </p:cNvPr>
          <p:cNvSpPr/>
          <p:nvPr/>
        </p:nvSpPr>
        <p:spPr>
          <a:xfrm>
            <a:off x="6676856" y="1432984"/>
            <a:ext cx="2010697" cy="548640"/>
          </a:xfrm>
          <a:prstGeom prst="rect">
            <a:avLst/>
          </a:prstGeom>
          <a:solidFill>
            <a:schemeClr val="accent4">
              <a:lumMod val="20000"/>
              <a:lumOff val="80000"/>
            </a:schemeClr>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USER PERSONA</a:t>
            </a:r>
          </a:p>
        </p:txBody>
      </p:sp>
      <p:sp>
        <p:nvSpPr>
          <p:cNvPr id="11" name="Text Placeholder 41">
            <a:extLst>
              <a:ext uri="{FF2B5EF4-FFF2-40B4-BE49-F238E27FC236}">
                <a16:creationId xmlns:a16="http://schemas.microsoft.com/office/drawing/2014/main" id="{6AAC6228-1EF2-3FA8-097D-5C1D7A7BD58D}"/>
              </a:ext>
            </a:extLst>
          </p:cNvPr>
          <p:cNvSpPr>
            <a:spLocks noGrp="1"/>
          </p:cNvSpPr>
          <p:nvPr>
            <p:ph type="body" sz="quarter" idx="41" hasCustomPrompt="1"/>
          </p:nvPr>
        </p:nvSpPr>
        <p:spPr>
          <a:xfrm>
            <a:off x="6672957" y="1596398"/>
            <a:ext cx="2013843" cy="38522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USE the solution</a:t>
            </a:r>
          </a:p>
        </p:txBody>
      </p:sp>
      <p:sp>
        <p:nvSpPr>
          <p:cNvPr id="21" name="Rectangle 20">
            <a:extLst>
              <a:ext uri="{FF2B5EF4-FFF2-40B4-BE49-F238E27FC236}">
                <a16:creationId xmlns:a16="http://schemas.microsoft.com/office/drawing/2014/main" id="{EB0E49BC-AEE8-D32E-61FC-75E4FD76E5DC}"/>
              </a:ext>
            </a:extLst>
          </p:cNvPr>
          <p:cNvSpPr/>
          <p:nvPr/>
        </p:nvSpPr>
        <p:spPr>
          <a:xfrm>
            <a:off x="6675873" y="4104186"/>
            <a:ext cx="2011680" cy="418012"/>
          </a:xfrm>
          <a:prstGeom prst="rect">
            <a:avLst/>
          </a:prstGeom>
          <a:solidFill>
            <a:schemeClr val="accent4">
              <a:lumMod val="20000"/>
              <a:lumOff val="80000"/>
            </a:schemeClr>
          </a:solidFill>
          <a:ln>
            <a:solidFill>
              <a:schemeClr val="bg1">
                <a:lumMod val="75000"/>
              </a:schemeClr>
            </a:solidFill>
          </a:ln>
          <a:effectLst/>
        </p:spPr>
        <p:txBody>
          <a:bodyPr wrap="square" lIns="91355" tIns="45678" rIns="91355" bIns="45678" rtlCol="0" anchor="t" anchorCtr="0">
            <a:noAutofit/>
          </a:bodyPr>
          <a:lstStyle/>
          <a:p>
            <a:pPr marL="0" indent="0">
              <a:tabLst>
                <a:tab pos="2451100" algn="l"/>
              </a:tabLst>
            </a:pPr>
            <a:r>
              <a:rPr lang="en-US" sz="800" b="1">
                <a:ln w="0">
                  <a:noFill/>
                </a:ln>
                <a:latin typeface="+mj-lt"/>
                <a:ea typeface="Calibri" charset="0"/>
                <a:cs typeface="Calibri" panose="020F0502020204030204" pitchFamily="34" charset="0"/>
              </a:rPr>
              <a:t>UPDATED BY</a:t>
            </a:r>
          </a:p>
        </p:txBody>
      </p:sp>
      <p:sp>
        <p:nvSpPr>
          <p:cNvPr id="25" name="Text Placeholder 41">
            <a:extLst>
              <a:ext uri="{FF2B5EF4-FFF2-40B4-BE49-F238E27FC236}">
                <a16:creationId xmlns:a16="http://schemas.microsoft.com/office/drawing/2014/main" id="{CA77F1F9-DEB9-89F7-3ECF-E71C4CA53559}"/>
              </a:ext>
            </a:extLst>
          </p:cNvPr>
          <p:cNvSpPr>
            <a:spLocks noGrp="1"/>
          </p:cNvSpPr>
          <p:nvPr>
            <p:ph type="body" sz="quarter" idx="40" hasCustomPrompt="1"/>
          </p:nvPr>
        </p:nvSpPr>
        <p:spPr>
          <a:xfrm>
            <a:off x="6672957" y="4298533"/>
            <a:ext cx="2022570" cy="223666"/>
          </a:xfrm>
          <a:prstGeom prst="rect">
            <a:avLst/>
          </a:prstGeom>
        </p:spPr>
        <p:txBody>
          <a:bodyPr anchor="t">
            <a:normAutofit/>
          </a:bodyPr>
          <a:lstStyle>
            <a:lvl1pPr>
              <a:spcAft>
                <a:spcPts val="300"/>
              </a:spcAft>
              <a:defRPr sz="1000" b="0" i="0">
                <a:latin typeface="+mn-lt"/>
              </a:defRPr>
            </a:lvl1pPr>
          </a:lstStyle>
          <a:p>
            <a:pPr lvl="0"/>
            <a:r>
              <a:rPr lang="en-US"/>
              <a:t>Name and date</a:t>
            </a:r>
          </a:p>
        </p:txBody>
      </p:sp>
      <p:sp>
        <p:nvSpPr>
          <p:cNvPr id="26" name="Rectangle 25">
            <a:extLst>
              <a:ext uri="{FF2B5EF4-FFF2-40B4-BE49-F238E27FC236}">
                <a16:creationId xmlns:a16="http://schemas.microsoft.com/office/drawing/2014/main" id="{57F2E70C-35A8-8F84-A1FE-D486117E8107}"/>
              </a:ext>
            </a:extLst>
          </p:cNvPr>
          <p:cNvSpPr/>
          <p:nvPr/>
        </p:nvSpPr>
        <p:spPr>
          <a:xfrm>
            <a:off x="6683846" y="71152"/>
            <a:ext cx="2011680" cy="376261"/>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SUBMITTED BY</a:t>
            </a:r>
          </a:p>
        </p:txBody>
      </p:sp>
      <p:sp>
        <p:nvSpPr>
          <p:cNvPr id="28" name="Rectangle 27">
            <a:extLst>
              <a:ext uri="{FF2B5EF4-FFF2-40B4-BE49-F238E27FC236}">
                <a16:creationId xmlns:a16="http://schemas.microsoft.com/office/drawing/2014/main" id="{2535EE07-DA33-82E5-035F-0DB21F063477}"/>
              </a:ext>
            </a:extLst>
          </p:cNvPr>
          <p:cNvSpPr/>
          <p:nvPr/>
        </p:nvSpPr>
        <p:spPr>
          <a:xfrm>
            <a:off x="457201" y="3271091"/>
            <a:ext cx="6153912" cy="1251107"/>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CONTACT INFO </a:t>
            </a:r>
          </a:p>
        </p:txBody>
      </p:sp>
      <p:sp>
        <p:nvSpPr>
          <p:cNvPr id="29" name="Text Placeholder 41">
            <a:extLst>
              <a:ext uri="{FF2B5EF4-FFF2-40B4-BE49-F238E27FC236}">
                <a16:creationId xmlns:a16="http://schemas.microsoft.com/office/drawing/2014/main" id="{F4E162B2-054D-0C65-314B-0CF35E3CAA4A}"/>
              </a:ext>
            </a:extLst>
          </p:cNvPr>
          <p:cNvSpPr>
            <a:spLocks noGrp="1"/>
          </p:cNvSpPr>
          <p:nvPr>
            <p:ph type="body" sz="quarter" idx="42" hasCustomPrompt="1"/>
          </p:nvPr>
        </p:nvSpPr>
        <p:spPr>
          <a:xfrm>
            <a:off x="465925" y="3443788"/>
            <a:ext cx="6138709" cy="1078410"/>
          </a:xfrm>
          <a:prstGeom prst="rect">
            <a:avLst/>
          </a:prstGeom>
        </p:spPr>
        <p:txBody>
          <a:bodyPr wrap="square" lIns="45720" rIns="45720" anchor="t">
            <a:normAutofit/>
          </a:bodyPr>
          <a:lstStyle>
            <a:lvl1pPr>
              <a:spcAft>
                <a:spcPts val="300"/>
              </a:spcAft>
              <a:defRPr sz="1000" b="0" i="0">
                <a:latin typeface="+mn-lt"/>
              </a:defRPr>
            </a:lvl1pPr>
          </a:lstStyle>
          <a:p>
            <a:pPr lvl="0"/>
            <a:r>
              <a:rPr lang="en-US"/>
              <a:t>Names and emails of people we can contact for more information</a:t>
            </a:r>
          </a:p>
        </p:txBody>
      </p:sp>
      <p:sp>
        <p:nvSpPr>
          <p:cNvPr id="5" name="TextBox 4">
            <a:extLst>
              <a:ext uri="{FF2B5EF4-FFF2-40B4-BE49-F238E27FC236}">
                <a16:creationId xmlns:a16="http://schemas.microsoft.com/office/drawing/2014/main" id="{89C0ACF7-5916-A594-F45B-2F4C27D60277}"/>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If you use some form of feature request such as this one, ask what type of people will BUY the solution, what type of people will USE the solution, and a description of one or more scenarios for the problem or issue. Ask for contact information so you can later learn more about what is being requested at the time you are considering solving the problem.</a:t>
            </a:r>
          </a:p>
        </p:txBody>
      </p:sp>
      <p:sp>
        <p:nvSpPr>
          <p:cNvPr id="9" name="Rectangle 8">
            <a:extLst>
              <a:ext uri="{FF2B5EF4-FFF2-40B4-BE49-F238E27FC236}">
                <a16:creationId xmlns:a16="http://schemas.microsoft.com/office/drawing/2014/main" id="{E1BA5B6A-DBAE-C986-9012-C58C7752C57A}"/>
              </a:ext>
            </a:extLst>
          </p:cNvPr>
          <p:cNvSpPr/>
          <p:nvPr/>
        </p:nvSpPr>
        <p:spPr>
          <a:xfrm>
            <a:off x="6676856" y="2033237"/>
            <a:ext cx="2010697" cy="1189414"/>
          </a:xfrm>
          <a:prstGeom prst="rect">
            <a:avLst/>
          </a:prstGeom>
          <a:solidFill>
            <a:schemeClr val="accent4">
              <a:lumMod val="20000"/>
              <a:lumOff val="80000"/>
            </a:schemeClr>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PROBLEM RATING</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1: Has a problem</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2: Is aware of the problem</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3: Is seeking a solution</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4: Has assembled a solution</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5: Has budgeted for a solution</a:t>
            </a:r>
          </a:p>
        </p:txBody>
      </p:sp>
      <p:sp>
        <p:nvSpPr>
          <p:cNvPr id="14" name="Text Placeholder 41">
            <a:extLst>
              <a:ext uri="{FF2B5EF4-FFF2-40B4-BE49-F238E27FC236}">
                <a16:creationId xmlns:a16="http://schemas.microsoft.com/office/drawing/2014/main" id="{D27A8B5A-A72F-7413-2D0B-A2559E0650B4}"/>
              </a:ext>
            </a:extLst>
          </p:cNvPr>
          <p:cNvSpPr>
            <a:spLocks noGrp="1"/>
          </p:cNvSpPr>
          <p:nvPr>
            <p:ph type="body" sz="quarter" idx="43" hasCustomPrompt="1"/>
          </p:nvPr>
        </p:nvSpPr>
        <p:spPr>
          <a:xfrm>
            <a:off x="8370368" y="2040171"/>
            <a:ext cx="316432" cy="283666"/>
          </a:xfrm>
          <a:prstGeom prst="rect">
            <a:avLst/>
          </a:prstGeom>
        </p:spPr>
        <p:txBody>
          <a:bodyPr wrap="square" lIns="45720" rIns="45720" anchor="t">
            <a:normAutofit/>
          </a:bodyPr>
          <a:lstStyle>
            <a:lvl1pPr algn="ctr">
              <a:spcAft>
                <a:spcPts val="300"/>
              </a:spcAft>
              <a:defRPr sz="1200" b="1" i="0">
                <a:latin typeface="+mn-lt"/>
              </a:defRPr>
            </a:lvl1pPr>
          </a:lstStyle>
          <a:p>
            <a:pPr lvl="0">
              <a:spcBef>
                <a:spcPts val="0"/>
              </a:spcBef>
            </a:pPr>
            <a:r>
              <a:rPr lang="en-US"/>
              <a:t>#</a:t>
            </a:r>
          </a:p>
        </p:txBody>
      </p:sp>
      <p:grpSp>
        <p:nvGrpSpPr>
          <p:cNvPr id="36" name="Group 35">
            <a:extLst>
              <a:ext uri="{FF2B5EF4-FFF2-40B4-BE49-F238E27FC236}">
                <a16:creationId xmlns:a16="http://schemas.microsoft.com/office/drawing/2014/main" id="{BB0CF828-F4B6-E4AF-77A6-28EA57B13B13}"/>
              </a:ext>
            </a:extLst>
          </p:cNvPr>
          <p:cNvGrpSpPr/>
          <p:nvPr/>
        </p:nvGrpSpPr>
        <p:grpSpPr>
          <a:xfrm>
            <a:off x="1026896" y="4840393"/>
            <a:ext cx="7090208" cy="200055"/>
            <a:chOff x="1234440" y="4840393"/>
            <a:chExt cx="7090208" cy="200055"/>
          </a:xfrm>
        </p:grpSpPr>
        <p:sp>
          <p:nvSpPr>
            <p:cNvPr id="37" name="TextBox 36">
              <a:extLst>
                <a:ext uri="{FF2B5EF4-FFF2-40B4-BE49-F238E27FC236}">
                  <a16:creationId xmlns:a16="http://schemas.microsoft.com/office/drawing/2014/main" id="{78F28151-01B7-3A59-A952-43C5B3176043}"/>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38" name="Picture 37">
              <a:extLst>
                <a:ext uri="{FF2B5EF4-FFF2-40B4-BE49-F238E27FC236}">
                  <a16:creationId xmlns:a16="http://schemas.microsoft.com/office/drawing/2014/main" id="{2936BF20-ED8A-0597-B8F6-1BA1CE47B5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
        <p:nvSpPr>
          <p:cNvPr id="15" name="Rectangle 14">
            <a:extLst>
              <a:ext uri="{FF2B5EF4-FFF2-40B4-BE49-F238E27FC236}">
                <a16:creationId xmlns:a16="http://schemas.microsoft.com/office/drawing/2014/main" id="{4D35BB60-93B2-3D19-48D5-A0BB0C91C123}"/>
              </a:ext>
            </a:extLst>
          </p:cNvPr>
          <p:cNvSpPr/>
          <p:nvPr/>
        </p:nvSpPr>
        <p:spPr>
          <a:xfrm>
            <a:off x="6676856" y="3274264"/>
            <a:ext cx="2010697" cy="778309"/>
          </a:xfrm>
          <a:prstGeom prst="rect">
            <a:avLst/>
          </a:prstGeom>
          <a:solidFill>
            <a:schemeClr val="accent4">
              <a:lumMod val="20000"/>
              <a:lumOff val="80000"/>
            </a:schemeClr>
          </a:solidFill>
          <a:ln>
            <a:solidFill>
              <a:schemeClr val="bg1">
                <a:lumMod val="75000"/>
              </a:schemeClr>
            </a:solidFill>
          </a:ln>
          <a:effectLst/>
        </p:spPr>
        <p:txBody>
          <a:bodyPr wrap="square" lIns="91355" tIns="45678" rIns="91355" bIns="45678" rtlCol="0" anchor="t" anchorCtr="0">
            <a:noAutofit/>
          </a:bodyPr>
          <a:lstStyle/>
          <a:p>
            <a:pPr marL="0" indent="0">
              <a:tabLst>
                <a:tab pos="2451100" algn="l"/>
              </a:tabLst>
            </a:pPr>
            <a:r>
              <a:rPr lang="en-US" sz="800" b="1">
                <a:ln w="0">
                  <a:noFill/>
                </a:ln>
                <a:latin typeface="+mj-lt"/>
                <a:ea typeface="Calibri" charset="0"/>
                <a:cs typeface="Calibri" panose="020F0502020204030204" pitchFamily="34" charset="0"/>
              </a:rPr>
              <a:t>STATUS	</a:t>
            </a:r>
          </a:p>
        </p:txBody>
      </p:sp>
      <p:sp>
        <p:nvSpPr>
          <p:cNvPr id="30" name="TextBox 29">
            <a:extLst>
              <a:ext uri="{FF2B5EF4-FFF2-40B4-BE49-F238E27FC236}">
                <a16:creationId xmlns:a16="http://schemas.microsoft.com/office/drawing/2014/main" id="{26687DD2-2B7E-0953-D33E-0EC3184C3983}"/>
              </a:ext>
            </a:extLst>
          </p:cNvPr>
          <p:cNvSpPr txBox="1"/>
          <p:nvPr/>
        </p:nvSpPr>
        <p:spPr>
          <a:xfrm>
            <a:off x="6692461" y="3389621"/>
            <a:ext cx="1994339" cy="637182"/>
          </a:xfrm>
          <a:prstGeom prst="rect">
            <a:avLst/>
          </a:prstGeom>
          <a:noFill/>
          <a:ln>
            <a:noFill/>
          </a:ln>
        </p:spPr>
        <p:txBody>
          <a:bodyPr wrap="square" rtlCol="0" anchor="ctr">
            <a:noAutofit/>
          </a:bodyPr>
          <a:lstStyle/>
          <a:p>
            <a:pPr marL="170816" indent="-170816">
              <a:buSzPct val="100000"/>
              <a:buFont typeface="Wingdings" pitchFamily="2" charset="2"/>
              <a:buChar char="q"/>
            </a:pPr>
            <a:r>
              <a:rPr lang="en-US" sz="897" b="0" i="0">
                <a:solidFill>
                  <a:schemeClr val="tx1"/>
                </a:solidFill>
                <a:latin typeface="+mj-lt"/>
                <a:ea typeface="+mj-ea"/>
                <a:cs typeface="Calibri" panose="020F0502020204030204" pitchFamily="34" charset="0"/>
              </a:rPr>
              <a:t>PLANNED</a:t>
            </a:r>
          </a:p>
          <a:p>
            <a:pPr marL="170816" indent="-170816">
              <a:buSzPct val="100000"/>
              <a:buFont typeface="Wingdings" pitchFamily="2" charset="2"/>
              <a:buChar char="q"/>
            </a:pPr>
            <a:r>
              <a:rPr lang="en-US" sz="897" b="0" i="0">
                <a:solidFill>
                  <a:schemeClr val="tx1"/>
                </a:solidFill>
                <a:latin typeface="+mj-lt"/>
                <a:ea typeface="+mj-ea"/>
                <a:cs typeface="Calibri" panose="020F0502020204030204" pitchFamily="34" charset="0"/>
              </a:rPr>
              <a:t>ACCEPTED FOR CONSIDERATION</a:t>
            </a:r>
          </a:p>
          <a:p>
            <a:pPr marL="170816" indent="-170816">
              <a:buSzPct val="100000"/>
              <a:buFont typeface="Wingdings" pitchFamily="2" charset="2"/>
              <a:buChar char="q"/>
            </a:pPr>
            <a:r>
              <a:rPr lang="en-US" sz="897" b="0" i="0">
                <a:solidFill>
                  <a:schemeClr val="tx1"/>
                </a:solidFill>
                <a:latin typeface="+mj-lt"/>
                <a:ea typeface="+mj-ea"/>
                <a:cs typeface="Calibri" panose="020F0502020204030204" pitchFamily="34" charset="0"/>
              </a:rPr>
              <a:t>REJECTED</a:t>
            </a:r>
          </a:p>
        </p:txBody>
      </p:sp>
      <p:sp>
        <p:nvSpPr>
          <p:cNvPr id="16" name="TextBox 15">
            <a:extLst>
              <a:ext uri="{FF2B5EF4-FFF2-40B4-BE49-F238E27FC236}">
                <a16:creationId xmlns:a16="http://schemas.microsoft.com/office/drawing/2014/main" id="{A3E040D1-55F8-878B-813D-4BDA697FC6AA}"/>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20" name="TextBox 19">
            <a:extLst>
              <a:ext uri="{FF2B5EF4-FFF2-40B4-BE49-F238E27FC236}">
                <a16:creationId xmlns:a16="http://schemas.microsoft.com/office/drawing/2014/main" id="{30C89923-12EF-FC7A-86CF-EE948DBC5A0E}"/>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31" name="TextBox 30">
            <a:extLst>
              <a:ext uri="{FF2B5EF4-FFF2-40B4-BE49-F238E27FC236}">
                <a16:creationId xmlns:a16="http://schemas.microsoft.com/office/drawing/2014/main" id="{095FE5AD-B40D-FCB1-33C1-0F6730BA63F5}"/>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33" name="TextBox 32">
            <a:extLst>
              <a:ext uri="{FF2B5EF4-FFF2-40B4-BE49-F238E27FC236}">
                <a16:creationId xmlns:a16="http://schemas.microsoft.com/office/drawing/2014/main" id="{ACACC7E0-F0D1-E8A1-C8BB-392033A97DFA}"/>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17" name="TextBox 16">
            <a:extLst>
              <a:ext uri="{FF2B5EF4-FFF2-40B4-BE49-F238E27FC236}">
                <a16:creationId xmlns:a16="http://schemas.microsoft.com/office/drawing/2014/main" id="{0CFC6B78-1F9F-7CB7-5EA7-B762B7E0A328}"/>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27" name="Text Placeholder 5">
            <a:extLst>
              <a:ext uri="{FF2B5EF4-FFF2-40B4-BE49-F238E27FC236}">
                <a16:creationId xmlns:a16="http://schemas.microsoft.com/office/drawing/2014/main" id="{491EAE7F-622E-C59F-0D56-4D2B241B2CF6}"/>
              </a:ext>
            </a:extLst>
          </p:cNvPr>
          <p:cNvSpPr>
            <a:spLocks noGrp="1"/>
          </p:cNvSpPr>
          <p:nvPr>
            <p:ph type="body" sz="quarter" idx="26" hasCustomPrompt="1"/>
          </p:nvPr>
        </p:nvSpPr>
        <p:spPr>
          <a:xfrm>
            <a:off x="6683846" y="235475"/>
            <a:ext cx="2011680" cy="21887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Name and date</a:t>
            </a:r>
          </a:p>
        </p:txBody>
      </p:sp>
    </p:spTree>
    <p:extLst>
      <p:ext uri="{BB962C8B-B14F-4D97-AF65-F5344CB8AC3E}">
        <p14:creationId xmlns:p14="http://schemas.microsoft.com/office/powerpoint/2010/main" val="2087231890"/>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Problem_Story">
    <p:bg>
      <p:bgPr>
        <a:solidFill>
          <a:schemeClr val="bg2"/>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C513EE3-005C-BFBC-B442-98DA4B7E92A7}"/>
              </a:ext>
            </a:extLst>
          </p:cNvPr>
          <p:cNvSpPr/>
          <p:nvPr/>
        </p:nvSpPr>
        <p:spPr>
          <a:xfrm>
            <a:off x="6676719" y="3240891"/>
            <a:ext cx="2011680" cy="1280160"/>
          </a:xfrm>
          <a:prstGeom prst="rect">
            <a:avLst/>
          </a:prstGeom>
          <a:solidFill>
            <a:schemeClr val="accent4">
              <a:lumMod val="20000"/>
              <a:lumOff val="80000"/>
            </a:schemeClr>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MEASURE OF SUCCESS</a:t>
            </a:r>
          </a:p>
        </p:txBody>
      </p:sp>
      <p:sp>
        <p:nvSpPr>
          <p:cNvPr id="41" name="Rectangle 40">
            <a:extLst>
              <a:ext uri="{FF2B5EF4-FFF2-40B4-BE49-F238E27FC236}">
                <a16:creationId xmlns:a16="http://schemas.microsoft.com/office/drawing/2014/main" id="{52DFF9F2-A792-F9C8-CD9D-2E0847EA29DB}"/>
              </a:ext>
            </a:extLst>
          </p:cNvPr>
          <p:cNvSpPr/>
          <p:nvPr/>
        </p:nvSpPr>
        <p:spPr>
          <a:xfrm>
            <a:off x="6675324" y="1109810"/>
            <a:ext cx="2011680" cy="2061345"/>
          </a:xfrm>
          <a:prstGeom prst="rect">
            <a:avLst/>
          </a:prstGeom>
          <a:solidFill>
            <a:schemeClr val="accent4">
              <a:lumMod val="20000"/>
              <a:lumOff val="80000"/>
            </a:schemeClr>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ACCEPTANCE CRITERIA</a:t>
            </a:r>
          </a:p>
        </p:txBody>
      </p:sp>
      <p:sp>
        <p:nvSpPr>
          <p:cNvPr id="36" name="Rectangle 35">
            <a:extLst>
              <a:ext uri="{FF2B5EF4-FFF2-40B4-BE49-F238E27FC236}">
                <a16:creationId xmlns:a16="http://schemas.microsoft.com/office/drawing/2014/main" id="{041CCD62-D2B2-8C43-48FE-881989E0F944}"/>
              </a:ext>
            </a:extLst>
          </p:cNvPr>
          <p:cNvSpPr/>
          <p:nvPr/>
        </p:nvSpPr>
        <p:spPr>
          <a:xfrm>
            <a:off x="4591970" y="3240891"/>
            <a:ext cx="2011680" cy="1280160"/>
          </a:xfrm>
          <a:prstGeom prst="rect">
            <a:avLst/>
          </a:prstGeom>
          <a:solidFill>
            <a:schemeClr val="accent4">
              <a:lumMod val="20000"/>
              <a:lumOff val="80000"/>
            </a:schemeClr>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OUTCOME</a:t>
            </a:r>
          </a:p>
        </p:txBody>
      </p:sp>
      <p:sp>
        <p:nvSpPr>
          <p:cNvPr id="37" name="Rectangle 36">
            <a:extLst>
              <a:ext uri="{FF2B5EF4-FFF2-40B4-BE49-F238E27FC236}">
                <a16:creationId xmlns:a16="http://schemas.microsoft.com/office/drawing/2014/main" id="{B871535E-7E1A-4E10-B61D-67D034C0B54D}"/>
              </a:ext>
            </a:extLst>
          </p:cNvPr>
          <p:cNvSpPr/>
          <p:nvPr/>
        </p:nvSpPr>
        <p:spPr>
          <a:xfrm>
            <a:off x="457200" y="3240891"/>
            <a:ext cx="2011680" cy="1280160"/>
          </a:xfrm>
          <a:prstGeom prst="rect">
            <a:avLst/>
          </a:prstGeom>
          <a:solidFill>
            <a:schemeClr val="bg1"/>
          </a:solidFill>
          <a:ln>
            <a:solidFill>
              <a:schemeClr val="bg1">
                <a:lumMod val="75000"/>
              </a:schemeClr>
            </a:solidFill>
          </a:ln>
          <a:effectLst/>
        </p:spPr>
        <p:txBody>
          <a:bodyPr wrap="square" lIns="45720" tIns="45510" rIns="45720" bIns="45510" rtlCol="0" anchor="t" anchorCtr="0">
            <a:normAutofit/>
          </a:bodyPr>
          <a:lstStyle/>
          <a:p>
            <a:r>
              <a:rPr lang="en-US" sz="800" b="1" i="0">
                <a:solidFill>
                  <a:schemeClr val="tx1"/>
                </a:solidFill>
                <a:latin typeface="+mj-lt"/>
                <a:ea typeface="+mj-ea"/>
              </a:rPr>
              <a:t>MARKET EVIDENCE</a:t>
            </a:r>
            <a:endParaRPr lang="en-US" sz="800" b="1" i="0" cap="none" spc="0">
              <a:ln w="0">
                <a:noFill/>
              </a:ln>
              <a:solidFill>
                <a:schemeClr val="tx1"/>
              </a:solidFill>
              <a:latin typeface="+mj-lt"/>
              <a:ea typeface="+mj-ea"/>
              <a:cs typeface="Calibri" panose="020F0502020204030204" pitchFamily="34" charset="0"/>
            </a:endParaRPr>
          </a:p>
        </p:txBody>
      </p:sp>
      <p:sp>
        <p:nvSpPr>
          <p:cNvPr id="38" name="Rectangle 37">
            <a:extLst>
              <a:ext uri="{FF2B5EF4-FFF2-40B4-BE49-F238E27FC236}">
                <a16:creationId xmlns:a16="http://schemas.microsoft.com/office/drawing/2014/main" id="{27DF4EA1-D74A-F67E-4158-2B15A6FB2FD3}"/>
              </a:ext>
            </a:extLst>
          </p:cNvPr>
          <p:cNvSpPr/>
          <p:nvPr/>
        </p:nvSpPr>
        <p:spPr>
          <a:xfrm>
            <a:off x="2518993" y="3240891"/>
            <a:ext cx="2011680" cy="1280160"/>
          </a:xfrm>
          <a:prstGeom prst="rect">
            <a:avLst/>
          </a:prstGeom>
          <a:solidFill>
            <a:schemeClr val="bg1"/>
          </a:solidFill>
          <a:ln>
            <a:solidFill>
              <a:schemeClr val="bg1">
                <a:lumMod val="75000"/>
              </a:schemeClr>
            </a:solidFill>
          </a:ln>
          <a:effectLst/>
        </p:spPr>
        <p:txBody>
          <a:bodyPr wrap="square" lIns="45720" tIns="45510" rIns="45720" bIns="45510" rtlCol="0" anchor="t" anchorCtr="0">
            <a:normAutofit/>
          </a:bodyPr>
          <a:lstStyle/>
          <a:p>
            <a:r>
              <a:rPr lang="en-US" sz="800" b="1" i="0" cap="none" spc="0">
                <a:ln w="0">
                  <a:noFill/>
                </a:ln>
                <a:solidFill>
                  <a:schemeClr val="tx1"/>
                </a:solidFill>
                <a:latin typeface="+mj-lt"/>
                <a:ea typeface="+mj-ea"/>
                <a:cs typeface="Calibri" panose="020F0502020204030204" pitchFamily="34" charset="0"/>
              </a:rPr>
              <a:t>WHO TO CONTACT</a:t>
            </a:r>
          </a:p>
        </p:txBody>
      </p:sp>
      <p:sp>
        <p:nvSpPr>
          <p:cNvPr id="39" name="Rectangle 38">
            <a:extLst>
              <a:ext uri="{FF2B5EF4-FFF2-40B4-BE49-F238E27FC236}">
                <a16:creationId xmlns:a16="http://schemas.microsoft.com/office/drawing/2014/main" id="{47908099-F198-B0E9-BD42-AA3661AB40DA}"/>
              </a:ext>
            </a:extLst>
          </p:cNvPr>
          <p:cNvSpPr/>
          <p:nvPr/>
        </p:nvSpPr>
        <p:spPr>
          <a:xfrm>
            <a:off x="457200" y="679450"/>
            <a:ext cx="4073473" cy="3657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kern="1200">
                <a:solidFill>
                  <a:schemeClr val="tx1"/>
                </a:solidFill>
                <a:latin typeface="+mj-lt"/>
                <a:ea typeface="+mj-ea"/>
                <a:cs typeface="Calibri" panose="020F0502020204030204" pitchFamily="34" charset="0"/>
              </a:rPr>
              <a:t>PROBLEM</a:t>
            </a:r>
          </a:p>
        </p:txBody>
      </p:sp>
      <p:sp>
        <p:nvSpPr>
          <p:cNvPr id="40" name="Rectangle 39">
            <a:extLst>
              <a:ext uri="{FF2B5EF4-FFF2-40B4-BE49-F238E27FC236}">
                <a16:creationId xmlns:a16="http://schemas.microsoft.com/office/drawing/2014/main" id="{6C808B13-A71E-E656-1353-B04BC1A0A6E7}"/>
              </a:ext>
            </a:extLst>
          </p:cNvPr>
          <p:cNvSpPr/>
          <p:nvPr/>
        </p:nvSpPr>
        <p:spPr>
          <a:xfrm>
            <a:off x="457200" y="1111343"/>
            <a:ext cx="4073473" cy="62568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a:ln w="0">
                  <a:noFill/>
                </a:ln>
                <a:solidFill>
                  <a:schemeClr val="tx1"/>
                </a:solidFill>
                <a:latin typeface="+mj-lt"/>
                <a:ea typeface="+mj-ea"/>
                <a:cs typeface="Calibri" panose="020F0502020204030204" pitchFamily="34" charset="0"/>
              </a:rPr>
              <a:t>PERSONAS</a:t>
            </a:r>
            <a:endParaRPr lang="en-US" sz="800" b="1" i="0" cap="none" spc="0">
              <a:ln w="0">
                <a:noFill/>
              </a:ln>
              <a:solidFill>
                <a:schemeClr val="tx1"/>
              </a:solidFill>
              <a:latin typeface="+mj-lt"/>
              <a:ea typeface="+mj-ea"/>
              <a:cs typeface="Calibri" panose="020F0502020204030204" pitchFamily="34" charset="0"/>
            </a:endParaRPr>
          </a:p>
        </p:txBody>
      </p:sp>
      <p:sp>
        <p:nvSpPr>
          <p:cNvPr id="43" name="Rectangle 42">
            <a:extLst>
              <a:ext uri="{FF2B5EF4-FFF2-40B4-BE49-F238E27FC236}">
                <a16:creationId xmlns:a16="http://schemas.microsoft.com/office/drawing/2014/main" id="{FA789830-E520-A0BC-2F3B-99D400BFD7FC}"/>
              </a:ext>
            </a:extLst>
          </p:cNvPr>
          <p:cNvSpPr/>
          <p:nvPr/>
        </p:nvSpPr>
        <p:spPr>
          <a:xfrm>
            <a:off x="457200" y="1803159"/>
            <a:ext cx="4073473" cy="1371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a:solidFill>
                  <a:schemeClr val="tx1"/>
                </a:solidFill>
                <a:latin typeface="+mj-lt"/>
                <a:ea typeface="+mj-ea"/>
              </a:rPr>
              <a:t>SCENARIO</a:t>
            </a:r>
            <a:endParaRPr lang="en-US" sz="800" b="1" i="0" cap="none" spc="0">
              <a:ln w="0">
                <a:noFill/>
              </a:ln>
              <a:solidFill>
                <a:schemeClr val="tx1"/>
              </a:solidFill>
              <a:latin typeface="+mj-lt"/>
              <a:ea typeface="+mj-ea"/>
              <a:cs typeface="Calibri" panose="020F0502020204030204" pitchFamily="34" charset="0"/>
            </a:endParaRPr>
          </a:p>
        </p:txBody>
      </p:sp>
      <p:sp>
        <p:nvSpPr>
          <p:cNvPr id="47" name="Rectangle 46">
            <a:extLst>
              <a:ext uri="{FF2B5EF4-FFF2-40B4-BE49-F238E27FC236}">
                <a16:creationId xmlns:a16="http://schemas.microsoft.com/office/drawing/2014/main" id="{F7EA5F66-2E97-18DC-51BA-2624D4653A68}"/>
              </a:ext>
            </a:extLst>
          </p:cNvPr>
          <p:cNvSpPr/>
          <p:nvPr/>
        </p:nvSpPr>
        <p:spPr>
          <a:xfrm>
            <a:off x="4591970" y="1110374"/>
            <a:ext cx="2012816" cy="2064049"/>
          </a:xfrm>
          <a:prstGeom prst="rect">
            <a:avLst/>
          </a:prstGeom>
          <a:solidFill>
            <a:schemeClr val="accent4">
              <a:lumMod val="20000"/>
              <a:lumOff val="80000"/>
            </a:schemeClr>
          </a:solidFill>
          <a:ln>
            <a:solidFill>
              <a:schemeClr val="bg1">
                <a:lumMod val="75000"/>
              </a:schemeClr>
            </a:solidFill>
          </a:ln>
          <a:effectLst/>
        </p:spPr>
        <p:txBody>
          <a:bodyPr wrap="square" lIns="45720" tIns="45510" rIns="45720" bIns="45510" rtlCol="0" anchor="t" anchorCtr="0">
            <a:normAutofit/>
          </a:bodyPr>
          <a:lstStyle/>
          <a:p>
            <a:r>
              <a:rPr lang="en-US" sz="800" b="1" i="0">
                <a:solidFill>
                  <a:schemeClr val="tx1"/>
                </a:solidFill>
                <a:latin typeface="+mj-lt"/>
                <a:ea typeface="+mj-ea"/>
              </a:rPr>
              <a:t>POTENTIAL SOLUTION</a:t>
            </a:r>
            <a:endParaRPr lang="en-US" sz="600" b="0" i="0" cap="none" spc="0">
              <a:ln w="0">
                <a:noFill/>
              </a:ln>
              <a:solidFill>
                <a:schemeClr val="tx1"/>
              </a:solidFill>
              <a:latin typeface="+mj-lt"/>
              <a:ea typeface="+mj-ea"/>
              <a:cs typeface="Calibri" panose="020F0502020204030204" pitchFamily="34" charset="0"/>
            </a:endParaRPr>
          </a:p>
        </p:txBody>
      </p:sp>
      <p:sp>
        <p:nvSpPr>
          <p:cNvPr id="9" name="Text Placeholder 5">
            <a:extLst>
              <a:ext uri="{FF2B5EF4-FFF2-40B4-BE49-F238E27FC236}">
                <a16:creationId xmlns:a16="http://schemas.microsoft.com/office/drawing/2014/main" id="{45F6FDE9-5356-1C93-8460-9211AFE47038}"/>
              </a:ext>
            </a:extLst>
          </p:cNvPr>
          <p:cNvSpPr>
            <a:spLocks noGrp="1"/>
          </p:cNvSpPr>
          <p:nvPr>
            <p:ph type="body" sz="quarter" idx="27" hasCustomPrompt="1"/>
          </p:nvPr>
        </p:nvSpPr>
        <p:spPr>
          <a:xfrm>
            <a:off x="1060057" y="1111027"/>
            <a:ext cx="3460239" cy="63023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685800"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sz="1000"/>
              <a:t>Define the persona concerned about this problem</a:t>
            </a:r>
          </a:p>
        </p:txBody>
      </p:sp>
      <p:sp>
        <p:nvSpPr>
          <p:cNvPr id="10" name="Text Placeholder 5">
            <a:extLst>
              <a:ext uri="{FF2B5EF4-FFF2-40B4-BE49-F238E27FC236}">
                <a16:creationId xmlns:a16="http://schemas.microsoft.com/office/drawing/2014/main" id="{7AE2FF73-DA42-D474-7869-2236EA1DAA42}"/>
              </a:ext>
            </a:extLst>
          </p:cNvPr>
          <p:cNvSpPr>
            <a:spLocks noGrp="1"/>
          </p:cNvSpPr>
          <p:nvPr>
            <p:ph type="body" sz="quarter" idx="28" hasCustomPrompt="1"/>
          </p:nvPr>
        </p:nvSpPr>
        <p:spPr>
          <a:xfrm>
            <a:off x="1065414" y="675393"/>
            <a:ext cx="3466742" cy="365760"/>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Short name of the problem</a:t>
            </a:r>
          </a:p>
        </p:txBody>
      </p:sp>
      <p:sp>
        <p:nvSpPr>
          <p:cNvPr id="12" name="Text Placeholder 5">
            <a:extLst>
              <a:ext uri="{FF2B5EF4-FFF2-40B4-BE49-F238E27FC236}">
                <a16:creationId xmlns:a16="http://schemas.microsoft.com/office/drawing/2014/main" id="{4B10C781-F3E5-D951-A38F-EB0676E912DC}"/>
              </a:ext>
            </a:extLst>
          </p:cNvPr>
          <p:cNvSpPr>
            <a:spLocks noGrp="1"/>
          </p:cNvSpPr>
          <p:nvPr>
            <p:ph type="body" sz="quarter" idx="39" hasCustomPrompt="1"/>
          </p:nvPr>
        </p:nvSpPr>
        <p:spPr>
          <a:xfrm>
            <a:off x="460693" y="1972346"/>
            <a:ext cx="4064323" cy="120272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Describe the usage scenario that occurs when the person experiences the problem. Include points of friction that occur and frequency.</a:t>
            </a:r>
          </a:p>
        </p:txBody>
      </p:sp>
      <p:sp>
        <p:nvSpPr>
          <p:cNvPr id="13" name="TextBox 12">
            <a:extLst>
              <a:ext uri="{FF2B5EF4-FFF2-40B4-BE49-F238E27FC236}">
                <a16:creationId xmlns:a16="http://schemas.microsoft.com/office/drawing/2014/main" id="{1536EDDC-4D6D-C3C0-FE63-30D28668AFC8}"/>
              </a:ext>
            </a:extLst>
          </p:cNvPr>
          <p:cNvSpPr txBox="1"/>
          <p:nvPr/>
        </p:nvSpPr>
        <p:spPr>
          <a:xfrm>
            <a:off x="374904" y="91440"/>
            <a:ext cx="3895344" cy="457200"/>
          </a:xfrm>
          <a:prstGeom prst="rect">
            <a:avLst/>
          </a:prstGeom>
          <a:noFill/>
        </p:spPr>
        <p:txBody>
          <a:bodyPr wrap="square" anchor="ctr">
            <a:normAutofit/>
          </a:bodyPr>
          <a:lstStyle>
            <a:defPPr>
              <a:defRPr lang="en-US"/>
            </a:defPPr>
            <a:lvl1pPr>
              <a:defRPr sz="2400" b="0" i="0">
                <a:latin typeface="+mj-lt"/>
                <a:ea typeface="+mj-ea"/>
                <a:cs typeface="Calibri" panose="020F0502020204030204" pitchFamily="34" charset="0"/>
              </a:defRPr>
            </a:lvl1pPr>
          </a:lstStyle>
          <a:p>
            <a:pPr lvl="0"/>
            <a:r>
              <a:rPr lang="en-US" sz="1800"/>
              <a:t>Problem Story</a:t>
            </a:r>
          </a:p>
        </p:txBody>
      </p:sp>
      <p:sp>
        <p:nvSpPr>
          <p:cNvPr id="14" name="Rectangle 13">
            <a:extLst>
              <a:ext uri="{FF2B5EF4-FFF2-40B4-BE49-F238E27FC236}">
                <a16:creationId xmlns:a16="http://schemas.microsoft.com/office/drawing/2014/main" id="{71CDC230-A37C-DA10-F8B8-840AB588C8B0}"/>
              </a:ext>
            </a:extLst>
          </p:cNvPr>
          <p:cNvSpPr/>
          <p:nvPr/>
        </p:nvSpPr>
        <p:spPr>
          <a:xfrm>
            <a:off x="6675323" y="64946"/>
            <a:ext cx="2011681" cy="365161"/>
          </a:xfrm>
          <a:prstGeom prst="rect">
            <a:avLst/>
          </a:prstGeom>
          <a:solidFill>
            <a:schemeClr val="bg1"/>
          </a:solidFill>
          <a:ln>
            <a:solidFill>
              <a:schemeClr val="bg1">
                <a:lumMod val="75000"/>
              </a:schemeClr>
            </a:solidFill>
          </a:ln>
          <a:effectLst/>
        </p:spPr>
        <p:txBody>
          <a:bodyPr wrap="square" lIns="45720" tIns="45552" rIns="91103"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15" name="Text Placeholder 5">
            <a:extLst>
              <a:ext uri="{FF2B5EF4-FFF2-40B4-BE49-F238E27FC236}">
                <a16:creationId xmlns:a16="http://schemas.microsoft.com/office/drawing/2014/main" id="{2B0E8C3E-7259-6FED-DF42-E502178CF45B}"/>
              </a:ext>
            </a:extLst>
          </p:cNvPr>
          <p:cNvSpPr>
            <a:spLocks noGrp="1"/>
          </p:cNvSpPr>
          <p:nvPr>
            <p:ph type="body" sz="quarter" idx="26" hasCustomPrompt="1"/>
          </p:nvPr>
        </p:nvSpPr>
        <p:spPr>
          <a:xfrm>
            <a:off x="6675322" y="226989"/>
            <a:ext cx="2011682" cy="201067"/>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18" name="TextBox 17">
            <a:extLst>
              <a:ext uri="{FF2B5EF4-FFF2-40B4-BE49-F238E27FC236}">
                <a16:creationId xmlns:a16="http://schemas.microsoft.com/office/drawing/2014/main" id="{0B68C4EC-810D-E0D0-D20B-8649DC01623B}"/>
              </a:ext>
            </a:extLst>
          </p:cNvPr>
          <p:cNvSpPr txBox="1"/>
          <p:nvPr/>
        </p:nvSpPr>
        <p:spPr>
          <a:xfrm>
            <a:off x="213610" y="2304738"/>
            <a:ext cx="0" cy="0"/>
          </a:xfrm>
          <a:prstGeom prst="rect">
            <a:avLst/>
          </a:prstGeom>
          <a:noFill/>
        </p:spPr>
        <p:txBody>
          <a:bodyPr wrap="none" rtlCol="0" anchor="ctr">
            <a:normAutofit fontScale="25000" lnSpcReduction="20000"/>
          </a:bodyPr>
          <a:lstStyle/>
          <a:p>
            <a:endParaRPr lang="en-US" sz="1346" b="0" i="0">
              <a:solidFill>
                <a:schemeClr val="tx2"/>
              </a:solidFill>
              <a:latin typeface="+mj-lt"/>
              <a:ea typeface="Century Gothic" charset="0"/>
              <a:cs typeface="Calibri" panose="020F0502020204030204" pitchFamily="34" charset="0"/>
            </a:endParaRPr>
          </a:p>
        </p:txBody>
      </p:sp>
      <p:sp>
        <p:nvSpPr>
          <p:cNvPr id="19" name="Text Placeholder 5">
            <a:extLst>
              <a:ext uri="{FF2B5EF4-FFF2-40B4-BE49-F238E27FC236}">
                <a16:creationId xmlns:a16="http://schemas.microsoft.com/office/drawing/2014/main" id="{55DB1C08-C9C9-5C10-48C8-B83530370F7F}"/>
              </a:ext>
            </a:extLst>
          </p:cNvPr>
          <p:cNvSpPr>
            <a:spLocks noGrp="1"/>
          </p:cNvSpPr>
          <p:nvPr>
            <p:ph type="body" sz="quarter" idx="37" hasCustomPrompt="1"/>
          </p:nvPr>
        </p:nvSpPr>
        <p:spPr>
          <a:xfrm>
            <a:off x="4587327" y="3398323"/>
            <a:ext cx="2011680" cy="1122728"/>
          </a:xfrm>
          <a:prstGeom prst="rect">
            <a:avLst/>
          </a:prstGeom>
          <a:noFill/>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solidFill>
                  <a:schemeClr val="tx1"/>
                </a:solidFill>
                <a:latin typeface="+mn-lt"/>
                <a:ea typeface="ＭＳ Ｐゴシック" charset="0"/>
                <a:cs typeface="ＭＳ Ｐゴシック" charset="0"/>
              </a:rPr>
              <a:t>How this capability will improve the situation</a:t>
            </a:r>
          </a:p>
        </p:txBody>
      </p:sp>
      <p:sp>
        <p:nvSpPr>
          <p:cNvPr id="20" name="Text Placeholder 5">
            <a:extLst>
              <a:ext uri="{FF2B5EF4-FFF2-40B4-BE49-F238E27FC236}">
                <a16:creationId xmlns:a16="http://schemas.microsoft.com/office/drawing/2014/main" id="{8B582315-749A-B1DA-1AD5-B0C53F189D39}"/>
              </a:ext>
            </a:extLst>
          </p:cNvPr>
          <p:cNvSpPr>
            <a:spLocks noGrp="1"/>
          </p:cNvSpPr>
          <p:nvPr>
            <p:ph type="body" sz="quarter" idx="40" hasCustomPrompt="1"/>
          </p:nvPr>
        </p:nvSpPr>
        <p:spPr>
          <a:xfrm>
            <a:off x="6669996" y="1306853"/>
            <a:ext cx="2011680" cy="1864302"/>
          </a:xfrm>
          <a:prstGeom prst="rect">
            <a:avLst/>
          </a:prstGeom>
          <a:noFill/>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45593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0">
                  <a:noFill/>
                </a:ln>
                <a:solidFill>
                  <a:srgbClr val="333333"/>
                </a:solidFill>
                <a:effectLst/>
                <a:uLnTx/>
                <a:uFillTx/>
                <a:latin typeface="+mn-lt"/>
                <a:ea typeface="Open Sans Light"/>
                <a:cs typeface="Calibri" panose="020F0502020204030204" pitchFamily="34" charset="0"/>
              </a:rPr>
              <a:t>What MUST and must NOT occur to address this problem</a:t>
            </a:r>
          </a:p>
        </p:txBody>
      </p:sp>
      <p:sp>
        <p:nvSpPr>
          <p:cNvPr id="22" name="Text Placeholder 5">
            <a:extLst>
              <a:ext uri="{FF2B5EF4-FFF2-40B4-BE49-F238E27FC236}">
                <a16:creationId xmlns:a16="http://schemas.microsoft.com/office/drawing/2014/main" id="{D0298921-ED81-7EA4-62EA-B5C1E768940D}"/>
              </a:ext>
            </a:extLst>
          </p:cNvPr>
          <p:cNvSpPr>
            <a:spLocks noGrp="1"/>
          </p:cNvSpPr>
          <p:nvPr>
            <p:ph type="body" sz="quarter" idx="44" hasCustomPrompt="1"/>
          </p:nvPr>
        </p:nvSpPr>
        <p:spPr>
          <a:xfrm>
            <a:off x="6679516" y="3398323"/>
            <a:ext cx="2006087" cy="1109609"/>
          </a:xfrm>
          <a:prstGeom prst="rect">
            <a:avLst/>
          </a:prstGeom>
          <a:noFill/>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ln w="0">
                  <a:noFill/>
                </a:ln>
                <a:solidFill>
                  <a:schemeClr val="tx1"/>
                </a:solidFill>
                <a:latin typeface="+mn-lt"/>
                <a:ea typeface="ＭＳ Ｐゴシック" charset="0"/>
                <a:cs typeface="Calibri" panose="020F0502020204030204" pitchFamily="34" charset="0"/>
              </a:rPr>
              <a:t>How we will measure successful resolution of the problem</a:t>
            </a:r>
            <a:endParaRPr lang="en-US" sz="1000" b="0" i="0" kern="1200">
              <a:solidFill>
                <a:schemeClr val="tx1"/>
              </a:solidFill>
              <a:latin typeface="+mn-lt"/>
              <a:ea typeface="ＭＳ Ｐゴシック" charset="0"/>
              <a:cs typeface="ＭＳ Ｐゴシック" charset="0"/>
            </a:endParaRPr>
          </a:p>
        </p:txBody>
      </p:sp>
      <p:sp>
        <p:nvSpPr>
          <p:cNvPr id="28" name="Text Placeholder 5">
            <a:extLst>
              <a:ext uri="{FF2B5EF4-FFF2-40B4-BE49-F238E27FC236}">
                <a16:creationId xmlns:a16="http://schemas.microsoft.com/office/drawing/2014/main" id="{8FAAD652-C40D-99E1-3C96-4407F4489F95}"/>
              </a:ext>
            </a:extLst>
          </p:cNvPr>
          <p:cNvSpPr>
            <a:spLocks noGrp="1"/>
          </p:cNvSpPr>
          <p:nvPr>
            <p:ph type="body" sz="quarter" idx="45" hasCustomPrompt="1"/>
          </p:nvPr>
        </p:nvSpPr>
        <p:spPr>
          <a:xfrm>
            <a:off x="4587327" y="1307607"/>
            <a:ext cx="2012131" cy="1867467"/>
          </a:xfrm>
          <a:prstGeom prst="rect">
            <a:avLst/>
          </a:prstGeom>
          <a:noFill/>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What we might do to address this problem. </a:t>
            </a:r>
          </a:p>
        </p:txBody>
      </p:sp>
      <p:sp>
        <p:nvSpPr>
          <p:cNvPr id="2" name="TextBox 1">
            <a:extLst>
              <a:ext uri="{FF2B5EF4-FFF2-40B4-BE49-F238E27FC236}">
                <a16:creationId xmlns:a16="http://schemas.microsoft.com/office/drawing/2014/main" id="{5B1C4AD7-7DC0-1D81-0CF7-595763F92691}"/>
              </a:ext>
            </a:extLst>
          </p:cNvPr>
          <p:cNvSpPr txBox="1"/>
          <p:nvPr/>
        </p:nvSpPr>
        <p:spPr>
          <a:xfrm>
            <a:off x="384048" y="457200"/>
            <a:ext cx="3976751"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Define the characteristics of a customer problem to be solved</a:t>
            </a:r>
          </a:p>
        </p:txBody>
      </p:sp>
      <p:sp>
        <p:nvSpPr>
          <p:cNvPr id="31" name="TextBox 30">
            <a:extLst>
              <a:ext uri="{FF2B5EF4-FFF2-40B4-BE49-F238E27FC236}">
                <a16:creationId xmlns:a16="http://schemas.microsoft.com/office/drawing/2014/main" id="{6256B84F-5A13-8272-F82B-063D885B6E7E}"/>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marL="0" marR="0" lvl="0" indent="0" algn="l" defTabSz="457189" rtl="0" eaLnBrk="1" fontAlgn="base" latinLnBrk="0" hangingPunct="1">
              <a:lnSpc>
                <a:spcPct val="100000"/>
              </a:lnSpc>
              <a:spcBef>
                <a:spcPct val="0"/>
              </a:spcBef>
              <a:spcAft>
                <a:spcPts val="300"/>
              </a:spcAft>
              <a:buClrTx/>
              <a:buSzTx/>
              <a:buFontTx/>
              <a:buNone/>
              <a:tabLst/>
              <a:defRPr/>
            </a:pPr>
            <a:r>
              <a:rPr lang="en-US" b="0" i="0"/>
              <a:t>Good stories describe problems, not features or solutions. Use Problem Stories to aggregate problems from multiple sources. Provide scenarios that illustrate the problem. Define one or more potential solutions, working with your creation team. Product managers lead definition of the problem; creation teams lead definition of the solution.</a:t>
            </a:r>
          </a:p>
        </p:txBody>
      </p:sp>
      <p:sp>
        <p:nvSpPr>
          <p:cNvPr id="5" name="Text Placeholder 5">
            <a:extLst>
              <a:ext uri="{FF2B5EF4-FFF2-40B4-BE49-F238E27FC236}">
                <a16:creationId xmlns:a16="http://schemas.microsoft.com/office/drawing/2014/main" id="{F81AACB7-1FD8-0D3C-0127-AA5CF586F820}"/>
              </a:ext>
            </a:extLst>
          </p:cNvPr>
          <p:cNvSpPr>
            <a:spLocks noGrp="1"/>
          </p:cNvSpPr>
          <p:nvPr>
            <p:ph type="body" sz="quarter" idx="46" hasCustomPrompt="1"/>
          </p:nvPr>
        </p:nvSpPr>
        <p:spPr>
          <a:xfrm>
            <a:off x="472966" y="3398323"/>
            <a:ext cx="1995914" cy="112272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Qualitative and quantitative examples such as 30% of our customers or the top 5 customers in our # 1 segment</a:t>
            </a:r>
          </a:p>
        </p:txBody>
      </p:sp>
      <p:sp>
        <p:nvSpPr>
          <p:cNvPr id="17" name="Text Placeholder 5">
            <a:extLst>
              <a:ext uri="{FF2B5EF4-FFF2-40B4-BE49-F238E27FC236}">
                <a16:creationId xmlns:a16="http://schemas.microsoft.com/office/drawing/2014/main" id="{549CC742-3A2F-D336-C7FC-E8DA496E355E}"/>
              </a:ext>
            </a:extLst>
          </p:cNvPr>
          <p:cNvSpPr>
            <a:spLocks noGrp="1"/>
          </p:cNvSpPr>
          <p:nvPr>
            <p:ph type="body" sz="quarter" idx="47" hasCustomPrompt="1"/>
          </p:nvPr>
        </p:nvSpPr>
        <p:spPr>
          <a:xfrm>
            <a:off x="2519677" y="3402344"/>
            <a:ext cx="2010996" cy="112272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Provide 3-5 names and email addresses of people who have experienced this problem</a:t>
            </a:r>
          </a:p>
        </p:txBody>
      </p:sp>
      <p:sp>
        <p:nvSpPr>
          <p:cNvPr id="29" name="Rectangle 28">
            <a:extLst>
              <a:ext uri="{FF2B5EF4-FFF2-40B4-BE49-F238E27FC236}">
                <a16:creationId xmlns:a16="http://schemas.microsoft.com/office/drawing/2014/main" id="{39093CD7-8321-12DB-8101-B3851EB7EB58}"/>
              </a:ext>
            </a:extLst>
          </p:cNvPr>
          <p:cNvSpPr/>
          <p:nvPr/>
        </p:nvSpPr>
        <p:spPr>
          <a:xfrm>
            <a:off x="4587327" y="64945"/>
            <a:ext cx="2011680" cy="365161"/>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30" name="Text Placeholder 5">
            <a:extLst>
              <a:ext uri="{FF2B5EF4-FFF2-40B4-BE49-F238E27FC236}">
                <a16:creationId xmlns:a16="http://schemas.microsoft.com/office/drawing/2014/main" id="{41FC602E-1DA5-854F-3851-8D93F6631664}"/>
              </a:ext>
            </a:extLst>
          </p:cNvPr>
          <p:cNvSpPr>
            <a:spLocks noGrp="1"/>
          </p:cNvSpPr>
          <p:nvPr>
            <p:ph type="body" sz="quarter" idx="32" hasCustomPrompt="1"/>
          </p:nvPr>
        </p:nvSpPr>
        <p:spPr>
          <a:xfrm>
            <a:off x="4587327" y="226991"/>
            <a:ext cx="2011680" cy="201066"/>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grpSp>
        <p:nvGrpSpPr>
          <p:cNvPr id="44" name="Group 43">
            <a:extLst>
              <a:ext uri="{FF2B5EF4-FFF2-40B4-BE49-F238E27FC236}">
                <a16:creationId xmlns:a16="http://schemas.microsoft.com/office/drawing/2014/main" id="{45653A39-ADB4-D1BD-4836-D88D4A2948F1}"/>
              </a:ext>
            </a:extLst>
          </p:cNvPr>
          <p:cNvGrpSpPr/>
          <p:nvPr/>
        </p:nvGrpSpPr>
        <p:grpSpPr>
          <a:xfrm>
            <a:off x="1026896" y="4840393"/>
            <a:ext cx="7090208" cy="200055"/>
            <a:chOff x="1234440" y="4840393"/>
            <a:chExt cx="7090208" cy="200055"/>
          </a:xfrm>
        </p:grpSpPr>
        <p:sp>
          <p:nvSpPr>
            <p:cNvPr id="45" name="TextBox 44">
              <a:extLst>
                <a:ext uri="{FF2B5EF4-FFF2-40B4-BE49-F238E27FC236}">
                  <a16:creationId xmlns:a16="http://schemas.microsoft.com/office/drawing/2014/main" id="{B6530D73-580F-0355-232B-D889D997246C}"/>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46" name="Picture 45">
              <a:extLst>
                <a:ext uri="{FF2B5EF4-FFF2-40B4-BE49-F238E27FC236}">
                  <a16:creationId xmlns:a16="http://schemas.microsoft.com/office/drawing/2014/main" id="{3D1A2678-BF20-6D52-E922-81E930E0CE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
        <p:nvSpPr>
          <p:cNvPr id="32" name="TextBox 31">
            <a:extLst>
              <a:ext uri="{FF2B5EF4-FFF2-40B4-BE49-F238E27FC236}">
                <a16:creationId xmlns:a16="http://schemas.microsoft.com/office/drawing/2014/main" id="{FDE6315E-C59E-903D-E33C-7F1D4176000F}"/>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
        <p:nvSpPr>
          <p:cNvPr id="24" name="TextBox 23">
            <a:extLst>
              <a:ext uri="{FF2B5EF4-FFF2-40B4-BE49-F238E27FC236}">
                <a16:creationId xmlns:a16="http://schemas.microsoft.com/office/drawing/2014/main" id="{BEEBA223-296C-E5F0-F3F1-8DFDAB9B2AFE}"/>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
        <p:nvSpPr>
          <p:cNvPr id="50" name="TextBox 49">
            <a:extLst>
              <a:ext uri="{FF2B5EF4-FFF2-40B4-BE49-F238E27FC236}">
                <a16:creationId xmlns:a16="http://schemas.microsoft.com/office/drawing/2014/main" id="{A8DCC4D5-6D54-2E67-7581-586CB8621CE1}"/>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
        <p:nvSpPr>
          <p:cNvPr id="61" name="TextBox 60">
            <a:extLst>
              <a:ext uri="{FF2B5EF4-FFF2-40B4-BE49-F238E27FC236}">
                <a16:creationId xmlns:a16="http://schemas.microsoft.com/office/drawing/2014/main" id="{D64A3964-328F-49EE-1D5E-2626B37725C1}"/>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
        <p:nvSpPr>
          <p:cNvPr id="7" name="TextBox 6">
            <a:extLst>
              <a:ext uri="{FF2B5EF4-FFF2-40B4-BE49-F238E27FC236}">
                <a16:creationId xmlns:a16="http://schemas.microsoft.com/office/drawing/2014/main" id="{56C4ABF8-ACD5-4BCB-DB73-C34D9E19E2E3}"/>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Tree>
    <p:extLst>
      <p:ext uri="{BB962C8B-B14F-4D97-AF65-F5344CB8AC3E}">
        <p14:creationId xmlns:p14="http://schemas.microsoft.com/office/powerpoint/2010/main" val="3982559135"/>
      </p:ext>
    </p:extLst>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IDEAS workshee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5D74B6-9C1E-FED1-6FA9-89569B527438}"/>
              </a:ext>
            </a:extLst>
          </p:cNvPr>
          <p:cNvSpPr/>
          <p:nvPr/>
        </p:nvSpPr>
        <p:spPr>
          <a:xfrm>
            <a:off x="457200" y="767502"/>
            <a:ext cx="8225789" cy="559031"/>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PROBLEM TO SOLVE FOR WHOM</a:t>
            </a:r>
          </a:p>
        </p:txBody>
      </p:sp>
      <p:sp>
        <p:nvSpPr>
          <p:cNvPr id="13" name="Text Placeholder 41">
            <a:extLst>
              <a:ext uri="{FF2B5EF4-FFF2-40B4-BE49-F238E27FC236}">
                <a16:creationId xmlns:a16="http://schemas.microsoft.com/office/drawing/2014/main" id="{46F4EDC5-871E-1BD9-3A66-9196FA0BC91C}"/>
              </a:ext>
            </a:extLst>
          </p:cNvPr>
          <p:cNvSpPr>
            <a:spLocks noGrp="1"/>
          </p:cNvSpPr>
          <p:nvPr>
            <p:ph type="body" sz="quarter" idx="38" hasCustomPrompt="1"/>
          </p:nvPr>
        </p:nvSpPr>
        <p:spPr>
          <a:xfrm>
            <a:off x="447542" y="972301"/>
            <a:ext cx="8226808" cy="354232"/>
          </a:xfrm>
          <a:prstGeom prst="rect">
            <a:avLst/>
          </a:prstGeom>
        </p:spPr>
        <p:txBody>
          <a:bodyPr lIns="45720" tIns="45720" rIns="91440" bIns="45720">
            <a:normAutofit/>
          </a:bodyPr>
          <a:lstStyle>
            <a:lvl1pPr>
              <a:defRPr sz="1050" b="0" i="0">
                <a:latin typeface="+mj-lt"/>
              </a:defRPr>
            </a:lvl1pPr>
          </a:lstStyle>
          <a:p>
            <a:pPr lvl="0"/>
            <a:r>
              <a:rPr lang="en-US" dirty="0"/>
              <a:t>What problem are you trying to solve? For whom?</a:t>
            </a:r>
          </a:p>
        </p:txBody>
      </p:sp>
      <p:sp>
        <p:nvSpPr>
          <p:cNvPr id="3" name="Rectangle 2">
            <a:extLst>
              <a:ext uri="{FF2B5EF4-FFF2-40B4-BE49-F238E27FC236}">
                <a16:creationId xmlns:a16="http://schemas.microsoft.com/office/drawing/2014/main" id="{10272771-F5CF-93F0-843B-0AF9F063B6B0}"/>
              </a:ext>
            </a:extLst>
          </p:cNvPr>
          <p:cNvSpPr/>
          <p:nvPr/>
        </p:nvSpPr>
        <p:spPr>
          <a:xfrm>
            <a:off x="3511287" y="193180"/>
            <a:ext cx="3911977" cy="506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IDEA or STORY</a:t>
            </a:r>
          </a:p>
        </p:txBody>
      </p:sp>
      <p:sp>
        <p:nvSpPr>
          <p:cNvPr id="4" name="Rectangle 3">
            <a:extLst>
              <a:ext uri="{FF2B5EF4-FFF2-40B4-BE49-F238E27FC236}">
                <a16:creationId xmlns:a16="http://schemas.microsoft.com/office/drawing/2014/main" id="{C2608132-83FC-0DA1-0193-3C87209BABC6}"/>
              </a:ext>
            </a:extLst>
          </p:cNvPr>
          <p:cNvSpPr/>
          <p:nvPr/>
        </p:nvSpPr>
        <p:spPr>
          <a:xfrm>
            <a:off x="7509340" y="193180"/>
            <a:ext cx="1159171" cy="506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PRIORITY (I*D*E*A*S/E)</a:t>
            </a:r>
          </a:p>
        </p:txBody>
      </p:sp>
      <p:sp>
        <p:nvSpPr>
          <p:cNvPr id="21" name="Text Placeholder 41">
            <a:extLst>
              <a:ext uri="{FF2B5EF4-FFF2-40B4-BE49-F238E27FC236}">
                <a16:creationId xmlns:a16="http://schemas.microsoft.com/office/drawing/2014/main" id="{B299C347-F440-9C15-445A-FCDE9390D290}"/>
              </a:ext>
            </a:extLst>
          </p:cNvPr>
          <p:cNvSpPr>
            <a:spLocks noGrp="1"/>
          </p:cNvSpPr>
          <p:nvPr>
            <p:ph type="body" sz="quarter" idx="35" hasCustomPrompt="1"/>
          </p:nvPr>
        </p:nvSpPr>
        <p:spPr>
          <a:xfrm>
            <a:off x="3510971" y="371367"/>
            <a:ext cx="3911977" cy="320040"/>
          </a:xfrm>
          <a:prstGeom prst="rect">
            <a:avLst/>
          </a:prstGeom>
        </p:spPr>
        <p:txBody>
          <a:bodyPr lIns="45720" tIns="45720" rIns="91440" bIns="45720" anchor="t">
            <a:normAutofit/>
          </a:bodyPr>
          <a:lstStyle>
            <a:lvl1pPr>
              <a:defRPr sz="1050" b="0" i="0">
                <a:latin typeface="+mj-lt"/>
              </a:defRPr>
            </a:lvl1pPr>
          </a:lstStyle>
          <a:p>
            <a:pPr lvl="0"/>
            <a:r>
              <a:rPr lang="en-US" dirty="0"/>
              <a:t>Idea or Story</a:t>
            </a:r>
          </a:p>
        </p:txBody>
      </p:sp>
      <p:sp>
        <p:nvSpPr>
          <p:cNvPr id="22" name="Text Placeholder 41">
            <a:extLst>
              <a:ext uri="{FF2B5EF4-FFF2-40B4-BE49-F238E27FC236}">
                <a16:creationId xmlns:a16="http://schemas.microsoft.com/office/drawing/2014/main" id="{2FB2FECB-A829-DC4C-BA29-89BB5516F2C5}"/>
              </a:ext>
            </a:extLst>
          </p:cNvPr>
          <p:cNvSpPr>
            <a:spLocks noGrp="1"/>
          </p:cNvSpPr>
          <p:nvPr>
            <p:ph type="body" sz="quarter" idx="36" hasCustomPrompt="1"/>
          </p:nvPr>
        </p:nvSpPr>
        <p:spPr>
          <a:xfrm>
            <a:off x="7506392" y="371367"/>
            <a:ext cx="1161803" cy="320040"/>
          </a:xfrm>
          <a:prstGeom prst="rect">
            <a:avLst/>
          </a:prstGeom>
        </p:spPr>
        <p:txBody>
          <a:bodyPr lIns="91440" rIns="91440">
            <a:normAutofit/>
          </a:bodyPr>
          <a:lstStyle>
            <a:lvl1pPr algn="r">
              <a:defRPr sz="1599" b="0" i="0">
                <a:latin typeface="+mj-lt"/>
              </a:defRPr>
            </a:lvl1pPr>
          </a:lstStyle>
          <a:p>
            <a:pPr lvl="0"/>
            <a:r>
              <a:rPr lang="en-US" dirty="0"/>
              <a:t>Priority #</a:t>
            </a:r>
          </a:p>
        </p:txBody>
      </p:sp>
      <p:sp>
        <p:nvSpPr>
          <p:cNvPr id="23" name="TextBox 22">
            <a:extLst>
              <a:ext uri="{FF2B5EF4-FFF2-40B4-BE49-F238E27FC236}">
                <a16:creationId xmlns:a16="http://schemas.microsoft.com/office/drawing/2014/main" id="{805BC29B-EB72-A888-9A47-4F8499074655}"/>
              </a:ext>
            </a:extLst>
          </p:cNvPr>
          <p:cNvSpPr txBox="1"/>
          <p:nvPr/>
        </p:nvSpPr>
        <p:spPr>
          <a:xfrm>
            <a:off x="-118946" y="951571"/>
            <a:ext cx="0" cy="0"/>
          </a:xfrm>
          <a:prstGeom prst="rect">
            <a:avLst/>
          </a:prstGeom>
          <a:noFill/>
        </p:spPr>
        <p:txBody>
          <a:bodyPr wrap="none" rtlCol="0" anchor="ctr">
            <a:noAutofit/>
          </a:bodyPr>
          <a:lstStyle/>
          <a:p>
            <a:pPr algn="ctr"/>
            <a:endParaRPr lang="en-US" sz="2398" b="0" i="0">
              <a:latin typeface="+mj-lt"/>
              <a:ea typeface="Century Gothic" charset="0"/>
              <a:cs typeface="Calibri" panose="020F0502020204030204" pitchFamily="34" charset="0"/>
            </a:endParaRPr>
          </a:p>
        </p:txBody>
      </p:sp>
      <p:sp>
        <p:nvSpPr>
          <p:cNvPr id="5" name="Rectangle 4">
            <a:extLst>
              <a:ext uri="{FF2B5EF4-FFF2-40B4-BE49-F238E27FC236}">
                <a16:creationId xmlns:a16="http://schemas.microsoft.com/office/drawing/2014/main" id="{C00DB6FC-2DFF-AF70-66A8-3B3E4146AC29}"/>
              </a:ext>
            </a:extLst>
          </p:cNvPr>
          <p:cNvSpPr/>
          <p:nvPr/>
        </p:nvSpPr>
        <p:spPr>
          <a:xfrm>
            <a:off x="883920" y="1396038"/>
            <a:ext cx="2542032" cy="1371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IMPACT OF PROBLEM</a:t>
            </a:r>
          </a:p>
        </p:txBody>
      </p:sp>
      <p:sp>
        <p:nvSpPr>
          <p:cNvPr id="6" name="Rectangle 5">
            <a:extLst>
              <a:ext uri="{FF2B5EF4-FFF2-40B4-BE49-F238E27FC236}">
                <a16:creationId xmlns:a16="http://schemas.microsoft.com/office/drawing/2014/main" id="{528431A7-298D-E530-786C-85BBFB2AFADB}"/>
              </a:ext>
            </a:extLst>
          </p:cNvPr>
          <p:cNvSpPr/>
          <p:nvPr/>
        </p:nvSpPr>
        <p:spPr>
          <a:xfrm>
            <a:off x="3505200" y="1396038"/>
            <a:ext cx="2542032" cy="1371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DISSATISFACTION</a:t>
            </a:r>
          </a:p>
        </p:txBody>
      </p:sp>
      <p:sp>
        <p:nvSpPr>
          <p:cNvPr id="7" name="Rectangle 6">
            <a:extLst>
              <a:ext uri="{FF2B5EF4-FFF2-40B4-BE49-F238E27FC236}">
                <a16:creationId xmlns:a16="http://schemas.microsoft.com/office/drawing/2014/main" id="{E8A38CF8-376E-B757-F455-5583DAEA915F}"/>
              </a:ext>
            </a:extLst>
          </p:cNvPr>
          <p:cNvSpPr/>
          <p:nvPr/>
        </p:nvSpPr>
        <p:spPr>
          <a:xfrm>
            <a:off x="6126480" y="1396038"/>
            <a:ext cx="2542032" cy="1371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EVIDENCE</a:t>
            </a:r>
          </a:p>
        </p:txBody>
      </p:sp>
      <p:sp>
        <p:nvSpPr>
          <p:cNvPr id="27" name="Rectangle 26">
            <a:extLst>
              <a:ext uri="{FF2B5EF4-FFF2-40B4-BE49-F238E27FC236}">
                <a16:creationId xmlns:a16="http://schemas.microsoft.com/office/drawing/2014/main" id="{DC8A3642-F95C-E6E3-8600-409056474997}"/>
              </a:ext>
            </a:extLst>
          </p:cNvPr>
          <p:cNvSpPr/>
          <p:nvPr/>
        </p:nvSpPr>
        <p:spPr>
          <a:xfrm>
            <a:off x="457200" y="1394698"/>
            <a:ext cx="365760" cy="1371600"/>
          </a:xfrm>
          <a:prstGeom prst="rect">
            <a:avLst/>
          </a:prstGeom>
          <a:solidFill>
            <a:schemeClr val="accent1"/>
          </a:solidFill>
          <a:ln>
            <a:noFill/>
          </a:ln>
          <a:effectLst/>
        </p:spPr>
        <p:txBody>
          <a:bodyPr vert="vert270" wrap="square" lIns="91355" tIns="45678" rIns="91355" bIns="45678" rtlCol="0" anchor="ctr">
            <a:noAutofit/>
          </a:bodyPr>
          <a:lstStyle/>
          <a:p>
            <a:pPr algn="ctr"/>
            <a:r>
              <a:rPr lang="en-US" sz="1399" b="0" cap="none" spc="0">
                <a:ln w="0">
                  <a:noFill/>
                </a:ln>
                <a:solidFill>
                  <a:schemeClr val="bg1"/>
                </a:solidFill>
                <a:latin typeface="+mj-lt"/>
              </a:rPr>
              <a:t>MARKET</a:t>
            </a:r>
          </a:p>
        </p:txBody>
      </p:sp>
      <p:sp>
        <p:nvSpPr>
          <p:cNvPr id="8" name="Rectangle 7">
            <a:extLst>
              <a:ext uri="{FF2B5EF4-FFF2-40B4-BE49-F238E27FC236}">
                <a16:creationId xmlns:a16="http://schemas.microsoft.com/office/drawing/2014/main" id="{41423146-F5FF-46FB-1A03-C3C70024EF62}"/>
              </a:ext>
            </a:extLst>
          </p:cNvPr>
          <p:cNvSpPr/>
          <p:nvPr/>
        </p:nvSpPr>
        <p:spPr>
          <a:xfrm>
            <a:off x="883920" y="2844400"/>
            <a:ext cx="2542032" cy="1371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ADVANTAGE TO US</a:t>
            </a:r>
          </a:p>
        </p:txBody>
      </p:sp>
      <p:sp>
        <p:nvSpPr>
          <p:cNvPr id="9" name="Rectangle 8">
            <a:extLst>
              <a:ext uri="{FF2B5EF4-FFF2-40B4-BE49-F238E27FC236}">
                <a16:creationId xmlns:a16="http://schemas.microsoft.com/office/drawing/2014/main" id="{62B04916-ADD7-5090-55E2-5FFDA3A47D83}"/>
              </a:ext>
            </a:extLst>
          </p:cNvPr>
          <p:cNvSpPr/>
          <p:nvPr/>
        </p:nvSpPr>
        <p:spPr>
          <a:xfrm>
            <a:off x="3505200" y="2844400"/>
            <a:ext cx="2542032" cy="1371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STRATEGIC ALIGNMENT</a:t>
            </a:r>
          </a:p>
        </p:txBody>
      </p:sp>
      <p:sp>
        <p:nvSpPr>
          <p:cNvPr id="10" name="Rectangle 9">
            <a:extLst>
              <a:ext uri="{FF2B5EF4-FFF2-40B4-BE49-F238E27FC236}">
                <a16:creationId xmlns:a16="http://schemas.microsoft.com/office/drawing/2014/main" id="{2DB1C395-958B-CAFA-CA12-48FCF1E4B1D6}"/>
              </a:ext>
            </a:extLst>
          </p:cNvPr>
          <p:cNvSpPr/>
          <p:nvPr/>
        </p:nvSpPr>
        <p:spPr>
          <a:xfrm>
            <a:off x="6126480" y="2844400"/>
            <a:ext cx="2542032" cy="1371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EFFORT TO DELIVER</a:t>
            </a:r>
          </a:p>
        </p:txBody>
      </p:sp>
      <p:sp>
        <p:nvSpPr>
          <p:cNvPr id="28" name="Rectangle 27">
            <a:extLst>
              <a:ext uri="{FF2B5EF4-FFF2-40B4-BE49-F238E27FC236}">
                <a16:creationId xmlns:a16="http://schemas.microsoft.com/office/drawing/2014/main" id="{E69728B3-CFFD-2FD0-568A-5A89C249C92A}"/>
              </a:ext>
            </a:extLst>
          </p:cNvPr>
          <p:cNvSpPr/>
          <p:nvPr/>
        </p:nvSpPr>
        <p:spPr>
          <a:xfrm>
            <a:off x="457200" y="2844400"/>
            <a:ext cx="365760" cy="1371600"/>
          </a:xfrm>
          <a:prstGeom prst="rect">
            <a:avLst/>
          </a:prstGeom>
          <a:solidFill>
            <a:schemeClr val="accent4"/>
          </a:solidFill>
          <a:ln>
            <a:noFill/>
          </a:ln>
          <a:effectLst/>
        </p:spPr>
        <p:txBody>
          <a:bodyPr vert="vert270" wrap="square" lIns="91355" tIns="45678" rIns="91355" bIns="45678" rtlCol="0" anchor="ctr">
            <a:noAutofit/>
          </a:bodyPr>
          <a:lstStyle/>
          <a:p>
            <a:pPr algn="ctr"/>
            <a:r>
              <a:rPr lang="en-US" sz="1399" b="0" cap="none" spc="0">
                <a:ln w="0">
                  <a:noFill/>
                </a:ln>
                <a:solidFill>
                  <a:schemeClr val="bg1"/>
                </a:solidFill>
                <a:latin typeface="+mj-lt"/>
              </a:rPr>
              <a:t>ORGANIZATION</a:t>
            </a:r>
          </a:p>
        </p:txBody>
      </p:sp>
      <p:sp>
        <p:nvSpPr>
          <p:cNvPr id="29" name="TextBox 28">
            <a:extLst>
              <a:ext uri="{FF2B5EF4-FFF2-40B4-BE49-F238E27FC236}">
                <a16:creationId xmlns:a16="http://schemas.microsoft.com/office/drawing/2014/main" id="{D97B05E6-69DE-BED4-1D94-C6C2843CFAA0}"/>
              </a:ext>
            </a:extLst>
          </p:cNvPr>
          <p:cNvSpPr txBox="1"/>
          <p:nvPr/>
        </p:nvSpPr>
        <p:spPr>
          <a:xfrm>
            <a:off x="374905" y="91440"/>
            <a:ext cx="2778044"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t>IDEAS Worksheet</a:t>
            </a:r>
          </a:p>
        </p:txBody>
      </p:sp>
      <p:sp>
        <p:nvSpPr>
          <p:cNvPr id="30" name="TextBox 29">
            <a:extLst>
              <a:ext uri="{FF2B5EF4-FFF2-40B4-BE49-F238E27FC236}">
                <a16:creationId xmlns:a16="http://schemas.microsoft.com/office/drawing/2014/main" id="{32C3046D-5210-AD97-02C0-03E65BDC5EE2}"/>
              </a:ext>
            </a:extLst>
          </p:cNvPr>
          <p:cNvSpPr txBox="1"/>
          <p:nvPr/>
        </p:nvSpPr>
        <p:spPr>
          <a:xfrm>
            <a:off x="384048" y="457200"/>
            <a:ext cx="2779283"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Profile the impact and value of an idea or story</a:t>
            </a:r>
          </a:p>
        </p:txBody>
      </p:sp>
      <p:sp>
        <p:nvSpPr>
          <p:cNvPr id="31" name="Rectangle 30">
            <a:extLst>
              <a:ext uri="{FF2B5EF4-FFF2-40B4-BE49-F238E27FC236}">
                <a16:creationId xmlns:a16="http://schemas.microsoft.com/office/drawing/2014/main" id="{617597A5-66A6-DA17-C1A3-15C1656DFC3C}"/>
              </a:ext>
            </a:extLst>
          </p:cNvPr>
          <p:cNvSpPr/>
          <p:nvPr/>
        </p:nvSpPr>
        <p:spPr>
          <a:xfrm>
            <a:off x="457200" y="4287714"/>
            <a:ext cx="8212388" cy="232738"/>
          </a:xfrm>
          <a:prstGeom prst="rect">
            <a:avLst/>
          </a:prstGeom>
          <a:solidFill>
            <a:schemeClr val="bg1"/>
          </a:solidFill>
          <a:ln>
            <a:solidFill>
              <a:schemeClr val="bg1">
                <a:lumMod val="75000"/>
              </a:schemeClr>
            </a:solidFill>
          </a:ln>
          <a:effectLst/>
        </p:spPr>
        <p:txBody>
          <a:bodyPr wrap="square" lIns="45720" tIns="45678" rIns="45720" bIns="45678" rtlCol="0" anchor="ctr">
            <a:noAutofit/>
          </a:bodyPr>
          <a:lstStyle/>
          <a:p>
            <a:pPr algn="l"/>
            <a:r>
              <a:rPr lang="en-US" sz="800" b="1" cap="none" spc="0">
                <a:ln w="0">
                  <a:noFill/>
                </a:ln>
                <a:solidFill>
                  <a:schemeClr val="tx1"/>
                </a:solidFill>
                <a:latin typeface="+mj-lt"/>
                <a:ea typeface="+mj-ea"/>
              </a:rPr>
              <a:t>RATING METHOD where 1 = low</a:t>
            </a:r>
          </a:p>
        </p:txBody>
      </p:sp>
      <p:sp>
        <p:nvSpPr>
          <p:cNvPr id="32" name="Text Placeholder 41">
            <a:extLst>
              <a:ext uri="{FF2B5EF4-FFF2-40B4-BE49-F238E27FC236}">
                <a16:creationId xmlns:a16="http://schemas.microsoft.com/office/drawing/2014/main" id="{E6A4C26A-A2CF-51AA-6926-079566339D50}"/>
              </a:ext>
            </a:extLst>
          </p:cNvPr>
          <p:cNvSpPr>
            <a:spLocks noGrp="1"/>
          </p:cNvSpPr>
          <p:nvPr>
            <p:ph type="body" sz="quarter" idx="60" hasCustomPrompt="1"/>
          </p:nvPr>
        </p:nvSpPr>
        <p:spPr>
          <a:xfrm>
            <a:off x="1930401" y="4284053"/>
            <a:ext cx="6739188" cy="232738"/>
          </a:xfrm>
          <a:prstGeom prst="rect">
            <a:avLst/>
          </a:prstGeom>
        </p:spPr>
        <p:txBody>
          <a:bodyPr lIns="45720" rIns="45720" anchor="ctr">
            <a:noAutofit/>
          </a:bodyPr>
          <a:lstStyle>
            <a:lvl1pPr>
              <a:defRPr sz="1000" b="0" i="0">
                <a:latin typeface="+mj-lt"/>
              </a:defRPr>
            </a:lvl1pPr>
          </a:lstStyle>
          <a:p>
            <a:pPr lvl="0"/>
            <a:r>
              <a:rPr lang="en-US"/>
              <a:t>Define rating method (such as 1-5 or Fibonacci)</a:t>
            </a:r>
          </a:p>
        </p:txBody>
      </p:sp>
      <p:sp>
        <p:nvSpPr>
          <p:cNvPr id="16" name="Text Placeholder 5">
            <a:extLst>
              <a:ext uri="{FF2B5EF4-FFF2-40B4-BE49-F238E27FC236}">
                <a16:creationId xmlns:a16="http://schemas.microsoft.com/office/drawing/2014/main" id="{C0B21727-FA91-C3AF-8640-D0BB2AF04B72}"/>
              </a:ext>
            </a:extLst>
          </p:cNvPr>
          <p:cNvSpPr>
            <a:spLocks noGrp="1"/>
          </p:cNvSpPr>
          <p:nvPr>
            <p:ph type="body" sz="quarter" idx="29" hasCustomPrompt="1"/>
          </p:nvPr>
        </p:nvSpPr>
        <p:spPr>
          <a:xfrm>
            <a:off x="883920" y="1678274"/>
            <a:ext cx="2542032" cy="1089055"/>
          </a:xfrm>
          <a:prstGeom prst="rect">
            <a:avLst/>
          </a:prstGeom>
          <a:noFill/>
          <a:ln>
            <a:noFill/>
          </a:ln>
        </p:spPr>
        <p:txBody>
          <a:bodyPr vert="horz" wrap="square" lIns="45720" tIns="45720" rIns="91430" bIns="45720"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dirty="0"/>
              <a:t>Customers' perception of how the problem affects their organization</a:t>
            </a:r>
          </a:p>
        </p:txBody>
      </p:sp>
      <p:sp>
        <p:nvSpPr>
          <p:cNvPr id="17" name="Text Placeholder 5">
            <a:extLst>
              <a:ext uri="{FF2B5EF4-FFF2-40B4-BE49-F238E27FC236}">
                <a16:creationId xmlns:a16="http://schemas.microsoft.com/office/drawing/2014/main" id="{E6A4B43D-DB2D-FEDA-AED1-1DD068591677}"/>
              </a:ext>
            </a:extLst>
          </p:cNvPr>
          <p:cNvSpPr>
            <a:spLocks noGrp="1"/>
          </p:cNvSpPr>
          <p:nvPr>
            <p:ph type="body" sz="quarter" idx="30" hasCustomPrompt="1"/>
          </p:nvPr>
        </p:nvSpPr>
        <p:spPr>
          <a:xfrm>
            <a:off x="3505200" y="1679502"/>
            <a:ext cx="2542032" cy="1088136"/>
          </a:xfrm>
          <a:prstGeom prst="rect">
            <a:avLst/>
          </a:prstGeom>
          <a:noFill/>
          <a:ln>
            <a:noFill/>
          </a:ln>
        </p:spPr>
        <p:txBody>
          <a:bodyPr vert="horz" wrap="square" lIns="45720" tIns="45720" rIns="45720" bIns="45720" numCol="1" rtlCol="0" anchor="t" anchorCtr="0" compatLnSpc="1">
            <a:prstTxWarp prst="textNoShape">
              <a:avLst/>
            </a:prstTxWarp>
            <a:noAutofit/>
          </a:bodyPr>
          <a:lstStyle>
            <a:lvl1pPr>
              <a:defRPr lang="en-US" sz="1045" b="0" i="0" dirty="0"/>
            </a:lvl1pPr>
          </a:lstStyle>
          <a:p>
            <a:pPr marR="0" lvl="0" defTabSz="682670" fontAlgn="base">
              <a:lnSpc>
                <a:spcPct val="100000"/>
              </a:lnSpc>
              <a:spcBef>
                <a:spcPts val="0"/>
              </a:spcBef>
              <a:spcAft>
                <a:spcPct val="0"/>
              </a:spcAft>
              <a:buClr>
                <a:schemeClr val="accent1"/>
              </a:buClr>
              <a:buSzPct val="80000"/>
              <a:buFont typeface="Arial" panose="020B0604020202020204" pitchFamily="34" charset="0"/>
              <a:tabLst/>
            </a:pPr>
            <a:r>
              <a:rPr lang="en-US" sz="1045" dirty="0"/>
              <a:t>Explain the lack of satisfaction with the existing state</a:t>
            </a:r>
          </a:p>
        </p:txBody>
      </p:sp>
      <p:sp>
        <p:nvSpPr>
          <p:cNvPr id="18" name="Text Placeholder 5">
            <a:extLst>
              <a:ext uri="{FF2B5EF4-FFF2-40B4-BE49-F238E27FC236}">
                <a16:creationId xmlns:a16="http://schemas.microsoft.com/office/drawing/2014/main" id="{7114DE5A-7EAC-B965-01C4-35A133209835}"/>
              </a:ext>
            </a:extLst>
          </p:cNvPr>
          <p:cNvSpPr>
            <a:spLocks noGrp="1"/>
          </p:cNvSpPr>
          <p:nvPr>
            <p:ph type="body" sz="quarter" idx="31" hasCustomPrompt="1"/>
          </p:nvPr>
        </p:nvSpPr>
        <p:spPr>
          <a:xfrm>
            <a:off x="6120392" y="1691379"/>
            <a:ext cx="2542032" cy="1088136"/>
          </a:xfrm>
          <a:prstGeom prst="rect">
            <a:avLst/>
          </a:prstGeom>
          <a:noFill/>
          <a:ln>
            <a:noFill/>
          </a:ln>
        </p:spPr>
        <p:txBody>
          <a:bodyPr vert="horz" wrap="square" lIns="45720" tIns="45720" rIns="45720" bIns="45720"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dirty="0"/>
              <a:t>The percentage of the market experiencing the problem </a:t>
            </a:r>
          </a:p>
        </p:txBody>
      </p:sp>
      <p:sp>
        <p:nvSpPr>
          <p:cNvPr id="19" name="Text Placeholder 5">
            <a:extLst>
              <a:ext uri="{FF2B5EF4-FFF2-40B4-BE49-F238E27FC236}">
                <a16:creationId xmlns:a16="http://schemas.microsoft.com/office/drawing/2014/main" id="{411F82B4-ED8B-282E-1227-9C3DE5379F32}"/>
              </a:ext>
            </a:extLst>
          </p:cNvPr>
          <p:cNvSpPr>
            <a:spLocks noGrp="1"/>
          </p:cNvSpPr>
          <p:nvPr>
            <p:ph type="body" sz="quarter" idx="32" hasCustomPrompt="1"/>
          </p:nvPr>
        </p:nvSpPr>
        <p:spPr>
          <a:xfrm>
            <a:off x="893064" y="3114778"/>
            <a:ext cx="2542032" cy="1105986"/>
          </a:xfrm>
          <a:prstGeom prst="rect">
            <a:avLst/>
          </a:prstGeom>
          <a:noFill/>
          <a:ln>
            <a:noFill/>
          </a:ln>
        </p:spPr>
        <p:txBody>
          <a:bodyPr vert="horz" wrap="square" lIns="45720" tIns="45720" rIns="91430" bIns="45720"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a:t>Explain why this has importance to your organization</a:t>
            </a:r>
          </a:p>
        </p:txBody>
      </p:sp>
      <p:sp>
        <p:nvSpPr>
          <p:cNvPr id="20" name="Text Placeholder 5">
            <a:extLst>
              <a:ext uri="{FF2B5EF4-FFF2-40B4-BE49-F238E27FC236}">
                <a16:creationId xmlns:a16="http://schemas.microsoft.com/office/drawing/2014/main" id="{917A66E2-19ED-4498-3DDA-C15FC223B2C2}"/>
              </a:ext>
            </a:extLst>
          </p:cNvPr>
          <p:cNvSpPr>
            <a:spLocks noGrp="1"/>
          </p:cNvSpPr>
          <p:nvPr>
            <p:ph type="body" sz="quarter" idx="37" hasCustomPrompt="1"/>
          </p:nvPr>
        </p:nvSpPr>
        <p:spPr>
          <a:xfrm>
            <a:off x="3505200" y="3114778"/>
            <a:ext cx="2542032" cy="1105986"/>
          </a:xfrm>
          <a:prstGeom prst="rect">
            <a:avLst/>
          </a:prstGeom>
          <a:noFill/>
          <a:ln>
            <a:noFill/>
          </a:ln>
        </p:spPr>
        <p:txBody>
          <a:bodyPr vert="horz" wrap="square" lIns="45720" tIns="45720" rIns="91430" bIns="45720"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a:t>The extent to which this idea aligns with current or future organizational strategy</a:t>
            </a:r>
          </a:p>
        </p:txBody>
      </p:sp>
      <p:sp>
        <p:nvSpPr>
          <p:cNvPr id="33" name="Text Placeholder 5">
            <a:extLst>
              <a:ext uri="{FF2B5EF4-FFF2-40B4-BE49-F238E27FC236}">
                <a16:creationId xmlns:a16="http://schemas.microsoft.com/office/drawing/2014/main" id="{049611EB-58D8-C832-ABFC-15DE6B4D6F0E}"/>
              </a:ext>
            </a:extLst>
          </p:cNvPr>
          <p:cNvSpPr>
            <a:spLocks noGrp="1"/>
          </p:cNvSpPr>
          <p:nvPr>
            <p:ph type="body" sz="quarter" idx="34" hasCustomPrompt="1"/>
          </p:nvPr>
        </p:nvSpPr>
        <p:spPr>
          <a:xfrm>
            <a:off x="6120392" y="3114778"/>
            <a:ext cx="2542032" cy="1105986"/>
          </a:xfrm>
          <a:prstGeom prst="rect">
            <a:avLst/>
          </a:prstGeom>
          <a:noFill/>
          <a:ln>
            <a:noFill/>
          </a:ln>
        </p:spPr>
        <p:txBody>
          <a:bodyPr vert="horz" wrap="square" lIns="45720" tIns="45720" rIns="91430" bIns="45720"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a:t>The complexity in terms of design and development as well as marketing, sales, and support teams</a:t>
            </a:r>
          </a:p>
        </p:txBody>
      </p:sp>
      <p:sp>
        <p:nvSpPr>
          <p:cNvPr id="2" name="TextBox 1">
            <a:extLst>
              <a:ext uri="{FF2B5EF4-FFF2-40B4-BE49-F238E27FC236}">
                <a16:creationId xmlns:a16="http://schemas.microsoft.com/office/drawing/2014/main" id="{0F97BD15-0424-8345-7997-9D38094EBF60}"/>
              </a:ext>
            </a:extLst>
          </p:cNvPr>
          <p:cNvSpPr txBox="1"/>
          <p:nvPr/>
        </p:nvSpPr>
        <p:spPr>
          <a:xfrm>
            <a:off x="0" y="-511018"/>
            <a:ext cx="9143999" cy="461665"/>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Use an opportunity score for each problem to rate the value of solving the problem. By using consistent market and organizational factors across the set of problems to be solved, you can prioritize a group of items to identify the best ones to solve for your organization.</a:t>
            </a:r>
          </a:p>
        </p:txBody>
      </p:sp>
      <p:sp>
        <p:nvSpPr>
          <p:cNvPr id="11" name="TextBox 10">
            <a:extLst>
              <a:ext uri="{FF2B5EF4-FFF2-40B4-BE49-F238E27FC236}">
                <a16:creationId xmlns:a16="http://schemas.microsoft.com/office/drawing/2014/main" id="{BE2655BF-21CF-115C-8D1D-69F492FDF73F}"/>
              </a:ext>
            </a:extLst>
          </p:cNvPr>
          <p:cNvSpPr txBox="1"/>
          <p:nvPr/>
        </p:nvSpPr>
        <p:spPr>
          <a:xfrm>
            <a:off x="-2" y="5205851"/>
            <a:ext cx="9143999" cy="2723823"/>
          </a:xfrm>
          <a:prstGeom prst="rect">
            <a:avLst/>
          </a:prstGeom>
          <a:noFill/>
        </p:spPr>
        <p:txBody>
          <a:bodyPr wrap="square" rtlCol="0" anchor="t">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Impact of the Problem is your customers' perception of how the problem affects their organization—reduced productivity or revenue, for instance.</a:t>
            </a:r>
          </a:p>
          <a:p>
            <a:pPr lvl="0"/>
            <a:r>
              <a:rPr lang="en-US" b="0" i="0"/>
              <a:t>Dissatisfaction relates to their lack of satisfaction with the existing state. Are they annoyed or frantic? Do they care just a little or a lot? </a:t>
            </a:r>
          </a:p>
          <a:p>
            <a:pPr lvl="0"/>
            <a:r>
              <a:rPr lang="en-US" b="0" i="0"/>
              <a:t>Evidence is how many are experiencing the problem where 1 is only a few and 5 is all customers. And if you have NO evidence, you can use 0—which will force the priority to be zero until you have done some research.</a:t>
            </a:r>
          </a:p>
          <a:p>
            <a:pPr lvl="0"/>
            <a:r>
              <a:rPr lang="en-US" b="0" i="0"/>
              <a:t>Advantage to us represents the importance to your organization—this could be alignment with strategic or technology initiatives or simply impact in increased revenue or cost savings. </a:t>
            </a:r>
          </a:p>
          <a:p>
            <a:pPr lvl="0"/>
            <a:r>
              <a:rPr lang="en-US" b="0" i="0"/>
              <a:t>Strategic Alignment is the extent to which this idea aligns with current or future organizational strategy. It counter-balances strategic items over items with smaller effort.</a:t>
            </a:r>
          </a:p>
          <a:p>
            <a:pPr lvl="0"/>
            <a:r>
              <a:rPr lang="en-US" b="0" i="0"/>
              <a:t>Finally, the Effort to deliver embraces the logic that if two things are roughly the same, work on the easier one first—so this format skews in favor of the easy stuff.</a:t>
            </a:r>
          </a:p>
          <a:p>
            <a:pPr lvl="0"/>
            <a:r>
              <a:rPr lang="en-US" b="0" i="0"/>
              <a:t>Define your Rating Method to provide guidance to the team when scoring items. Some teams use a simple 1-5 scoring, others prefer the Fibonacci sequence of 1, 2, 3, 5, 8, 13, 21, and so on (each value is the sum of the prior two values) </a:t>
            </a:r>
          </a:p>
        </p:txBody>
      </p:sp>
      <p:sp>
        <p:nvSpPr>
          <p:cNvPr id="34" name="Text Placeholder 33">
            <a:extLst>
              <a:ext uri="{FF2B5EF4-FFF2-40B4-BE49-F238E27FC236}">
                <a16:creationId xmlns:a16="http://schemas.microsoft.com/office/drawing/2014/main" id="{C18E0B9B-B98B-5743-2EFC-C3E44CDB4102}"/>
              </a:ext>
            </a:extLst>
          </p:cNvPr>
          <p:cNvSpPr>
            <a:spLocks noGrp="1"/>
          </p:cNvSpPr>
          <p:nvPr>
            <p:ph type="body" sz="quarter" idx="61" hasCustomPrompt="1"/>
          </p:nvPr>
        </p:nvSpPr>
        <p:spPr>
          <a:xfrm>
            <a:off x="2973514" y="1384921"/>
            <a:ext cx="457200" cy="274320"/>
          </a:xfrm>
          <a:prstGeom prst="rect">
            <a:avLst/>
          </a:prstGeom>
        </p:spPr>
        <p:txBody>
          <a:bodyPr tIns="0" bIns="0"/>
          <a:lstStyle>
            <a:lvl1pPr algn="r">
              <a:defRPr sz="1800" b="1"/>
            </a:lvl1pPr>
          </a:lstStyle>
          <a:p>
            <a:pPr lvl="0"/>
            <a:r>
              <a:rPr lang="en-US"/>
              <a:t>#</a:t>
            </a:r>
          </a:p>
        </p:txBody>
      </p:sp>
      <p:sp>
        <p:nvSpPr>
          <p:cNvPr id="35" name="Text Placeholder 33">
            <a:extLst>
              <a:ext uri="{FF2B5EF4-FFF2-40B4-BE49-F238E27FC236}">
                <a16:creationId xmlns:a16="http://schemas.microsoft.com/office/drawing/2014/main" id="{84093F4E-147A-6959-6F1C-49FF1AD1570B}"/>
              </a:ext>
            </a:extLst>
          </p:cNvPr>
          <p:cNvSpPr>
            <a:spLocks noGrp="1"/>
          </p:cNvSpPr>
          <p:nvPr>
            <p:ph type="body" sz="quarter" idx="62" hasCustomPrompt="1"/>
          </p:nvPr>
        </p:nvSpPr>
        <p:spPr>
          <a:xfrm>
            <a:off x="5595332" y="1395111"/>
            <a:ext cx="457200" cy="274320"/>
          </a:xfrm>
          <a:prstGeom prst="rect">
            <a:avLst/>
          </a:prstGeom>
        </p:spPr>
        <p:txBody>
          <a:bodyPr tIns="0" bIns="0"/>
          <a:lstStyle>
            <a:lvl1pPr algn="r">
              <a:defRPr sz="1800" b="1"/>
            </a:lvl1pPr>
          </a:lstStyle>
          <a:p>
            <a:pPr lvl="0"/>
            <a:r>
              <a:rPr lang="en-US"/>
              <a:t>#</a:t>
            </a:r>
          </a:p>
        </p:txBody>
      </p:sp>
      <p:sp>
        <p:nvSpPr>
          <p:cNvPr id="36" name="Text Placeholder 33">
            <a:extLst>
              <a:ext uri="{FF2B5EF4-FFF2-40B4-BE49-F238E27FC236}">
                <a16:creationId xmlns:a16="http://schemas.microsoft.com/office/drawing/2014/main" id="{1B48F366-D441-24D4-3827-A1658C021FFB}"/>
              </a:ext>
            </a:extLst>
          </p:cNvPr>
          <p:cNvSpPr>
            <a:spLocks noGrp="1"/>
          </p:cNvSpPr>
          <p:nvPr>
            <p:ph type="body" sz="quarter" idx="63" hasCustomPrompt="1"/>
          </p:nvPr>
        </p:nvSpPr>
        <p:spPr>
          <a:xfrm>
            <a:off x="8217150" y="1405301"/>
            <a:ext cx="457200" cy="274320"/>
          </a:xfrm>
          <a:prstGeom prst="rect">
            <a:avLst/>
          </a:prstGeom>
        </p:spPr>
        <p:txBody>
          <a:bodyPr tIns="0" bIns="0"/>
          <a:lstStyle>
            <a:lvl1pPr algn="r">
              <a:defRPr sz="1800" b="1"/>
            </a:lvl1pPr>
          </a:lstStyle>
          <a:p>
            <a:pPr lvl="0"/>
            <a:r>
              <a:rPr lang="en-US"/>
              <a:t>#</a:t>
            </a:r>
          </a:p>
        </p:txBody>
      </p:sp>
      <p:sp>
        <p:nvSpPr>
          <p:cNvPr id="37" name="Text Placeholder 33">
            <a:extLst>
              <a:ext uri="{FF2B5EF4-FFF2-40B4-BE49-F238E27FC236}">
                <a16:creationId xmlns:a16="http://schemas.microsoft.com/office/drawing/2014/main" id="{0B66DD18-7BC8-0862-CF37-5CC34BE5797E}"/>
              </a:ext>
            </a:extLst>
          </p:cNvPr>
          <p:cNvSpPr>
            <a:spLocks noGrp="1"/>
          </p:cNvSpPr>
          <p:nvPr>
            <p:ph type="body" sz="quarter" idx="64" hasCustomPrompt="1"/>
          </p:nvPr>
        </p:nvSpPr>
        <p:spPr>
          <a:xfrm>
            <a:off x="2966350" y="2826025"/>
            <a:ext cx="457200" cy="274320"/>
          </a:xfrm>
          <a:prstGeom prst="rect">
            <a:avLst/>
          </a:prstGeom>
        </p:spPr>
        <p:txBody>
          <a:bodyPr tIns="0" bIns="0"/>
          <a:lstStyle>
            <a:lvl1pPr algn="r">
              <a:defRPr sz="1800" b="1"/>
            </a:lvl1pPr>
          </a:lstStyle>
          <a:p>
            <a:pPr lvl="0"/>
            <a:r>
              <a:rPr lang="en-US"/>
              <a:t>#</a:t>
            </a:r>
          </a:p>
        </p:txBody>
      </p:sp>
      <p:sp>
        <p:nvSpPr>
          <p:cNvPr id="38" name="Text Placeholder 33">
            <a:extLst>
              <a:ext uri="{FF2B5EF4-FFF2-40B4-BE49-F238E27FC236}">
                <a16:creationId xmlns:a16="http://schemas.microsoft.com/office/drawing/2014/main" id="{086D61C9-7E5D-5361-0C8C-5E716D1B5E6F}"/>
              </a:ext>
            </a:extLst>
          </p:cNvPr>
          <p:cNvSpPr>
            <a:spLocks noGrp="1"/>
          </p:cNvSpPr>
          <p:nvPr>
            <p:ph type="body" sz="quarter" idx="65" hasCustomPrompt="1"/>
          </p:nvPr>
        </p:nvSpPr>
        <p:spPr>
          <a:xfrm>
            <a:off x="5588168" y="2836215"/>
            <a:ext cx="457200" cy="274320"/>
          </a:xfrm>
          <a:prstGeom prst="rect">
            <a:avLst/>
          </a:prstGeom>
        </p:spPr>
        <p:txBody>
          <a:bodyPr tIns="0" bIns="0"/>
          <a:lstStyle>
            <a:lvl1pPr algn="r">
              <a:defRPr sz="1800" b="1"/>
            </a:lvl1pPr>
          </a:lstStyle>
          <a:p>
            <a:pPr lvl="0"/>
            <a:r>
              <a:rPr lang="en-US"/>
              <a:t>#</a:t>
            </a:r>
          </a:p>
        </p:txBody>
      </p:sp>
      <p:sp>
        <p:nvSpPr>
          <p:cNvPr id="39" name="Text Placeholder 33">
            <a:extLst>
              <a:ext uri="{FF2B5EF4-FFF2-40B4-BE49-F238E27FC236}">
                <a16:creationId xmlns:a16="http://schemas.microsoft.com/office/drawing/2014/main" id="{2664FC22-8B6C-772D-D8EE-5422BA8CD7DF}"/>
              </a:ext>
            </a:extLst>
          </p:cNvPr>
          <p:cNvSpPr>
            <a:spLocks noGrp="1"/>
          </p:cNvSpPr>
          <p:nvPr>
            <p:ph type="body" sz="quarter" idx="66" hasCustomPrompt="1"/>
          </p:nvPr>
        </p:nvSpPr>
        <p:spPr>
          <a:xfrm>
            <a:off x="8209986" y="2846405"/>
            <a:ext cx="457200" cy="274320"/>
          </a:xfrm>
          <a:prstGeom prst="rect">
            <a:avLst/>
          </a:prstGeom>
        </p:spPr>
        <p:txBody>
          <a:bodyPr tIns="0" bIns="0"/>
          <a:lstStyle>
            <a:lvl1pPr algn="r">
              <a:defRPr sz="1800" b="1"/>
            </a:lvl1pPr>
          </a:lstStyle>
          <a:p>
            <a:pPr lvl="0"/>
            <a:r>
              <a:rPr lang="en-US"/>
              <a:t>#</a:t>
            </a:r>
          </a:p>
        </p:txBody>
      </p:sp>
      <p:grpSp>
        <p:nvGrpSpPr>
          <p:cNvPr id="45" name="Group 44">
            <a:extLst>
              <a:ext uri="{FF2B5EF4-FFF2-40B4-BE49-F238E27FC236}">
                <a16:creationId xmlns:a16="http://schemas.microsoft.com/office/drawing/2014/main" id="{7CDFE28E-81BB-62E9-FB49-A7BAADA2C558}"/>
              </a:ext>
            </a:extLst>
          </p:cNvPr>
          <p:cNvGrpSpPr/>
          <p:nvPr/>
        </p:nvGrpSpPr>
        <p:grpSpPr>
          <a:xfrm>
            <a:off x="1026896" y="4840393"/>
            <a:ext cx="7090208" cy="200055"/>
            <a:chOff x="1234440" y="4840393"/>
            <a:chExt cx="7090208" cy="200055"/>
          </a:xfrm>
        </p:grpSpPr>
        <p:sp>
          <p:nvSpPr>
            <p:cNvPr id="46" name="TextBox 45">
              <a:extLst>
                <a:ext uri="{FF2B5EF4-FFF2-40B4-BE49-F238E27FC236}">
                  <a16:creationId xmlns:a16="http://schemas.microsoft.com/office/drawing/2014/main" id="{3B946158-BBDF-B8D5-F699-C76DB78EC53C}"/>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47" name="Picture 46">
              <a:extLst>
                <a:ext uri="{FF2B5EF4-FFF2-40B4-BE49-F238E27FC236}">
                  <a16:creationId xmlns:a16="http://schemas.microsoft.com/office/drawing/2014/main" id="{8824D96E-8A69-02C7-5B25-FC6B0EA529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1836831441"/>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Prioritize_IDEAS">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5403051-135E-EE12-DB2C-56548E0D7CE8}"/>
              </a:ext>
            </a:extLst>
          </p:cNvPr>
          <p:cNvGraphicFramePr>
            <a:graphicFrameLocks noGrp="1"/>
          </p:cNvGraphicFramePr>
          <p:nvPr>
            <p:extLst>
              <p:ext uri="{D42A27DB-BD31-4B8C-83A1-F6EECF244321}">
                <p14:modId xmlns:p14="http://schemas.microsoft.com/office/powerpoint/2010/main" val="1076911920"/>
              </p:ext>
            </p:extLst>
          </p:nvPr>
        </p:nvGraphicFramePr>
        <p:xfrm>
          <a:off x="457199" y="679450"/>
          <a:ext cx="8229600" cy="3534563"/>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916593530"/>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1673948685"/>
                    </a:ext>
                  </a:extLst>
                </a:gridCol>
              </a:tblGrid>
              <a:tr h="528179">
                <a:tc rowSpan="2">
                  <a:txBody>
                    <a:bodyPr/>
                    <a:lstStyle/>
                    <a:p>
                      <a:pPr algn="ctr" rtl="0" fontAlgn="ctr"/>
                      <a:r>
                        <a:rPr lang="en-US" sz="1400" b="0" i="0" u="none" strike="noStrike">
                          <a:solidFill>
                            <a:schemeClr val="bg1"/>
                          </a:solidFill>
                          <a:effectLst/>
                          <a:latin typeface="+mj-lt"/>
                          <a:ea typeface="+mj-ea"/>
                          <a:cs typeface="Calibri" panose="020F0502020204030204" pitchFamily="34" charset="0"/>
                        </a:rPr>
                        <a:t>IDEA or </a:t>
                      </a:r>
                      <a:br>
                        <a:rPr lang="en-US" sz="1400" b="0" i="0" u="none" strike="noStrike">
                          <a:solidFill>
                            <a:schemeClr val="bg1"/>
                          </a:solidFill>
                          <a:effectLst/>
                          <a:latin typeface="+mj-lt"/>
                          <a:ea typeface="+mj-ea"/>
                          <a:cs typeface="Calibri" panose="020F0502020204030204" pitchFamily="34" charset="0"/>
                        </a:rPr>
                      </a:br>
                      <a:r>
                        <a:rPr lang="en-US" sz="1400" b="0" i="0" u="none" strike="noStrike">
                          <a:solidFill>
                            <a:schemeClr val="bg1"/>
                          </a:solidFill>
                          <a:effectLst/>
                          <a:latin typeface="+mj-lt"/>
                          <a:ea typeface="+mj-ea"/>
                          <a:cs typeface="Calibri" panose="020F0502020204030204" pitchFamily="34" charset="0"/>
                        </a:rPr>
                        <a:t>STORY </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US" sz="1400" b="0" i="0" u="none" strike="noStrike">
                          <a:solidFill>
                            <a:schemeClr val="bg1"/>
                          </a:solidFill>
                          <a:effectLst/>
                          <a:latin typeface="+mj-lt"/>
                          <a:ea typeface="+mj-ea"/>
                          <a:cs typeface="Calibri" panose="020F0502020204030204" pitchFamily="34" charset="0"/>
                        </a:rPr>
                        <a:t>MARKET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sz="1400" b="0" i="0" u="none" strike="noStrike">
                          <a:solidFill>
                            <a:schemeClr val="bg1"/>
                          </a:solidFill>
                          <a:effectLst/>
                          <a:latin typeface="+mj-lt"/>
                          <a:ea typeface="+mj-ea"/>
                          <a:cs typeface="Calibri" panose="020F0502020204030204" pitchFamily="34" charset="0"/>
                        </a:rPr>
                        <a:t>ORGANIZATION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1400" b="0" i="0" u="none" strike="noStrike">
                        <a:solidFill>
                          <a:schemeClr val="bg1"/>
                        </a:solidFill>
                        <a:effectLst/>
                        <a:latin typeface="+mj-lt"/>
                        <a:ea typeface="+mj-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rtl="0" fontAlgn="ctr">
                        <a:spcAft>
                          <a:spcPts val="600"/>
                        </a:spcAft>
                      </a:pPr>
                      <a:r>
                        <a:rPr lang="en-US" sz="1400" b="0" i="0" u="none" strike="noStrike">
                          <a:solidFill>
                            <a:schemeClr val="bg1"/>
                          </a:solidFill>
                          <a:effectLst/>
                          <a:latin typeface="+mn-lt"/>
                          <a:ea typeface="+mj-ea"/>
                          <a:cs typeface="Calibri" panose="020F0502020204030204" pitchFamily="34" charset="0"/>
                        </a:rPr>
                        <a:t>PRIORITY </a:t>
                      </a:r>
                      <a:r>
                        <a:rPr kumimoji="0" lang="en-US" sz="1000" b="0" i="0" u="none" strike="noStrike" kern="1200">
                          <a:solidFill>
                            <a:schemeClr val="bg1"/>
                          </a:solidFill>
                          <a:effectLst/>
                          <a:latin typeface="+mn-lt"/>
                          <a:ea typeface="+mn-ea"/>
                          <a:cs typeface="Calibri" panose="020F0502020204030204" pitchFamily="34" charset="0"/>
                        </a:rPr>
                        <a:t>I*D*E*A*S/E</a:t>
                      </a:r>
                      <a:endParaRPr lang="en-US" sz="1000" b="0" i="0" u="none" strike="noStrike">
                        <a:solidFill>
                          <a:schemeClr val="bg1"/>
                        </a:solidFill>
                        <a:effectLst/>
                        <a:latin typeface="+mn-lt"/>
                        <a:ea typeface="+mj-ea"/>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13079">
                <a:tc vMerge="1">
                  <a:txBody>
                    <a:bodyPr/>
                    <a:lstStyle/>
                    <a:p>
                      <a:pPr algn="l" rtl="0" fontAlgn="ctr"/>
                      <a:endParaRPr lang="en-US" sz="1100" b="1" i="0" u="none" strike="noStrike">
                        <a:solidFill>
                          <a:schemeClr val="bg1"/>
                        </a:solidFill>
                        <a:effectLst/>
                        <a:latin typeface="Roboto" panose="02000000000000000000" pitchFamily="2"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IMPACT OF PROBLEM</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DISSATISFACTION WITH CURRENT SITUATION</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EVIDENCE</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ADVANTAGE </a:t>
                      </a:r>
                      <a:br>
                        <a:rPr lang="en-US" sz="1000" b="0" i="0" u="none" strike="noStrike">
                          <a:solidFill>
                            <a:schemeClr val="tx1"/>
                          </a:solidFill>
                          <a:effectLst/>
                          <a:latin typeface="+mj-lt"/>
                          <a:ea typeface="+mj-ea"/>
                          <a:cs typeface="Calibri" panose="020F0502020204030204" pitchFamily="34" charset="0"/>
                        </a:rPr>
                      </a:br>
                      <a:r>
                        <a:rPr lang="en-US" sz="1000" b="0" i="0" u="none" strike="noStrike">
                          <a:solidFill>
                            <a:schemeClr val="tx1"/>
                          </a:solidFill>
                          <a:effectLst/>
                          <a:latin typeface="+mj-lt"/>
                          <a:ea typeface="+mj-ea"/>
                          <a:cs typeface="Calibri" panose="020F0502020204030204" pitchFamily="34" charset="0"/>
                        </a:rPr>
                        <a:t>TO US</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STRATEGIC ALIGNMENT</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a:solidFill>
                            <a:schemeClr val="tx1"/>
                          </a:solidFill>
                          <a:effectLst/>
                          <a:latin typeface="+mj-lt"/>
                          <a:ea typeface="+mj-ea"/>
                          <a:cs typeface="Calibri" panose="020F0502020204030204" pitchFamily="34" charset="0"/>
                        </a:rPr>
                        <a:t>EFFORT TO DELIVER</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a:p>
                  </a:txBody>
                  <a:tcPr marL="0" marR="0" marT="9525" marB="0" anchor="ctr">
                    <a:lnL w="952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661">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78661">
                <a:tc>
                  <a:txBody>
                    <a:bodyPr/>
                    <a:lstStyle/>
                    <a:p>
                      <a:pPr algn="l" fontAlgn="ctr"/>
                      <a:endParaRPr lang="en-US" sz="14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7415720"/>
                  </a:ext>
                </a:extLst>
              </a:tr>
            </a:tbl>
          </a:graphicData>
        </a:graphic>
      </p:graphicFrame>
      <p:sp>
        <p:nvSpPr>
          <p:cNvPr id="32" name="TextBox 31">
            <a:extLst>
              <a:ext uri="{FF2B5EF4-FFF2-40B4-BE49-F238E27FC236}">
                <a16:creationId xmlns:a16="http://schemas.microsoft.com/office/drawing/2014/main" id="{DF37E30E-C0B7-9D77-30FE-9CC2F392A51B}"/>
              </a:ext>
            </a:extLst>
          </p:cNvPr>
          <p:cNvSpPr txBox="1"/>
          <p:nvPr/>
        </p:nvSpPr>
        <p:spPr>
          <a:xfrm>
            <a:off x="374904" y="91440"/>
            <a:ext cx="4087743"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a:t>Prioritize with IDEAS</a:t>
            </a:r>
          </a:p>
        </p:txBody>
      </p:sp>
      <p:sp>
        <p:nvSpPr>
          <p:cNvPr id="39" name="Rectangle 38">
            <a:extLst>
              <a:ext uri="{FF2B5EF4-FFF2-40B4-BE49-F238E27FC236}">
                <a16:creationId xmlns:a16="http://schemas.microsoft.com/office/drawing/2014/main" id="{2B23698D-8BA5-ECEF-5076-D1EC7B16B2E4}"/>
              </a:ext>
            </a:extLst>
          </p:cNvPr>
          <p:cNvSpPr/>
          <p:nvPr/>
        </p:nvSpPr>
        <p:spPr>
          <a:xfrm>
            <a:off x="457200" y="4292574"/>
            <a:ext cx="8229600" cy="232738"/>
          </a:xfrm>
          <a:prstGeom prst="rect">
            <a:avLst/>
          </a:prstGeom>
          <a:solidFill>
            <a:schemeClr val="bg1"/>
          </a:solidFill>
          <a:ln>
            <a:solidFill>
              <a:schemeClr val="bg1">
                <a:lumMod val="75000"/>
              </a:schemeClr>
            </a:solidFill>
          </a:ln>
          <a:effectLst/>
        </p:spPr>
        <p:txBody>
          <a:bodyPr wrap="square" lIns="45720" tIns="45678" rIns="45720" bIns="45678" rtlCol="0" anchor="ctr">
            <a:noAutofit/>
          </a:bodyPr>
          <a:lstStyle/>
          <a:p>
            <a:pPr algn="l"/>
            <a:r>
              <a:rPr lang="en-US" sz="800" b="1" cap="none" spc="0">
                <a:ln w="0">
                  <a:noFill/>
                </a:ln>
                <a:solidFill>
                  <a:schemeClr val="tx1"/>
                </a:solidFill>
                <a:latin typeface="+mj-lt"/>
                <a:ea typeface="+mj-ea"/>
              </a:rPr>
              <a:t>RATING METHOD where 1 = low</a:t>
            </a:r>
          </a:p>
        </p:txBody>
      </p:sp>
      <p:sp>
        <p:nvSpPr>
          <p:cNvPr id="40" name="Text Placeholder 41">
            <a:extLst>
              <a:ext uri="{FF2B5EF4-FFF2-40B4-BE49-F238E27FC236}">
                <a16:creationId xmlns:a16="http://schemas.microsoft.com/office/drawing/2014/main" id="{5ADDF73D-80D8-7CF8-EF31-7B4CF37E5C26}"/>
              </a:ext>
            </a:extLst>
          </p:cNvPr>
          <p:cNvSpPr>
            <a:spLocks noGrp="1"/>
          </p:cNvSpPr>
          <p:nvPr>
            <p:ph type="body" sz="quarter" idx="60" hasCustomPrompt="1"/>
          </p:nvPr>
        </p:nvSpPr>
        <p:spPr>
          <a:xfrm>
            <a:off x="1930400" y="4292574"/>
            <a:ext cx="6765531" cy="232738"/>
          </a:xfrm>
          <a:prstGeom prst="rect">
            <a:avLst/>
          </a:prstGeom>
        </p:spPr>
        <p:txBody>
          <a:bodyPr lIns="45720" rIns="45720" anchor="ctr">
            <a:noAutofit/>
          </a:bodyPr>
          <a:lstStyle>
            <a:lvl1pPr>
              <a:defRPr sz="1000" b="0" i="0">
                <a:latin typeface="+mj-lt"/>
              </a:defRPr>
            </a:lvl1pPr>
          </a:lstStyle>
          <a:p>
            <a:pPr lvl="0"/>
            <a:r>
              <a:rPr lang="en-US"/>
              <a:t>Define rating method (such as 1-5 or Fibonacci)</a:t>
            </a:r>
          </a:p>
        </p:txBody>
      </p:sp>
      <p:sp>
        <p:nvSpPr>
          <p:cNvPr id="2" name="TextBox 1">
            <a:extLst>
              <a:ext uri="{FF2B5EF4-FFF2-40B4-BE49-F238E27FC236}">
                <a16:creationId xmlns:a16="http://schemas.microsoft.com/office/drawing/2014/main" id="{930FB03F-B3E9-1CE6-6898-259381BF9BAC}"/>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Profile the impact and value of product initiatives</a:t>
            </a:r>
          </a:p>
        </p:txBody>
      </p:sp>
      <p:sp>
        <p:nvSpPr>
          <p:cNvPr id="38" name="Rectangle 37">
            <a:extLst>
              <a:ext uri="{FF2B5EF4-FFF2-40B4-BE49-F238E27FC236}">
                <a16:creationId xmlns:a16="http://schemas.microsoft.com/office/drawing/2014/main" id="{9BFF63B7-2ADA-648B-496B-AD1C3E7EA8D6}"/>
              </a:ext>
            </a:extLst>
          </p:cNvPr>
          <p:cNvSpPr/>
          <p:nvPr/>
        </p:nvSpPr>
        <p:spPr>
          <a:xfrm>
            <a:off x="6697641" y="150616"/>
            <a:ext cx="19982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53" name="Text Placeholder 5">
            <a:extLst>
              <a:ext uri="{FF2B5EF4-FFF2-40B4-BE49-F238E27FC236}">
                <a16:creationId xmlns:a16="http://schemas.microsoft.com/office/drawing/2014/main" id="{114B26AF-4CE3-46C7-C94D-2EA97D1A0AFA}"/>
              </a:ext>
            </a:extLst>
          </p:cNvPr>
          <p:cNvSpPr>
            <a:spLocks noGrp="1"/>
          </p:cNvSpPr>
          <p:nvPr>
            <p:ph type="body" sz="quarter" idx="26" hasCustomPrompt="1"/>
          </p:nvPr>
        </p:nvSpPr>
        <p:spPr>
          <a:xfrm>
            <a:off x="6697643" y="348150"/>
            <a:ext cx="19982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54" name="Rectangle 53">
            <a:extLst>
              <a:ext uri="{FF2B5EF4-FFF2-40B4-BE49-F238E27FC236}">
                <a16:creationId xmlns:a16="http://schemas.microsoft.com/office/drawing/2014/main" id="{C92F6ADD-0D9B-0798-A038-C9391E3F6CD3}"/>
              </a:ext>
            </a:extLst>
          </p:cNvPr>
          <p:cNvSpPr/>
          <p:nvPr/>
        </p:nvSpPr>
        <p:spPr>
          <a:xfrm>
            <a:off x="3643738" y="150616"/>
            <a:ext cx="296536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900" b="1" i="0" cap="none" spc="0" dirty="0">
                <a:ln w="0">
                  <a:noFill/>
                </a:ln>
                <a:latin typeface="+mn-lt"/>
                <a:ea typeface="+mj-ea"/>
                <a:cs typeface="Calibri" panose="020F0502020204030204" pitchFamily="34" charset="0"/>
              </a:rPr>
              <a:t>FOR</a:t>
            </a:r>
          </a:p>
        </p:txBody>
      </p:sp>
      <p:sp>
        <p:nvSpPr>
          <p:cNvPr id="55" name="Text Placeholder 5">
            <a:extLst>
              <a:ext uri="{FF2B5EF4-FFF2-40B4-BE49-F238E27FC236}">
                <a16:creationId xmlns:a16="http://schemas.microsoft.com/office/drawing/2014/main" id="{2D822212-C9B6-34A7-0584-F06DF2B84E28}"/>
              </a:ext>
            </a:extLst>
          </p:cNvPr>
          <p:cNvSpPr>
            <a:spLocks noGrp="1"/>
          </p:cNvSpPr>
          <p:nvPr>
            <p:ph type="body" sz="quarter" idx="28" hasCustomPrompt="1"/>
          </p:nvPr>
        </p:nvSpPr>
        <p:spPr>
          <a:xfrm>
            <a:off x="3643741" y="348150"/>
            <a:ext cx="2965357" cy="249798"/>
          </a:xfrm>
          <a:prstGeom prst="rect">
            <a:avLst/>
          </a:prstGeom>
        </p:spPr>
        <p:txBody>
          <a:bodyPr vert="horz" wrap="square" lIns="45720" tIns="45720" rIns="45720" bIns="45720" rtlCol="0">
            <a:normAutofit/>
          </a:bodyPr>
          <a:lstStyle>
            <a:lvl1pPr>
              <a:defRPr lang="en-US" sz="1000" b="0" i="0" dirty="0">
                <a:cs typeface="Calibri" panose="020F0502020204030204" pitchFamily="34" charset="0"/>
              </a:defRPr>
            </a:lvl1pPr>
          </a:lstStyle>
          <a:p>
            <a:pPr lvl="0">
              <a:spcBef>
                <a:spcPts val="0"/>
              </a:spcBef>
              <a:spcAft>
                <a:spcPts val="300"/>
              </a:spcAft>
              <a:buFont typeface="Arial" panose="020B0604020202020204" pitchFamily="34" charset="0"/>
            </a:pPr>
            <a:r>
              <a:rPr lang="en-US" dirty="0"/>
              <a:t>Product/portfolio/organization</a:t>
            </a:r>
          </a:p>
        </p:txBody>
      </p:sp>
      <p:sp>
        <p:nvSpPr>
          <p:cNvPr id="6" name="TextBox 5">
            <a:extLst>
              <a:ext uri="{FF2B5EF4-FFF2-40B4-BE49-F238E27FC236}">
                <a16:creationId xmlns:a16="http://schemas.microsoft.com/office/drawing/2014/main" id="{84337414-95E3-C6B7-E553-E59F9C241A9D}"/>
              </a:ext>
            </a:extLst>
          </p:cNvPr>
          <p:cNvSpPr txBox="1"/>
          <p:nvPr/>
        </p:nvSpPr>
        <p:spPr>
          <a:xfrm>
            <a:off x="-1" y="-334309"/>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IDEAS is convenient way to prioritize products, initiatives, stories, and tasks. Use this with a team to get additional points of view.</a:t>
            </a:r>
          </a:p>
        </p:txBody>
      </p:sp>
      <p:sp>
        <p:nvSpPr>
          <p:cNvPr id="7" name="TextBox 6">
            <a:extLst>
              <a:ext uri="{FF2B5EF4-FFF2-40B4-BE49-F238E27FC236}">
                <a16:creationId xmlns:a16="http://schemas.microsoft.com/office/drawing/2014/main" id="{D25023A6-B9EE-96DC-07EA-3C39AA0A3F2E}"/>
              </a:ext>
            </a:extLst>
          </p:cNvPr>
          <p:cNvSpPr txBox="1"/>
          <p:nvPr/>
        </p:nvSpPr>
        <p:spPr>
          <a:xfrm>
            <a:off x="-2" y="5205851"/>
            <a:ext cx="9143999" cy="2723823"/>
          </a:xfrm>
          <a:prstGeom prst="rect">
            <a:avLst/>
          </a:prstGeom>
          <a:noFill/>
        </p:spPr>
        <p:txBody>
          <a:bodyPr wrap="square" rtlCol="0" anchor="t">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Impact of the Problem is your customers' perception of how the problem affects their organization—reduced productivity or revenue, for instance.</a:t>
            </a:r>
          </a:p>
          <a:p>
            <a:pPr lvl="0"/>
            <a:r>
              <a:rPr lang="en-US" b="0" i="0"/>
              <a:t>Dissatisfaction relates to their lack of satisfaction with the existing state. Are they annoyed or frantic? Do they care just a little or a lot? </a:t>
            </a:r>
          </a:p>
          <a:p>
            <a:pPr lvl="0"/>
            <a:r>
              <a:rPr lang="en-US" b="0" i="0"/>
              <a:t>Evidence is how many are experiencing the problem where 1 is only a few and 5 is all customers. And if you have NO evidence, you can use 0—which will force the priority to be zero until you have done some research.</a:t>
            </a:r>
          </a:p>
          <a:p>
            <a:pPr lvl="0"/>
            <a:r>
              <a:rPr lang="en-US" b="0" i="0"/>
              <a:t>Advantage to us represents the importance to your organization—this could be alignment with strategic or technology initiatives or simply impact in increased revenue or cost savings. </a:t>
            </a:r>
          </a:p>
          <a:p>
            <a:pPr lvl="0"/>
            <a:r>
              <a:rPr lang="en-US" b="0" i="0"/>
              <a:t>Strategic Alignment is the extent to which this idea aligns with current or future organizational strategy. It counter-balances strategic items over items with smaller effort.</a:t>
            </a:r>
          </a:p>
          <a:p>
            <a:pPr lvl="0"/>
            <a:r>
              <a:rPr lang="en-US" b="0" i="0"/>
              <a:t>Finally, the Effort to deliver embraces the logic that if two things are roughly the same, work on the easier one first—so this format skews in favor of the easy stuff.</a:t>
            </a:r>
          </a:p>
          <a:p>
            <a:pPr lvl="0"/>
            <a:r>
              <a:rPr lang="en-US" b="0" i="0"/>
              <a:t>Define your Rating Method to provide guidance to the team when scoring items. Some teams use a simple 1-5 scoring, others prefer the Fibonacci sequence of 1, 2, 3, 5, 8, 13, 21, and so on (each value is the sum of the prior two values) </a:t>
            </a:r>
          </a:p>
        </p:txBody>
      </p:sp>
      <p:sp>
        <p:nvSpPr>
          <p:cNvPr id="5" name="Table Placeholder 8">
            <a:extLst>
              <a:ext uri="{FF2B5EF4-FFF2-40B4-BE49-F238E27FC236}">
                <a16:creationId xmlns:a16="http://schemas.microsoft.com/office/drawing/2014/main" id="{3A7C2D04-3072-0711-D0A1-5FE296FD6780}"/>
              </a:ext>
            </a:extLst>
          </p:cNvPr>
          <p:cNvSpPr>
            <a:spLocks noGrp="1"/>
          </p:cNvSpPr>
          <p:nvPr>
            <p:ph type="tbl" sz="quarter" idx="61" hasCustomPrompt="1"/>
          </p:nvPr>
        </p:nvSpPr>
        <p:spPr>
          <a:xfrm>
            <a:off x="457200" y="1820917"/>
            <a:ext cx="8239125" cy="2392308"/>
          </a:xfrm>
          <a:prstGeom prst="rect">
            <a:avLst/>
          </a:prstGeom>
        </p:spPr>
        <p:txBody>
          <a:bodyPr lIns="91440"/>
          <a:lstStyle>
            <a:lvl1pPr>
              <a:defRPr sz="1000"/>
            </a:lvl1pPr>
          </a:lstStyle>
          <a:p>
            <a:r>
              <a:rPr lang="en-US"/>
              <a:t>Insert table with 8 columns, 5 rows; stretch to fit the template (also available as a spreadsheet)</a:t>
            </a:r>
          </a:p>
        </p:txBody>
      </p:sp>
      <p:grpSp>
        <p:nvGrpSpPr>
          <p:cNvPr id="17" name="Group 16">
            <a:extLst>
              <a:ext uri="{FF2B5EF4-FFF2-40B4-BE49-F238E27FC236}">
                <a16:creationId xmlns:a16="http://schemas.microsoft.com/office/drawing/2014/main" id="{EE1DCAC2-4285-5590-5A94-A901DD5DB4B7}"/>
              </a:ext>
            </a:extLst>
          </p:cNvPr>
          <p:cNvGrpSpPr/>
          <p:nvPr/>
        </p:nvGrpSpPr>
        <p:grpSpPr>
          <a:xfrm>
            <a:off x="1026896" y="4840393"/>
            <a:ext cx="7090208" cy="200055"/>
            <a:chOff x="1234440" y="4840393"/>
            <a:chExt cx="7090208" cy="200055"/>
          </a:xfrm>
        </p:grpSpPr>
        <p:sp>
          <p:nvSpPr>
            <p:cNvPr id="18" name="TextBox 17">
              <a:extLst>
                <a:ext uri="{FF2B5EF4-FFF2-40B4-BE49-F238E27FC236}">
                  <a16:creationId xmlns:a16="http://schemas.microsoft.com/office/drawing/2014/main" id="{A577D63A-56A1-C135-AD66-A21610C75EF8}"/>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9" name="Picture 18">
              <a:extLst>
                <a:ext uri="{FF2B5EF4-FFF2-40B4-BE49-F238E27FC236}">
                  <a16:creationId xmlns:a16="http://schemas.microsoft.com/office/drawing/2014/main" id="{F37D7B98-AD24-A86E-B678-51ED01606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5191094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Bullets">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38503" y="977900"/>
            <a:ext cx="7894320" cy="3546475"/>
          </a:xfrm>
          <a:noFill/>
          <a:ln>
            <a:noFill/>
          </a:ln>
        </p:spPr>
        <p:txBody>
          <a:bodyPr vert="horz" wrap="square" lIns="91430" tIns="45716" rIns="91430" bIns="45716" numCol="1" anchor="t" anchorCtr="0" compatLnSpc="1">
            <a:prstTxWarp prst="textNoShape">
              <a:avLst/>
            </a:prstTxWarp>
            <a:normAutofit/>
          </a:bodyPr>
          <a:lstStyle>
            <a:lvl1pPr marL="341634" indent="-341634">
              <a:buClr>
                <a:schemeClr val="accent1"/>
              </a:buClr>
              <a:buSzPct val="100000"/>
              <a:buFontTx/>
              <a:buBlip>
                <a:blip r:embed="rId2"/>
              </a:buBlip>
              <a:defRPr lang="en-US" b="0" i="0" smtClean="0"/>
            </a:lvl1pPr>
            <a:lvl2pPr marL="705401" indent="-341634">
              <a:buClr>
                <a:schemeClr val="bg1">
                  <a:lumMod val="65000"/>
                </a:schemeClr>
              </a:buClr>
              <a:buSzPct val="80000"/>
              <a:buFontTx/>
              <a:buBlip>
                <a:blip r:embed="rId2"/>
              </a:buBlip>
              <a:defRPr lang="en-US" b="0" i="0" smtClean="0"/>
            </a:lvl2pPr>
            <a:lvl3pPr>
              <a:defRPr sz="1600">
                <a:solidFill>
                  <a:schemeClr val="tx1"/>
                </a:solidFill>
                <a:latin typeface="+mn-lt"/>
              </a:defRPr>
            </a:lvl3p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756D09AD-7E3F-C19C-A42E-C305D30F18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5629733"/>
      </p:ext>
    </p:extLst>
  </p:cSld>
  <p:clrMapOvr>
    <a:masterClrMapping/>
  </p:clrMapOvr>
  <p:hf sldNum="0" hdr="0" dt="0"/>
  <p:extLst>
    <p:ext uri="{DCECCB84-F9BA-43D5-87BE-67443E8EF086}">
      <p15:sldGuideLst xmlns:p15="http://schemas.microsoft.com/office/powerpoint/2012/main">
        <p15:guide id="1" orient="horz" pos="2850">
          <p15:clr>
            <a:srgbClr val="FBAE40"/>
          </p15:clr>
        </p15:guide>
        <p15:guide id="2" orient="horz" pos="213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Planning_Worksheet">
    <p:bg>
      <p:bgPr>
        <a:solidFill>
          <a:schemeClr val="bg2"/>
        </a:solidFill>
        <a:effectLst/>
      </p:bgPr>
    </p:bg>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87D88896-8C7F-5A4B-22F1-F8145686786D}"/>
              </a:ext>
            </a:extLst>
          </p:cNvPr>
          <p:cNvGraphicFramePr>
            <a:graphicFrameLocks/>
          </p:cNvGraphicFramePr>
          <p:nvPr>
            <p:extLst>
              <p:ext uri="{D42A27DB-BD31-4B8C-83A1-F6EECF244321}">
                <p14:modId xmlns:p14="http://schemas.microsoft.com/office/powerpoint/2010/main" val="1036785004"/>
              </p:ext>
            </p:extLst>
          </p:nvPr>
        </p:nvGraphicFramePr>
        <p:xfrm>
          <a:off x="457200" y="679450"/>
          <a:ext cx="8229595" cy="3835398"/>
        </p:xfrm>
        <a:graphic>
          <a:graphicData uri="http://schemas.openxmlformats.org/drawingml/2006/table">
            <a:tbl>
              <a:tblPr bandRow="1">
                <a:tableStyleId>{BC89EF96-8CEA-46FF-86C4-4CE0E7609802}</a:tableStyleId>
              </a:tblPr>
              <a:tblGrid>
                <a:gridCol w="1645919">
                  <a:extLst>
                    <a:ext uri="{9D8B030D-6E8A-4147-A177-3AD203B41FA5}">
                      <a16:colId xmlns:a16="http://schemas.microsoft.com/office/drawing/2014/main" val="20000"/>
                    </a:ext>
                  </a:extLst>
                </a:gridCol>
                <a:gridCol w="1645919">
                  <a:extLst>
                    <a:ext uri="{9D8B030D-6E8A-4147-A177-3AD203B41FA5}">
                      <a16:colId xmlns:a16="http://schemas.microsoft.com/office/drawing/2014/main" val="783729041"/>
                    </a:ext>
                  </a:extLst>
                </a:gridCol>
                <a:gridCol w="1645919">
                  <a:extLst>
                    <a:ext uri="{9D8B030D-6E8A-4147-A177-3AD203B41FA5}">
                      <a16:colId xmlns:a16="http://schemas.microsoft.com/office/drawing/2014/main" val="20001"/>
                    </a:ext>
                  </a:extLst>
                </a:gridCol>
                <a:gridCol w="1645919">
                  <a:extLst>
                    <a:ext uri="{9D8B030D-6E8A-4147-A177-3AD203B41FA5}">
                      <a16:colId xmlns:a16="http://schemas.microsoft.com/office/drawing/2014/main" val="20005"/>
                    </a:ext>
                  </a:extLst>
                </a:gridCol>
                <a:gridCol w="1645919">
                  <a:extLst>
                    <a:ext uri="{9D8B030D-6E8A-4147-A177-3AD203B41FA5}">
                      <a16:colId xmlns:a16="http://schemas.microsoft.com/office/drawing/2014/main" val="20007"/>
                    </a:ext>
                  </a:extLst>
                </a:gridCol>
              </a:tblGrid>
              <a:tr h="639233">
                <a:tc>
                  <a:txBody>
                    <a:bodyPr/>
                    <a:lstStyle/>
                    <a:p>
                      <a:pPr marL="91440" algn="l" fontAlgn="ctr"/>
                      <a:r>
                        <a:rPr lang="en-US" sz="1200" b="0" i="0" u="none" strike="noStrike">
                          <a:solidFill>
                            <a:schemeClr val="bg1"/>
                          </a:solidFill>
                          <a:effectLst/>
                          <a:latin typeface="+mj-lt"/>
                          <a:ea typeface="+mn-ea"/>
                          <a:cs typeface="Calibri" panose="020F0502020204030204" pitchFamily="34" charset="0"/>
                        </a:rPr>
                        <a:t>TIMEFRAME</a:t>
                      </a: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9233">
                <a:tc>
                  <a:txBody>
                    <a:bodyPr/>
                    <a:lstStyle/>
                    <a:p>
                      <a:pPr marL="91440" algn="l" fontAlgn="ctr"/>
                      <a:r>
                        <a:rPr lang="en-US" sz="1200" b="0" i="0" u="none" strike="noStrike">
                          <a:solidFill>
                            <a:schemeClr val="bg1"/>
                          </a:solidFill>
                          <a:effectLst/>
                          <a:latin typeface="+mj-lt"/>
                          <a:ea typeface="+mn-ea"/>
                          <a:cs typeface="Calibri" panose="020F0502020204030204" pitchFamily="34" charset="0"/>
                        </a:rPr>
                        <a:t>INDUSTRY &amp; </a:t>
                      </a:r>
                      <a:br>
                        <a:rPr lang="en-US" sz="1200" b="0" i="0" u="none" strike="noStrike">
                          <a:solidFill>
                            <a:schemeClr val="bg1"/>
                          </a:solidFill>
                          <a:effectLst/>
                          <a:latin typeface="+mj-lt"/>
                          <a:ea typeface="+mn-ea"/>
                          <a:cs typeface="Calibri" panose="020F0502020204030204" pitchFamily="34" charset="0"/>
                        </a:rPr>
                      </a:br>
                      <a:r>
                        <a:rPr lang="en-US" sz="1200" b="0" i="0" u="none" strike="noStrike">
                          <a:solidFill>
                            <a:schemeClr val="bg1"/>
                          </a:solidFill>
                          <a:effectLst/>
                          <a:latin typeface="+mj-lt"/>
                          <a:ea typeface="+mn-ea"/>
                          <a:cs typeface="Calibri" panose="020F0502020204030204" pitchFamily="34" charset="0"/>
                        </a:rPr>
                        <a:t>COMPANY EVENTS</a:t>
                      </a: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876317616"/>
                  </a:ext>
                </a:extLst>
              </a:tr>
              <a:tr h="639233">
                <a:tc>
                  <a:txBody>
                    <a:bodyPr/>
                    <a:lstStyle/>
                    <a:p>
                      <a:pPr marL="91440" algn="l" fontAlgn="ctr"/>
                      <a:r>
                        <a:rPr lang="en-US" sz="1200" b="0" i="0" u="none" strike="noStrike">
                          <a:solidFill>
                            <a:schemeClr val="bg1"/>
                          </a:solidFill>
                          <a:effectLst/>
                          <a:latin typeface="+mj-lt"/>
                          <a:ea typeface="+mn-ea"/>
                          <a:cs typeface="Calibri" panose="020F0502020204030204" pitchFamily="34" charset="0"/>
                        </a:rPr>
                        <a:t>MARKETS &amp; PERSONAS</a:t>
                      </a: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9233">
                <a:tc>
                  <a:txBody>
                    <a:bodyPr/>
                    <a:lstStyle/>
                    <a:p>
                      <a:pPr marL="91440" algn="l" fontAlgn="ctr"/>
                      <a:r>
                        <a:rPr kumimoji="0" lang="en-US" sz="1200" b="0" i="0" u="none" strike="noStrike" kern="1200">
                          <a:solidFill>
                            <a:schemeClr val="bg1"/>
                          </a:solidFill>
                          <a:effectLst/>
                          <a:latin typeface="+mn-lt"/>
                          <a:ea typeface="+mn-ea"/>
                          <a:cs typeface="Calibri" panose="020F0502020204030204" pitchFamily="34" charset="0"/>
                        </a:rPr>
                        <a:t>PROBLEMS </a:t>
                      </a: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9233">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a:solidFill>
                            <a:schemeClr val="bg1"/>
                          </a:solidFill>
                          <a:effectLst/>
                          <a:latin typeface="+mn-lt"/>
                          <a:ea typeface="+mn-ea"/>
                          <a:cs typeface="Calibri" panose="020F0502020204030204" pitchFamily="34" charset="0"/>
                        </a:rPr>
                        <a:t>KEY INITIATIVES</a:t>
                      </a: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39233">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a:solidFill>
                            <a:schemeClr val="bg1"/>
                          </a:solidFill>
                          <a:effectLst/>
                          <a:latin typeface="+mj-lt"/>
                          <a:ea typeface="+mn-ea"/>
                          <a:cs typeface="Calibri" panose="020F0502020204030204" pitchFamily="34" charset="0"/>
                        </a:rPr>
                        <a:t>INFRASTRUCTURE</a:t>
                      </a: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US" sz="1200" b="0" i="0" u="none" strike="noStrike" dirty="0">
                        <a:effectLst/>
                        <a:latin typeface="Calibri" panose="020F0502020204030204" pitchFamily="34" charset="0"/>
                        <a:cs typeface="Calibri" panose="020F0502020204030204" pitchFamily="34" charset="0"/>
                      </a:endParaRPr>
                    </a:p>
                  </a:txBody>
                  <a:tcPr marL="10533" marR="10533" marT="75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8" name="TextBox 7">
            <a:extLst>
              <a:ext uri="{FF2B5EF4-FFF2-40B4-BE49-F238E27FC236}">
                <a16:creationId xmlns:a16="http://schemas.microsoft.com/office/drawing/2014/main" id="{A158C702-B541-212E-8CEF-C075A35FD468}"/>
              </a:ext>
            </a:extLst>
          </p:cNvPr>
          <p:cNvSpPr txBox="1"/>
          <p:nvPr/>
        </p:nvSpPr>
        <p:spPr>
          <a:xfrm>
            <a:off x="374905" y="91440"/>
            <a:ext cx="4031558" cy="457200"/>
          </a:xfrm>
          <a:prstGeom prst="rect">
            <a:avLst/>
          </a:prstGeom>
          <a:noFill/>
        </p:spPr>
        <p:txBody>
          <a:bodyPr wrap="none" lIns="91440" rIns="91440" rtlCol="0" anchor="ctr">
            <a:noAutofit/>
          </a:bodyPr>
          <a:lstStyle/>
          <a:p>
            <a:r>
              <a:rPr lang="en-US" sz="1800" b="0" i="0">
                <a:latin typeface="+mj-lt"/>
                <a:ea typeface="+mj-ea"/>
              </a:rPr>
              <a:t>Release Planning Worksheet</a:t>
            </a:r>
            <a:endParaRPr lang="en-US" sz="1800" b="0" i="0">
              <a:solidFill>
                <a:schemeClr val="tx2"/>
              </a:solidFill>
              <a:latin typeface="+mj-lt"/>
              <a:ea typeface="+mj-ea"/>
              <a:cs typeface="Calibri" panose="020F0502020204030204" pitchFamily="34" charset="0"/>
            </a:endParaRPr>
          </a:p>
        </p:txBody>
      </p:sp>
      <p:sp>
        <p:nvSpPr>
          <p:cNvPr id="4" name="Table Placeholder 3">
            <a:extLst>
              <a:ext uri="{FF2B5EF4-FFF2-40B4-BE49-F238E27FC236}">
                <a16:creationId xmlns:a16="http://schemas.microsoft.com/office/drawing/2014/main" id="{C5082476-5696-5B2A-7E73-5F65A67D89B9}"/>
              </a:ext>
            </a:extLst>
          </p:cNvPr>
          <p:cNvSpPr>
            <a:spLocks noGrp="1"/>
          </p:cNvSpPr>
          <p:nvPr>
            <p:ph type="tbl" sz="quarter" idx="10" hasCustomPrompt="1"/>
          </p:nvPr>
        </p:nvSpPr>
        <p:spPr>
          <a:xfrm>
            <a:off x="2104697" y="679451"/>
            <a:ext cx="6582098" cy="3835397"/>
          </a:xfrm>
          <a:prstGeom prst="rect">
            <a:avLst/>
          </a:prstGeom>
        </p:spPr>
        <p:txBody>
          <a:bodyPr/>
          <a:lstStyle>
            <a:lvl1pPr>
              <a:defRPr sz="1000"/>
            </a:lvl1pPr>
          </a:lstStyle>
          <a:p>
            <a:r>
              <a:rPr lang="en-US" dirty="0"/>
              <a:t>4 columns, 6 rows (or size to fit your timeframes)</a:t>
            </a:r>
          </a:p>
        </p:txBody>
      </p:sp>
      <p:sp>
        <p:nvSpPr>
          <p:cNvPr id="7" name="TextBox 6">
            <a:extLst>
              <a:ext uri="{FF2B5EF4-FFF2-40B4-BE49-F238E27FC236}">
                <a16:creationId xmlns:a16="http://schemas.microsoft.com/office/drawing/2014/main" id="{9234BB3D-4A17-8C2F-512D-728255ACE372}"/>
              </a:ext>
            </a:extLst>
          </p:cNvPr>
          <p:cNvSpPr txBox="1"/>
          <p:nvPr/>
        </p:nvSpPr>
        <p:spPr>
          <a:xfrm>
            <a:off x="384048" y="457200"/>
            <a:ext cx="4099405"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Plot sequence of internal and external forces which impact release planning</a:t>
            </a:r>
          </a:p>
        </p:txBody>
      </p:sp>
      <p:sp>
        <p:nvSpPr>
          <p:cNvPr id="9" name="TextBox 8">
            <a:extLst>
              <a:ext uri="{FF2B5EF4-FFF2-40B4-BE49-F238E27FC236}">
                <a16:creationId xmlns:a16="http://schemas.microsoft.com/office/drawing/2014/main" id="{6CCFC088-7FE0-5B71-AEC5-1EB031BBB534}"/>
              </a:ext>
            </a:extLst>
          </p:cNvPr>
          <p:cNvSpPr txBox="1"/>
          <p:nvPr/>
        </p:nvSpPr>
        <p:spPr>
          <a:xfrm>
            <a:off x="-2475" y="-340179"/>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Identify and map the key internal and external forces which should be considered during release planning.  </a:t>
            </a:r>
          </a:p>
        </p:txBody>
      </p:sp>
      <p:sp>
        <p:nvSpPr>
          <p:cNvPr id="2" name="Rectangle 1">
            <a:extLst>
              <a:ext uri="{FF2B5EF4-FFF2-40B4-BE49-F238E27FC236}">
                <a16:creationId xmlns:a16="http://schemas.microsoft.com/office/drawing/2014/main" id="{7C79EFD8-A910-FCAD-1F7B-1BA01AF9CEB4}"/>
              </a:ext>
            </a:extLst>
          </p:cNvPr>
          <p:cNvSpPr/>
          <p:nvPr/>
        </p:nvSpPr>
        <p:spPr>
          <a:xfrm>
            <a:off x="384048" y="0"/>
            <a:ext cx="3060352" cy="245580"/>
          </a:xfrm>
          <a:prstGeom prst="rect">
            <a:avLst/>
          </a:prstGeom>
        </p:spPr>
        <p:txBody>
          <a:bodyPr wrap="square">
            <a:spAutoFit/>
          </a:bodyPr>
          <a:lstStyle/>
          <a:p>
            <a:r>
              <a:rPr lang="en-US" sz="996" b="0" i="0">
                <a:ln w="0">
                  <a:noFill/>
                </a:ln>
                <a:solidFill>
                  <a:schemeClr val="tx1"/>
                </a:solidFill>
                <a:latin typeface="+mj-lt"/>
                <a:ea typeface="Open Sans Light" pitchFamily="2" charset="0"/>
                <a:cs typeface="Calibri" panose="020F0502020204030204" pitchFamily="34" charset="0"/>
              </a:rPr>
              <a:t>INTERNAL USE ONLY</a:t>
            </a:r>
            <a:endParaRPr lang="en-US" sz="996" b="0" i="0">
              <a:solidFill>
                <a:schemeClr val="tx1"/>
              </a:solidFill>
              <a:latin typeface="+mj-lt"/>
            </a:endParaRPr>
          </a:p>
        </p:txBody>
      </p:sp>
      <p:sp>
        <p:nvSpPr>
          <p:cNvPr id="11" name="Rectangle 10">
            <a:extLst>
              <a:ext uri="{FF2B5EF4-FFF2-40B4-BE49-F238E27FC236}">
                <a16:creationId xmlns:a16="http://schemas.microsoft.com/office/drawing/2014/main" id="{AC8EF581-90A7-D45B-A061-7E97F9E27B5F}"/>
              </a:ext>
            </a:extLst>
          </p:cNvPr>
          <p:cNvSpPr/>
          <p:nvPr/>
        </p:nvSpPr>
        <p:spPr>
          <a:xfrm>
            <a:off x="7039303" y="150616"/>
            <a:ext cx="165662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dirty="0">
                <a:ln w="0">
                  <a:noFill/>
                </a:ln>
                <a:latin typeface="+mn-lt"/>
                <a:ea typeface="+mj-ea"/>
                <a:cs typeface="Calibri" panose="020F0502020204030204" pitchFamily="34" charset="0"/>
              </a:rPr>
              <a:t>WRITTEN BY</a:t>
            </a:r>
          </a:p>
        </p:txBody>
      </p:sp>
      <p:sp>
        <p:nvSpPr>
          <p:cNvPr id="12" name="Text Placeholder 5">
            <a:extLst>
              <a:ext uri="{FF2B5EF4-FFF2-40B4-BE49-F238E27FC236}">
                <a16:creationId xmlns:a16="http://schemas.microsoft.com/office/drawing/2014/main" id="{4F304035-3F08-08EA-EB2A-732A924A146D}"/>
              </a:ext>
            </a:extLst>
          </p:cNvPr>
          <p:cNvSpPr>
            <a:spLocks noGrp="1"/>
          </p:cNvSpPr>
          <p:nvPr>
            <p:ph type="body" sz="quarter" idx="26" hasCustomPrompt="1"/>
          </p:nvPr>
        </p:nvSpPr>
        <p:spPr>
          <a:xfrm>
            <a:off x="7039305" y="348150"/>
            <a:ext cx="1656626"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13" name="Rectangle 12">
            <a:extLst>
              <a:ext uri="{FF2B5EF4-FFF2-40B4-BE49-F238E27FC236}">
                <a16:creationId xmlns:a16="http://schemas.microsoft.com/office/drawing/2014/main" id="{E8AA4DD4-063C-EEBB-C201-ABF6D81FC20D}"/>
              </a:ext>
            </a:extLst>
          </p:cNvPr>
          <p:cNvSpPr/>
          <p:nvPr/>
        </p:nvSpPr>
        <p:spPr>
          <a:xfrm>
            <a:off x="4932732" y="153066"/>
            <a:ext cx="203709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dirty="0">
                <a:ln w="0">
                  <a:noFill/>
                </a:ln>
                <a:latin typeface="+mn-lt"/>
                <a:ea typeface="+mj-ea"/>
                <a:cs typeface="Calibri" panose="020F0502020204030204" pitchFamily="34" charset="0"/>
              </a:rPr>
              <a:t>FOR</a:t>
            </a:r>
          </a:p>
        </p:txBody>
      </p:sp>
      <p:sp>
        <p:nvSpPr>
          <p:cNvPr id="14" name="Text Placeholder 5">
            <a:extLst>
              <a:ext uri="{FF2B5EF4-FFF2-40B4-BE49-F238E27FC236}">
                <a16:creationId xmlns:a16="http://schemas.microsoft.com/office/drawing/2014/main" id="{ACFA7E86-0AAC-4E48-03CC-494726E43FA4}"/>
              </a:ext>
            </a:extLst>
          </p:cNvPr>
          <p:cNvSpPr>
            <a:spLocks noGrp="1"/>
          </p:cNvSpPr>
          <p:nvPr>
            <p:ph type="body" sz="quarter" idx="28" hasCustomPrompt="1"/>
          </p:nvPr>
        </p:nvSpPr>
        <p:spPr>
          <a:xfrm>
            <a:off x="4932732" y="348150"/>
            <a:ext cx="2037099" cy="256134"/>
          </a:xfrm>
          <a:prstGeom prst="rect">
            <a:avLst/>
          </a:prstGeom>
        </p:spPr>
        <p:txBody>
          <a:bodyPr vert="horz" wrap="square" lIns="45720" tIns="45720" rIns="45720" bIns="45720" rtlCol="0">
            <a:normAutofit/>
          </a:bodyPr>
          <a:lstStyle>
            <a:lvl1pPr>
              <a:defRPr lang="en-US" sz="1000" b="0" i="0" dirty="0">
                <a:cs typeface="Calibri" panose="020F0502020204030204" pitchFamily="34" charset="0"/>
              </a:defRPr>
            </a:lvl1pPr>
          </a:lstStyle>
          <a:p>
            <a:pPr lvl="0">
              <a:spcBef>
                <a:spcPts val="0"/>
              </a:spcBef>
              <a:spcAft>
                <a:spcPts val="300"/>
              </a:spcAft>
              <a:buFont typeface="Arial" panose="020B0604020202020204" pitchFamily="34" charset="0"/>
            </a:pPr>
            <a:r>
              <a:rPr lang="en-US" dirty="0"/>
              <a:t>Product/portfolio/organization</a:t>
            </a:r>
          </a:p>
        </p:txBody>
      </p:sp>
      <p:grpSp>
        <p:nvGrpSpPr>
          <p:cNvPr id="23" name="Group 22">
            <a:extLst>
              <a:ext uri="{FF2B5EF4-FFF2-40B4-BE49-F238E27FC236}">
                <a16:creationId xmlns:a16="http://schemas.microsoft.com/office/drawing/2014/main" id="{9AF9A3B2-5EEE-8A08-82D7-B87469A1EFDA}"/>
              </a:ext>
            </a:extLst>
          </p:cNvPr>
          <p:cNvGrpSpPr/>
          <p:nvPr/>
        </p:nvGrpSpPr>
        <p:grpSpPr>
          <a:xfrm>
            <a:off x="1026896" y="4840393"/>
            <a:ext cx="7090208" cy="200055"/>
            <a:chOff x="1234440" y="4840393"/>
            <a:chExt cx="7090208" cy="200055"/>
          </a:xfrm>
        </p:grpSpPr>
        <p:sp>
          <p:nvSpPr>
            <p:cNvPr id="24" name="TextBox 23">
              <a:extLst>
                <a:ext uri="{FF2B5EF4-FFF2-40B4-BE49-F238E27FC236}">
                  <a16:creationId xmlns:a16="http://schemas.microsoft.com/office/drawing/2014/main" id="{D124D637-CB02-ECD4-88F2-2350F79F1D3B}"/>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25" name="Picture 24">
              <a:extLst>
                <a:ext uri="{FF2B5EF4-FFF2-40B4-BE49-F238E27FC236}">
                  <a16:creationId xmlns:a16="http://schemas.microsoft.com/office/drawing/2014/main" id="{DE9970CA-88CC-8D64-E132-4722EC94D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3280850258"/>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Product_Roadmap">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5A8037-BAC0-E4A4-BBE2-1D97B69CEDC1}"/>
              </a:ext>
            </a:extLst>
          </p:cNvPr>
          <p:cNvSpPr/>
          <p:nvPr/>
        </p:nvSpPr>
        <p:spPr>
          <a:xfrm>
            <a:off x="457198" y="667654"/>
            <a:ext cx="4217277"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pPr lvl="0"/>
            <a:r>
              <a:rPr lang="en-US" sz="800" b="1" i="0" cap="none" spc="0">
                <a:ln w="0">
                  <a:noFill/>
                </a:ln>
                <a:latin typeface="+mn-lt"/>
                <a:ea typeface="+mj-ea"/>
                <a:cs typeface="Calibri" panose="020F0502020204030204" pitchFamily="34" charset="0"/>
              </a:rPr>
              <a:t>PRODUCT</a:t>
            </a:r>
          </a:p>
        </p:txBody>
      </p:sp>
      <p:sp>
        <p:nvSpPr>
          <p:cNvPr id="8" name="Text Placeholder 5">
            <a:extLst>
              <a:ext uri="{FF2B5EF4-FFF2-40B4-BE49-F238E27FC236}">
                <a16:creationId xmlns:a16="http://schemas.microsoft.com/office/drawing/2014/main" id="{26E4A099-1ADB-D051-C1D3-BFA67764E7E1}"/>
              </a:ext>
            </a:extLst>
          </p:cNvPr>
          <p:cNvSpPr>
            <a:spLocks noGrp="1"/>
          </p:cNvSpPr>
          <p:nvPr>
            <p:ph type="body" sz="quarter" idx="28" hasCustomPrompt="1"/>
          </p:nvPr>
        </p:nvSpPr>
        <p:spPr>
          <a:xfrm>
            <a:off x="454362" y="850900"/>
            <a:ext cx="4216937" cy="273954"/>
          </a:xfrm>
          <a:prstGeom prst="rect">
            <a:avLst/>
          </a:prstGeom>
        </p:spPr>
        <p:txBody>
          <a:bodyPr lIns="45720" rIns="45720">
            <a:normAutofit/>
          </a:bodyPr>
          <a:lstStyle>
            <a:lvl1pPr marL="0" marR="0" indent="0" algn="l" defTabSz="911045" rtl="0" eaLnBrk="1" fontAlgn="base" latinLnBrk="0" hangingPunct="1">
              <a:lnSpc>
                <a:spcPct val="100000"/>
              </a:lnSpc>
              <a:spcBef>
                <a:spcPts val="0"/>
              </a:spcBef>
              <a:spcAft>
                <a:spcPts val="300"/>
              </a:spcAft>
              <a:buClr>
                <a:schemeClr val="accent1"/>
              </a:buClr>
              <a:buSzPct val="80000"/>
              <a:buFont typeface="Arial" panose="020B0604020202020204" pitchFamily="34" charset="0"/>
              <a:buNone/>
              <a:tabLst/>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91104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a:t>Product, service, release, model </a:t>
            </a:r>
          </a:p>
        </p:txBody>
      </p:sp>
      <p:sp>
        <p:nvSpPr>
          <p:cNvPr id="9" name="Rectangle 8">
            <a:extLst>
              <a:ext uri="{FF2B5EF4-FFF2-40B4-BE49-F238E27FC236}">
                <a16:creationId xmlns:a16="http://schemas.microsoft.com/office/drawing/2014/main" id="{7D98C35F-D5BE-04A5-C6F4-25AD6431A15C}"/>
              </a:ext>
            </a:extLst>
          </p:cNvPr>
          <p:cNvSpPr/>
          <p:nvPr/>
        </p:nvSpPr>
        <p:spPr>
          <a:xfrm>
            <a:off x="460666" y="1187050"/>
            <a:ext cx="8228061"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pPr lvl="0"/>
            <a:r>
              <a:rPr lang="en-US" sz="800" b="1" i="0" cap="none" spc="0">
                <a:ln w="0">
                  <a:noFill/>
                </a:ln>
                <a:latin typeface="+mn-lt"/>
                <a:ea typeface="+mj-ea"/>
                <a:cs typeface="Calibri" panose="020F0502020204030204" pitchFamily="34" charset="0"/>
              </a:rPr>
              <a:t>VISION</a:t>
            </a:r>
          </a:p>
        </p:txBody>
      </p:sp>
      <p:sp>
        <p:nvSpPr>
          <p:cNvPr id="10" name="Text Placeholder 5">
            <a:extLst>
              <a:ext uri="{FF2B5EF4-FFF2-40B4-BE49-F238E27FC236}">
                <a16:creationId xmlns:a16="http://schemas.microsoft.com/office/drawing/2014/main" id="{1AB93113-F115-1F22-B351-4ED6858BF0E2}"/>
              </a:ext>
            </a:extLst>
          </p:cNvPr>
          <p:cNvSpPr>
            <a:spLocks noGrp="1"/>
          </p:cNvSpPr>
          <p:nvPr>
            <p:ph type="body" sz="quarter" idx="39" hasCustomPrompt="1"/>
          </p:nvPr>
        </p:nvSpPr>
        <p:spPr>
          <a:xfrm>
            <a:off x="457200" y="1352913"/>
            <a:ext cx="8224650" cy="301752"/>
          </a:xfrm>
          <a:prstGeom prst="rect">
            <a:avLst/>
          </a:prstGeom>
        </p:spPr>
        <p:txBody>
          <a:bodyPr lIns="45720" rIns="45720">
            <a:no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Vision for this product</a:t>
            </a:r>
          </a:p>
        </p:txBody>
      </p:sp>
      <p:sp>
        <p:nvSpPr>
          <p:cNvPr id="11" name="Rectangle 10">
            <a:extLst>
              <a:ext uri="{FF2B5EF4-FFF2-40B4-BE49-F238E27FC236}">
                <a16:creationId xmlns:a16="http://schemas.microsoft.com/office/drawing/2014/main" id="{2B4C9164-D3F2-7CD3-6952-D022A13F7841}"/>
              </a:ext>
            </a:extLst>
          </p:cNvPr>
          <p:cNvSpPr/>
          <p:nvPr/>
        </p:nvSpPr>
        <p:spPr>
          <a:xfrm>
            <a:off x="384048" y="0"/>
            <a:ext cx="3060352" cy="245580"/>
          </a:xfrm>
          <a:prstGeom prst="rect">
            <a:avLst/>
          </a:prstGeom>
        </p:spPr>
        <p:txBody>
          <a:bodyPr wrap="square">
            <a:spAutoFit/>
          </a:bodyPr>
          <a:lstStyle/>
          <a:p>
            <a:r>
              <a:rPr lang="en-US" sz="996" b="0" i="0">
                <a:ln w="0">
                  <a:noFill/>
                </a:ln>
                <a:solidFill>
                  <a:schemeClr val="tx1"/>
                </a:solidFill>
                <a:latin typeface="+mj-lt"/>
                <a:ea typeface="Open Sans Light" pitchFamily="2" charset="0"/>
                <a:cs typeface="Calibri" panose="020F0502020204030204" pitchFamily="34" charset="0"/>
              </a:rPr>
              <a:t>SUBJECT TO CHANGE WITHOUT NOTICE</a:t>
            </a:r>
            <a:endParaRPr lang="en-US" sz="996" b="0" i="0">
              <a:solidFill>
                <a:schemeClr val="tx1"/>
              </a:solidFill>
              <a:latin typeface="+mj-lt"/>
            </a:endParaRPr>
          </a:p>
        </p:txBody>
      </p:sp>
      <p:sp>
        <p:nvSpPr>
          <p:cNvPr id="33" name="TextBox 32">
            <a:extLst>
              <a:ext uri="{FF2B5EF4-FFF2-40B4-BE49-F238E27FC236}">
                <a16:creationId xmlns:a16="http://schemas.microsoft.com/office/drawing/2014/main" id="{62F76082-D23F-FAE8-5850-A2EE3BC4F06F}"/>
              </a:ext>
            </a:extLst>
          </p:cNvPr>
          <p:cNvSpPr txBox="1"/>
          <p:nvPr/>
        </p:nvSpPr>
        <p:spPr>
          <a:xfrm>
            <a:off x="374904" y="91440"/>
            <a:ext cx="4572000" cy="457200"/>
          </a:xfrm>
          <a:prstGeom prst="rect">
            <a:avLst/>
          </a:prstGeom>
          <a:noFill/>
        </p:spPr>
        <p:txBody>
          <a:bodyPr wrap="square" anchor="ctr">
            <a:noAutofit/>
          </a:bodyPr>
          <a:lstStyle>
            <a:defPPr>
              <a:defRPr lang="en-US"/>
            </a:defPPr>
            <a:lvl1pPr>
              <a:defRPr sz="2400" b="0" i="0">
                <a:latin typeface="+mj-ea"/>
                <a:ea typeface="+mj-ea"/>
                <a:cs typeface="Open Sans Light" pitchFamily="2" charset="0"/>
              </a:defRPr>
            </a:lvl1pPr>
          </a:lstStyle>
          <a:p>
            <a:pPr lvl="0"/>
            <a:r>
              <a:rPr lang="en-US" sz="1800" b="0" i="0">
                <a:latin typeface="+mj-lt"/>
                <a:cs typeface="Calibri" panose="020F0502020204030204" pitchFamily="34" charset="0"/>
              </a:rPr>
              <a:t>Product Roadmap</a:t>
            </a:r>
          </a:p>
        </p:txBody>
      </p:sp>
      <p:sp>
        <p:nvSpPr>
          <p:cNvPr id="36" name="Rectangle 35">
            <a:extLst>
              <a:ext uri="{FF2B5EF4-FFF2-40B4-BE49-F238E27FC236}">
                <a16:creationId xmlns:a16="http://schemas.microsoft.com/office/drawing/2014/main" id="{C228D18F-C1CE-26E6-F710-25EBABB687AC}"/>
              </a:ext>
            </a:extLst>
          </p:cNvPr>
          <p:cNvSpPr/>
          <p:nvPr/>
        </p:nvSpPr>
        <p:spPr>
          <a:xfrm>
            <a:off x="4734698" y="667654"/>
            <a:ext cx="3954029"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a:latin typeface="+mn-lt"/>
                <a:ea typeface="+mj-ea"/>
              </a:rPr>
              <a:t>AUDIENCE</a:t>
            </a:r>
            <a:endParaRPr lang="en-US" sz="800" b="1" i="0" cap="none" spc="0">
              <a:ln w="0">
                <a:noFill/>
              </a:ln>
              <a:solidFill>
                <a:schemeClr val="tx1"/>
              </a:solidFill>
              <a:latin typeface="+mn-lt"/>
              <a:ea typeface="+mj-ea"/>
              <a:cs typeface="Calibri" panose="020F0502020204030204" pitchFamily="34" charset="0"/>
            </a:endParaRPr>
          </a:p>
        </p:txBody>
      </p:sp>
      <p:sp>
        <p:nvSpPr>
          <p:cNvPr id="37" name="Text Placeholder 5">
            <a:extLst>
              <a:ext uri="{FF2B5EF4-FFF2-40B4-BE49-F238E27FC236}">
                <a16:creationId xmlns:a16="http://schemas.microsoft.com/office/drawing/2014/main" id="{1AEB46B2-9279-5A4A-BB75-B76AC3F2E66B}"/>
              </a:ext>
            </a:extLst>
          </p:cNvPr>
          <p:cNvSpPr>
            <a:spLocks noGrp="1"/>
          </p:cNvSpPr>
          <p:nvPr>
            <p:ph type="body" sz="quarter" idx="51" hasCustomPrompt="1"/>
          </p:nvPr>
        </p:nvSpPr>
        <p:spPr>
          <a:xfrm>
            <a:off x="4734698" y="850899"/>
            <a:ext cx="3940647" cy="274851"/>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Audience</a:t>
            </a:r>
          </a:p>
        </p:txBody>
      </p:sp>
      <p:sp>
        <p:nvSpPr>
          <p:cNvPr id="2" name="TextBox 1">
            <a:extLst>
              <a:ext uri="{FF2B5EF4-FFF2-40B4-BE49-F238E27FC236}">
                <a16:creationId xmlns:a16="http://schemas.microsoft.com/office/drawing/2014/main" id="{0DEF0F73-438B-EC1A-7DA7-2592BB0528F6}"/>
              </a:ext>
            </a:extLst>
          </p:cNvPr>
          <p:cNvSpPr txBox="1"/>
          <p:nvPr/>
        </p:nvSpPr>
        <p:spPr>
          <a:xfrm>
            <a:off x="384048" y="457200"/>
            <a:ext cx="3962641"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Indicate the sequencing of key initiatives </a:t>
            </a:r>
          </a:p>
        </p:txBody>
      </p:sp>
      <p:sp>
        <p:nvSpPr>
          <p:cNvPr id="15" name="Rectangle 14">
            <a:extLst>
              <a:ext uri="{FF2B5EF4-FFF2-40B4-BE49-F238E27FC236}">
                <a16:creationId xmlns:a16="http://schemas.microsoft.com/office/drawing/2014/main" id="{531B3812-C3BF-4BF9-A2B1-F2D9DA25AFDB}"/>
              </a:ext>
            </a:extLst>
          </p:cNvPr>
          <p:cNvSpPr/>
          <p:nvPr/>
        </p:nvSpPr>
        <p:spPr>
          <a:xfrm>
            <a:off x="6757939" y="148257"/>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2" name="Text Placeholder 5">
            <a:extLst>
              <a:ext uri="{FF2B5EF4-FFF2-40B4-BE49-F238E27FC236}">
                <a16:creationId xmlns:a16="http://schemas.microsoft.com/office/drawing/2014/main" id="{CFE9AFF5-3C23-FEEC-E5E9-EE169F7996C3}"/>
              </a:ext>
            </a:extLst>
          </p:cNvPr>
          <p:cNvSpPr>
            <a:spLocks noGrp="1"/>
          </p:cNvSpPr>
          <p:nvPr>
            <p:ph type="body" sz="quarter" idx="26" hasCustomPrompt="1"/>
          </p:nvPr>
        </p:nvSpPr>
        <p:spPr>
          <a:xfrm>
            <a:off x="6757941" y="312580"/>
            <a:ext cx="1930786"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25" name="TextBox 24">
            <a:extLst>
              <a:ext uri="{FF2B5EF4-FFF2-40B4-BE49-F238E27FC236}">
                <a16:creationId xmlns:a16="http://schemas.microsoft.com/office/drawing/2014/main" id="{8B0376D5-613D-8C02-D3E4-E0A8CC09B9A6}"/>
              </a:ext>
            </a:extLst>
          </p:cNvPr>
          <p:cNvSpPr txBox="1"/>
          <p:nvPr/>
        </p:nvSpPr>
        <p:spPr>
          <a:xfrm>
            <a:off x="-2475" y="-709511"/>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Product and portfolio roadmaps are key deliverables in any product planning process. A roadmap looks beyond what you’re doing now. It explores not only where you’ll be soon but where you could be a year or more down the road. Soon is for items currently being developed, Next is for items ready for work when resources are available, and Later is for items planned for the future.</a:t>
            </a:r>
          </a:p>
        </p:txBody>
      </p:sp>
      <p:grpSp>
        <p:nvGrpSpPr>
          <p:cNvPr id="26" name="Group 25">
            <a:extLst>
              <a:ext uri="{FF2B5EF4-FFF2-40B4-BE49-F238E27FC236}">
                <a16:creationId xmlns:a16="http://schemas.microsoft.com/office/drawing/2014/main" id="{3B409D97-A7D6-6146-02AA-0594A82EC2B9}"/>
              </a:ext>
            </a:extLst>
          </p:cNvPr>
          <p:cNvGrpSpPr/>
          <p:nvPr/>
        </p:nvGrpSpPr>
        <p:grpSpPr>
          <a:xfrm>
            <a:off x="1026896" y="4840393"/>
            <a:ext cx="7090208" cy="200055"/>
            <a:chOff x="1234440" y="4840393"/>
            <a:chExt cx="7090208" cy="200055"/>
          </a:xfrm>
        </p:grpSpPr>
        <p:sp>
          <p:nvSpPr>
            <p:cNvPr id="27" name="TextBox 26">
              <a:extLst>
                <a:ext uri="{FF2B5EF4-FFF2-40B4-BE49-F238E27FC236}">
                  <a16:creationId xmlns:a16="http://schemas.microsoft.com/office/drawing/2014/main" id="{47A96ECD-3895-A5BC-8F7E-8F11D9241D87}"/>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28" name="Picture 27">
              <a:extLst>
                <a:ext uri="{FF2B5EF4-FFF2-40B4-BE49-F238E27FC236}">
                  <a16:creationId xmlns:a16="http://schemas.microsoft.com/office/drawing/2014/main" id="{107CBC12-A3CF-48D3-E117-D3BCD0EB29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graphicFrame>
        <p:nvGraphicFramePr>
          <p:cNvPr id="13" name="Table 12">
            <a:extLst>
              <a:ext uri="{FF2B5EF4-FFF2-40B4-BE49-F238E27FC236}">
                <a16:creationId xmlns:a16="http://schemas.microsoft.com/office/drawing/2014/main" id="{A30F0853-1855-6129-C8DD-997E9BEBCE6B}"/>
              </a:ext>
            </a:extLst>
          </p:cNvPr>
          <p:cNvGraphicFramePr>
            <a:graphicFrameLocks noGrp="1"/>
          </p:cNvGraphicFramePr>
          <p:nvPr>
            <p:extLst>
              <p:ext uri="{D42A27DB-BD31-4B8C-83A1-F6EECF244321}">
                <p14:modId xmlns:p14="http://schemas.microsoft.com/office/powerpoint/2010/main" val="3100895632"/>
              </p:ext>
            </p:extLst>
          </p:nvPr>
        </p:nvGraphicFramePr>
        <p:xfrm>
          <a:off x="454362" y="2144721"/>
          <a:ext cx="8234365" cy="2370129"/>
        </p:xfrm>
        <a:graphic>
          <a:graphicData uri="http://schemas.openxmlformats.org/drawingml/2006/table">
            <a:tbl>
              <a:tblPr>
                <a:tableStyleId>{5C22544A-7EE6-4342-B048-85BDC9FD1C3A}</a:tableStyleId>
              </a:tblPr>
              <a:tblGrid>
                <a:gridCol w="1646873">
                  <a:extLst>
                    <a:ext uri="{9D8B030D-6E8A-4147-A177-3AD203B41FA5}">
                      <a16:colId xmlns:a16="http://schemas.microsoft.com/office/drawing/2014/main" val="2467505297"/>
                    </a:ext>
                  </a:extLst>
                </a:gridCol>
                <a:gridCol w="1646873">
                  <a:extLst>
                    <a:ext uri="{9D8B030D-6E8A-4147-A177-3AD203B41FA5}">
                      <a16:colId xmlns:a16="http://schemas.microsoft.com/office/drawing/2014/main" val="899836146"/>
                    </a:ext>
                  </a:extLst>
                </a:gridCol>
                <a:gridCol w="1646873">
                  <a:extLst>
                    <a:ext uri="{9D8B030D-6E8A-4147-A177-3AD203B41FA5}">
                      <a16:colId xmlns:a16="http://schemas.microsoft.com/office/drawing/2014/main" val="3851971197"/>
                    </a:ext>
                  </a:extLst>
                </a:gridCol>
                <a:gridCol w="1646873">
                  <a:extLst>
                    <a:ext uri="{9D8B030D-6E8A-4147-A177-3AD203B41FA5}">
                      <a16:colId xmlns:a16="http://schemas.microsoft.com/office/drawing/2014/main" val="3999869141"/>
                    </a:ext>
                  </a:extLst>
                </a:gridCol>
                <a:gridCol w="1646873">
                  <a:extLst>
                    <a:ext uri="{9D8B030D-6E8A-4147-A177-3AD203B41FA5}">
                      <a16:colId xmlns:a16="http://schemas.microsoft.com/office/drawing/2014/main" val="4231236193"/>
                    </a:ext>
                  </a:extLst>
                </a:gridCol>
              </a:tblGrid>
              <a:tr h="790043">
                <a:tc>
                  <a:txBody>
                    <a:bodyPr/>
                    <a:lstStyle/>
                    <a:p>
                      <a:endParaRPr lang="en-US" sz="1200" b="0"/>
                    </a:p>
                  </a:txBody>
                  <a:tcP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911030"/>
                  </a:ext>
                </a:extLst>
              </a:tr>
              <a:tr h="790043">
                <a:tc>
                  <a:txBody>
                    <a:bodyPr/>
                    <a:lstStyle/>
                    <a:p>
                      <a:endParaRPr lang="en-US" sz="1200" b="0"/>
                    </a:p>
                  </a:txBody>
                  <a:tcP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4482432"/>
                  </a:ext>
                </a:extLst>
              </a:tr>
              <a:tr h="790043">
                <a:tc>
                  <a:txBody>
                    <a:bodyPr/>
                    <a:lstStyle/>
                    <a:p>
                      <a:endParaRPr lang="en-US" sz="1200" b="0"/>
                    </a:p>
                  </a:txBody>
                  <a:tcP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dirty="0"/>
                    </a:p>
                  </a:txBody>
                  <a:tcP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8793440"/>
                  </a:ext>
                </a:extLst>
              </a:tr>
            </a:tbl>
          </a:graphicData>
        </a:graphic>
      </p:graphicFrame>
      <p:sp>
        <p:nvSpPr>
          <p:cNvPr id="20" name="Text Placeholder 19">
            <a:extLst>
              <a:ext uri="{FF2B5EF4-FFF2-40B4-BE49-F238E27FC236}">
                <a16:creationId xmlns:a16="http://schemas.microsoft.com/office/drawing/2014/main" id="{9A300117-46A8-22F8-E9DE-F6870D9715EE}"/>
              </a:ext>
            </a:extLst>
          </p:cNvPr>
          <p:cNvSpPr>
            <a:spLocks noGrp="1"/>
          </p:cNvSpPr>
          <p:nvPr>
            <p:ph type="body" sz="quarter" idx="53" hasCustomPrompt="1"/>
          </p:nvPr>
        </p:nvSpPr>
        <p:spPr>
          <a:xfrm>
            <a:off x="4346575" y="1762223"/>
            <a:ext cx="1001713" cy="252413"/>
          </a:xfrm>
        </p:spPr>
        <p:txBody>
          <a:bodyPr anchor="ctr">
            <a:noAutofit/>
          </a:bodyPr>
          <a:lstStyle>
            <a:lvl1pPr>
              <a:lnSpc>
                <a:spcPct val="100000"/>
              </a:lnSpc>
              <a:spcBef>
                <a:spcPts val="0"/>
              </a:spcBef>
              <a:defRPr sz="1000">
                <a:solidFill>
                  <a:schemeClr val="bg1"/>
                </a:solidFill>
              </a:defRPr>
            </a:lvl1pPr>
          </a:lstStyle>
          <a:p>
            <a:pPr lvl="0"/>
            <a:r>
              <a:rPr lang="en-US" sz="1000"/>
              <a:t>timeframe</a:t>
            </a:r>
            <a:endParaRPr lang="en-US"/>
          </a:p>
        </p:txBody>
      </p:sp>
      <p:sp>
        <p:nvSpPr>
          <p:cNvPr id="21" name="Text Placeholder 19">
            <a:extLst>
              <a:ext uri="{FF2B5EF4-FFF2-40B4-BE49-F238E27FC236}">
                <a16:creationId xmlns:a16="http://schemas.microsoft.com/office/drawing/2014/main" id="{21C0D385-88F2-EE45-9973-C05A814DAE54}"/>
              </a:ext>
            </a:extLst>
          </p:cNvPr>
          <p:cNvSpPr>
            <a:spLocks noGrp="1"/>
          </p:cNvSpPr>
          <p:nvPr>
            <p:ph type="body" sz="quarter" idx="54" hasCustomPrompt="1"/>
          </p:nvPr>
        </p:nvSpPr>
        <p:spPr>
          <a:xfrm>
            <a:off x="5987238" y="1762223"/>
            <a:ext cx="1001713" cy="252413"/>
          </a:xfrm>
        </p:spPr>
        <p:txBody>
          <a:bodyPr anchor="ctr">
            <a:noAutofit/>
          </a:bodyPr>
          <a:lstStyle>
            <a:lvl1pPr>
              <a:lnSpc>
                <a:spcPct val="100000"/>
              </a:lnSpc>
              <a:spcBef>
                <a:spcPts val="0"/>
              </a:spcBef>
              <a:defRPr sz="1000">
                <a:solidFill>
                  <a:schemeClr val="bg1"/>
                </a:solidFill>
              </a:defRPr>
            </a:lvl1pPr>
          </a:lstStyle>
          <a:p>
            <a:pPr lvl="0"/>
            <a:r>
              <a:rPr lang="en-US" sz="1000"/>
              <a:t>timeframe</a:t>
            </a:r>
            <a:endParaRPr lang="en-US"/>
          </a:p>
        </p:txBody>
      </p:sp>
      <p:sp>
        <p:nvSpPr>
          <p:cNvPr id="23" name="Text Placeholder 19">
            <a:extLst>
              <a:ext uri="{FF2B5EF4-FFF2-40B4-BE49-F238E27FC236}">
                <a16:creationId xmlns:a16="http://schemas.microsoft.com/office/drawing/2014/main" id="{D7FD8E3A-99D1-E6B7-E74F-FD513278C64B}"/>
              </a:ext>
            </a:extLst>
          </p:cNvPr>
          <p:cNvSpPr>
            <a:spLocks noGrp="1"/>
          </p:cNvSpPr>
          <p:nvPr>
            <p:ph type="body" sz="quarter" idx="55" hasCustomPrompt="1"/>
          </p:nvPr>
        </p:nvSpPr>
        <p:spPr>
          <a:xfrm>
            <a:off x="7627901" y="1762223"/>
            <a:ext cx="1001713" cy="252413"/>
          </a:xfrm>
        </p:spPr>
        <p:txBody>
          <a:bodyPr anchor="ctr">
            <a:noAutofit/>
          </a:bodyPr>
          <a:lstStyle>
            <a:lvl1pPr>
              <a:lnSpc>
                <a:spcPct val="100000"/>
              </a:lnSpc>
              <a:spcBef>
                <a:spcPts val="0"/>
              </a:spcBef>
              <a:defRPr sz="1000">
                <a:solidFill>
                  <a:schemeClr val="bg1"/>
                </a:solidFill>
              </a:defRPr>
            </a:lvl1pPr>
          </a:lstStyle>
          <a:p>
            <a:pPr lvl="0"/>
            <a:r>
              <a:rPr lang="en-US" sz="1000"/>
              <a:t>timeframe</a:t>
            </a:r>
            <a:endParaRPr lang="en-US"/>
          </a:p>
        </p:txBody>
      </p:sp>
      <p:sp>
        <p:nvSpPr>
          <p:cNvPr id="29" name="Table Placeholder 28">
            <a:extLst>
              <a:ext uri="{FF2B5EF4-FFF2-40B4-BE49-F238E27FC236}">
                <a16:creationId xmlns:a16="http://schemas.microsoft.com/office/drawing/2014/main" id="{715763ED-AEA9-BBD4-AE5F-7985CA845D37}"/>
              </a:ext>
            </a:extLst>
          </p:cNvPr>
          <p:cNvSpPr>
            <a:spLocks noGrp="1"/>
          </p:cNvSpPr>
          <p:nvPr>
            <p:ph type="tbl" sz="quarter" idx="56" hasCustomPrompt="1"/>
          </p:nvPr>
        </p:nvSpPr>
        <p:spPr>
          <a:xfrm>
            <a:off x="454362" y="2154523"/>
            <a:ext cx="8234365" cy="2360328"/>
          </a:xfrm>
        </p:spPr>
        <p:txBody>
          <a:bodyPr>
            <a:normAutofit/>
          </a:bodyPr>
          <a:lstStyle>
            <a:lvl1pPr>
              <a:defRPr sz="1200"/>
            </a:lvl1pPr>
          </a:lstStyle>
          <a:p>
            <a:r>
              <a:rPr lang="en-US"/>
              <a:t>Create the table with 5 columns, 3 rows. If yours has more than 3 rows, use a spreadsheet version.</a:t>
            </a:r>
          </a:p>
        </p:txBody>
      </p:sp>
      <p:graphicFrame>
        <p:nvGraphicFramePr>
          <p:cNvPr id="5" name="Table 4">
            <a:extLst>
              <a:ext uri="{FF2B5EF4-FFF2-40B4-BE49-F238E27FC236}">
                <a16:creationId xmlns:a16="http://schemas.microsoft.com/office/drawing/2014/main" id="{51A1DC9B-C91F-319A-32C3-4D18DDD4B4AC}"/>
              </a:ext>
            </a:extLst>
          </p:cNvPr>
          <p:cNvGraphicFramePr>
            <a:graphicFrameLocks noGrp="1"/>
          </p:cNvGraphicFramePr>
          <p:nvPr>
            <p:extLst>
              <p:ext uri="{D42A27DB-BD31-4B8C-83A1-F6EECF244321}">
                <p14:modId xmlns:p14="http://schemas.microsoft.com/office/powerpoint/2010/main" val="509739823"/>
              </p:ext>
            </p:extLst>
          </p:nvPr>
        </p:nvGraphicFramePr>
        <p:xfrm>
          <a:off x="454362" y="1705549"/>
          <a:ext cx="8234365" cy="365760"/>
        </p:xfrm>
        <a:graphic>
          <a:graphicData uri="http://schemas.openxmlformats.org/drawingml/2006/table">
            <a:tbl>
              <a:tblPr firstRow="1" bandRow="1">
                <a:tableStyleId>{5C22544A-7EE6-4342-B048-85BDC9FD1C3A}</a:tableStyleId>
              </a:tblPr>
              <a:tblGrid>
                <a:gridCol w="1646873">
                  <a:extLst>
                    <a:ext uri="{9D8B030D-6E8A-4147-A177-3AD203B41FA5}">
                      <a16:colId xmlns:a16="http://schemas.microsoft.com/office/drawing/2014/main" val="2467505297"/>
                    </a:ext>
                  </a:extLst>
                </a:gridCol>
                <a:gridCol w="1646873">
                  <a:extLst>
                    <a:ext uri="{9D8B030D-6E8A-4147-A177-3AD203B41FA5}">
                      <a16:colId xmlns:a16="http://schemas.microsoft.com/office/drawing/2014/main" val="899836146"/>
                    </a:ext>
                  </a:extLst>
                </a:gridCol>
                <a:gridCol w="1646873">
                  <a:extLst>
                    <a:ext uri="{9D8B030D-6E8A-4147-A177-3AD203B41FA5}">
                      <a16:colId xmlns:a16="http://schemas.microsoft.com/office/drawing/2014/main" val="3851971197"/>
                    </a:ext>
                  </a:extLst>
                </a:gridCol>
                <a:gridCol w="1646873">
                  <a:extLst>
                    <a:ext uri="{9D8B030D-6E8A-4147-A177-3AD203B41FA5}">
                      <a16:colId xmlns:a16="http://schemas.microsoft.com/office/drawing/2014/main" val="3999869141"/>
                    </a:ext>
                  </a:extLst>
                </a:gridCol>
                <a:gridCol w="1646873">
                  <a:extLst>
                    <a:ext uri="{9D8B030D-6E8A-4147-A177-3AD203B41FA5}">
                      <a16:colId xmlns:a16="http://schemas.microsoft.com/office/drawing/2014/main" val="4231236193"/>
                    </a:ext>
                  </a:extLst>
                </a:gridCol>
              </a:tblGrid>
              <a:tr h="365760">
                <a:tc>
                  <a:txBody>
                    <a:bodyPr/>
                    <a:lstStyle/>
                    <a:p>
                      <a:r>
                        <a:rPr lang="en-US" sz="1200" b="0"/>
                        <a:t>INITIATIVES (THEME)</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200" b="0" dirty="0"/>
                        <a:t>AVAILABLE NOW</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b="0"/>
                        <a:t>SOON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b="0"/>
                        <a:t>NEXT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b="0" dirty="0"/>
                        <a:t>LATER</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09911030"/>
                  </a:ext>
                </a:extLst>
              </a:tr>
            </a:tbl>
          </a:graphicData>
        </a:graphic>
      </p:graphicFrame>
    </p:spTree>
    <p:extLst>
      <p:ext uri="{BB962C8B-B14F-4D97-AF65-F5344CB8AC3E}">
        <p14:creationId xmlns:p14="http://schemas.microsoft.com/office/powerpoint/2010/main" val="1706640508"/>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Release_Brief">
    <p:bg>
      <p:bgPr>
        <a:solidFill>
          <a:schemeClr val="bg2"/>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716EE56-1D1B-F75D-B518-4DEF2F7D7D29}"/>
              </a:ext>
            </a:extLst>
          </p:cNvPr>
          <p:cNvSpPr txBox="1"/>
          <p:nvPr/>
        </p:nvSpPr>
        <p:spPr>
          <a:xfrm>
            <a:off x="454426" y="827142"/>
            <a:ext cx="2011680" cy="3681153"/>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KEY MILESTONES AND DATES</a:t>
            </a:r>
          </a:p>
        </p:txBody>
      </p:sp>
      <p:sp>
        <p:nvSpPr>
          <p:cNvPr id="35" name="Text Placeholder 8">
            <a:extLst>
              <a:ext uri="{FF2B5EF4-FFF2-40B4-BE49-F238E27FC236}">
                <a16:creationId xmlns:a16="http://schemas.microsoft.com/office/drawing/2014/main" id="{12C27BEC-20A0-ADD6-F428-9B86D44790E8}"/>
              </a:ext>
            </a:extLst>
          </p:cNvPr>
          <p:cNvSpPr>
            <a:spLocks noGrp="1"/>
          </p:cNvSpPr>
          <p:nvPr>
            <p:ph type="body" sz="quarter" idx="35" hasCustomPrompt="1"/>
          </p:nvPr>
        </p:nvSpPr>
        <p:spPr>
          <a:xfrm>
            <a:off x="454426" y="994944"/>
            <a:ext cx="2007720" cy="3523079"/>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Significant release events and dates</a:t>
            </a:r>
          </a:p>
        </p:txBody>
      </p:sp>
      <p:sp>
        <p:nvSpPr>
          <p:cNvPr id="8" name="TextBox 7">
            <a:extLst>
              <a:ext uri="{FF2B5EF4-FFF2-40B4-BE49-F238E27FC236}">
                <a16:creationId xmlns:a16="http://schemas.microsoft.com/office/drawing/2014/main" id="{7F7717A7-1E01-9E9F-663D-FB97314657E1}"/>
              </a:ext>
            </a:extLst>
          </p:cNvPr>
          <p:cNvSpPr txBox="1"/>
          <p:nvPr/>
        </p:nvSpPr>
        <p:spPr>
          <a:xfrm>
            <a:off x="4605044" y="2083650"/>
            <a:ext cx="2011680" cy="1170432"/>
          </a:xfrm>
          <a:prstGeom prst="rect">
            <a:avLst/>
          </a:prstGeom>
          <a:solidFill>
            <a:schemeClr val="bg1"/>
          </a:solidFill>
          <a:ln>
            <a:solidFill>
              <a:schemeClr val="bg1">
                <a:lumMod val="75000"/>
              </a:schemeClr>
            </a:solidFill>
          </a:ln>
        </p:spPr>
        <p:txBody>
          <a:bodyPr wrap="square" lIns="45720" rIns="45720" rtlCol="0" anchor="t">
            <a:normAutofit/>
          </a:bodyPr>
          <a:lstStyle/>
          <a:p>
            <a:pPr algn="r"/>
            <a:r>
              <a:rPr lang="en-US" sz="800" b="1" i="0">
                <a:solidFill>
                  <a:schemeClr val="tx1"/>
                </a:solidFill>
                <a:latin typeface="+mn-lt"/>
                <a:ea typeface="+mj-ea"/>
                <a:cs typeface="Calibri" panose="020F0502020204030204" pitchFamily="34" charset="0"/>
              </a:rPr>
              <a:t>USING CRITERIA</a:t>
            </a:r>
          </a:p>
        </p:txBody>
      </p:sp>
      <p:sp>
        <p:nvSpPr>
          <p:cNvPr id="24" name="TextBox 23">
            <a:extLst>
              <a:ext uri="{FF2B5EF4-FFF2-40B4-BE49-F238E27FC236}">
                <a16:creationId xmlns:a16="http://schemas.microsoft.com/office/drawing/2014/main" id="{33800F50-DFCA-03D1-5105-6F17C4DC7F4C}"/>
              </a:ext>
            </a:extLst>
          </p:cNvPr>
          <p:cNvSpPr txBox="1"/>
          <p:nvPr/>
        </p:nvSpPr>
        <p:spPr>
          <a:xfrm>
            <a:off x="2531584" y="2083650"/>
            <a:ext cx="2011680" cy="11704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TECHNICAL</a:t>
            </a:r>
          </a:p>
        </p:txBody>
      </p:sp>
      <p:sp>
        <p:nvSpPr>
          <p:cNvPr id="36" name="TextBox 35">
            <a:extLst>
              <a:ext uri="{FF2B5EF4-FFF2-40B4-BE49-F238E27FC236}">
                <a16:creationId xmlns:a16="http://schemas.microsoft.com/office/drawing/2014/main" id="{7574103B-8840-C9A8-E5A5-C14CB7838305}"/>
              </a:ext>
            </a:extLst>
          </p:cNvPr>
          <p:cNvSpPr txBox="1"/>
          <p:nvPr/>
        </p:nvSpPr>
        <p:spPr>
          <a:xfrm>
            <a:off x="4605044" y="831289"/>
            <a:ext cx="2011680" cy="1170432"/>
          </a:xfrm>
          <a:prstGeom prst="rect">
            <a:avLst/>
          </a:prstGeom>
          <a:solidFill>
            <a:schemeClr val="bg1"/>
          </a:solidFill>
          <a:ln>
            <a:solidFill>
              <a:schemeClr val="bg1">
                <a:lumMod val="75000"/>
              </a:schemeClr>
            </a:solidFill>
          </a:ln>
        </p:spPr>
        <p:txBody>
          <a:bodyPr wrap="square" lIns="45720" rIns="45720" rtlCol="0" anchor="t">
            <a:normAutofit/>
          </a:bodyPr>
          <a:lstStyle/>
          <a:p>
            <a:pPr algn="r"/>
            <a:r>
              <a:rPr lang="en-US" sz="800" b="1" i="0">
                <a:solidFill>
                  <a:schemeClr val="tx1"/>
                </a:solidFill>
                <a:latin typeface="+mn-lt"/>
                <a:ea typeface="+mj-ea"/>
                <a:cs typeface="Calibri" panose="020F0502020204030204" pitchFamily="34" charset="0"/>
              </a:rPr>
              <a:t>BUYING CRITERIA</a:t>
            </a:r>
          </a:p>
        </p:txBody>
      </p:sp>
      <p:sp>
        <p:nvSpPr>
          <p:cNvPr id="41" name="TextBox 40">
            <a:extLst>
              <a:ext uri="{FF2B5EF4-FFF2-40B4-BE49-F238E27FC236}">
                <a16:creationId xmlns:a16="http://schemas.microsoft.com/office/drawing/2014/main" id="{15ABD51A-8D6D-8A81-A226-5AC84060AFE5}"/>
              </a:ext>
            </a:extLst>
          </p:cNvPr>
          <p:cNvSpPr txBox="1"/>
          <p:nvPr/>
        </p:nvSpPr>
        <p:spPr>
          <a:xfrm>
            <a:off x="2529735" y="831289"/>
            <a:ext cx="2011680" cy="11704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VISION</a:t>
            </a:r>
          </a:p>
        </p:txBody>
      </p:sp>
      <p:sp>
        <p:nvSpPr>
          <p:cNvPr id="37" name="TextBox 36">
            <a:extLst>
              <a:ext uri="{FF2B5EF4-FFF2-40B4-BE49-F238E27FC236}">
                <a16:creationId xmlns:a16="http://schemas.microsoft.com/office/drawing/2014/main" id="{A8A97A57-5C10-0576-2A46-27C8C9EE2010}"/>
              </a:ext>
            </a:extLst>
          </p:cNvPr>
          <p:cNvSpPr txBox="1"/>
          <p:nvPr/>
        </p:nvSpPr>
        <p:spPr>
          <a:xfrm>
            <a:off x="4605044" y="3337154"/>
            <a:ext cx="2011680" cy="1171141"/>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HOW TO MEASURE SUCCESS</a:t>
            </a:r>
          </a:p>
        </p:txBody>
      </p:sp>
      <p:sp>
        <p:nvSpPr>
          <p:cNvPr id="39" name="TextBox 38">
            <a:extLst>
              <a:ext uri="{FF2B5EF4-FFF2-40B4-BE49-F238E27FC236}">
                <a16:creationId xmlns:a16="http://schemas.microsoft.com/office/drawing/2014/main" id="{E3387A3B-B6D3-3DCF-E154-DCB08D33D15E}"/>
              </a:ext>
            </a:extLst>
          </p:cNvPr>
          <p:cNvSpPr txBox="1"/>
          <p:nvPr/>
        </p:nvSpPr>
        <p:spPr>
          <a:xfrm>
            <a:off x="2531584" y="3337154"/>
            <a:ext cx="2011680" cy="1171141"/>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latin typeface="+mn-lt"/>
                <a:ea typeface="+mj-ea"/>
              </a:rPr>
              <a:t>RELEASE CONSTRAINTS</a:t>
            </a:r>
          </a:p>
        </p:txBody>
      </p:sp>
      <p:sp>
        <p:nvSpPr>
          <p:cNvPr id="42" name="TextBox 41">
            <a:extLst>
              <a:ext uri="{FF2B5EF4-FFF2-40B4-BE49-F238E27FC236}">
                <a16:creationId xmlns:a16="http://schemas.microsoft.com/office/drawing/2014/main" id="{1833CD29-E250-F89C-8DF2-BEDA0980DC17}"/>
              </a:ext>
            </a:extLst>
          </p:cNvPr>
          <p:cNvSpPr txBox="1"/>
          <p:nvPr/>
        </p:nvSpPr>
        <p:spPr>
          <a:xfrm>
            <a:off x="6680352" y="827142"/>
            <a:ext cx="2011680" cy="1801368"/>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IMPACT TO EXISTING CUSTOMERS</a:t>
            </a:r>
          </a:p>
        </p:txBody>
      </p:sp>
      <p:sp>
        <p:nvSpPr>
          <p:cNvPr id="19" name="TextBox 18">
            <a:extLst>
              <a:ext uri="{FF2B5EF4-FFF2-40B4-BE49-F238E27FC236}">
                <a16:creationId xmlns:a16="http://schemas.microsoft.com/office/drawing/2014/main" id="{FA9CBF04-FB80-BCF0-CE89-5C41239E6021}"/>
              </a:ext>
            </a:extLst>
          </p:cNvPr>
          <p:cNvSpPr txBox="1"/>
          <p:nvPr/>
        </p:nvSpPr>
        <p:spPr>
          <a:xfrm>
            <a:off x="374904" y="91440"/>
            <a:ext cx="3895344" cy="457200"/>
          </a:xfrm>
          <a:prstGeom prst="rect">
            <a:avLst/>
          </a:prstGeom>
          <a:noFill/>
        </p:spPr>
        <p:txBody>
          <a:bodyPr wrap="square" anchor="ctr" anchorCtr="0">
            <a:normAutofit/>
          </a:bodyPr>
          <a:lstStyle/>
          <a:p>
            <a:r>
              <a:rPr lang="en-US" sz="1800" b="0" i="0" kern="1200">
                <a:solidFill>
                  <a:schemeClr val="tx1"/>
                </a:solidFill>
                <a:latin typeface="+mj-ea"/>
                <a:ea typeface="+mj-ea"/>
                <a:cs typeface="Calibri" panose="020F0502020204030204" pitchFamily="34" charset="0"/>
              </a:rPr>
              <a:t>Release Brief</a:t>
            </a:r>
          </a:p>
        </p:txBody>
      </p:sp>
      <p:sp>
        <p:nvSpPr>
          <p:cNvPr id="14" name="Text Placeholder 8">
            <a:extLst>
              <a:ext uri="{FF2B5EF4-FFF2-40B4-BE49-F238E27FC236}">
                <a16:creationId xmlns:a16="http://schemas.microsoft.com/office/drawing/2014/main" id="{83D3217C-038C-F2B6-362C-D09733A37768}"/>
              </a:ext>
            </a:extLst>
          </p:cNvPr>
          <p:cNvSpPr>
            <a:spLocks noGrp="1"/>
          </p:cNvSpPr>
          <p:nvPr>
            <p:ph type="body" sz="quarter" idx="13" hasCustomPrompt="1"/>
          </p:nvPr>
        </p:nvSpPr>
        <p:spPr>
          <a:xfrm>
            <a:off x="5153684" y="994944"/>
            <a:ext cx="1463040" cy="992792"/>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Functionality to attract buyers</a:t>
            </a:r>
          </a:p>
        </p:txBody>
      </p:sp>
      <p:sp>
        <p:nvSpPr>
          <p:cNvPr id="17" name="Text Placeholder 8">
            <a:extLst>
              <a:ext uri="{FF2B5EF4-FFF2-40B4-BE49-F238E27FC236}">
                <a16:creationId xmlns:a16="http://schemas.microsoft.com/office/drawing/2014/main" id="{723908F0-897F-6819-399E-FD4D138D386C}"/>
              </a:ext>
            </a:extLst>
          </p:cNvPr>
          <p:cNvSpPr>
            <a:spLocks noGrp="1"/>
          </p:cNvSpPr>
          <p:nvPr>
            <p:ph type="body" sz="quarter" idx="17" hasCustomPrompt="1"/>
          </p:nvPr>
        </p:nvSpPr>
        <p:spPr>
          <a:xfrm>
            <a:off x="2531584" y="2266636"/>
            <a:ext cx="1463040" cy="1005840"/>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Important technical and architectural changes </a:t>
            </a:r>
          </a:p>
        </p:txBody>
      </p:sp>
      <p:sp>
        <p:nvSpPr>
          <p:cNvPr id="18" name="Text Placeholder 8">
            <a:extLst>
              <a:ext uri="{FF2B5EF4-FFF2-40B4-BE49-F238E27FC236}">
                <a16:creationId xmlns:a16="http://schemas.microsoft.com/office/drawing/2014/main" id="{88C78832-729F-74F3-B08D-DFF57F811F88}"/>
              </a:ext>
            </a:extLst>
          </p:cNvPr>
          <p:cNvSpPr>
            <a:spLocks noGrp="1"/>
          </p:cNvSpPr>
          <p:nvPr>
            <p:ph type="body" sz="quarter" idx="18" hasCustomPrompt="1"/>
          </p:nvPr>
        </p:nvSpPr>
        <p:spPr>
          <a:xfrm>
            <a:off x="2531584" y="3502343"/>
            <a:ext cx="2011680" cy="1005840"/>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What constraints exist (such as regulatory deadlines, staff availability, budget)</a:t>
            </a:r>
          </a:p>
        </p:txBody>
      </p:sp>
      <p:sp>
        <p:nvSpPr>
          <p:cNvPr id="23" name="Text Placeholder 8">
            <a:extLst>
              <a:ext uri="{FF2B5EF4-FFF2-40B4-BE49-F238E27FC236}">
                <a16:creationId xmlns:a16="http://schemas.microsoft.com/office/drawing/2014/main" id="{4360525F-391B-79F6-42FD-8E72B0C0E0F0}"/>
              </a:ext>
            </a:extLst>
          </p:cNvPr>
          <p:cNvSpPr>
            <a:spLocks noGrp="1"/>
          </p:cNvSpPr>
          <p:nvPr>
            <p:ph type="body" sz="quarter" idx="14" hasCustomPrompt="1"/>
          </p:nvPr>
        </p:nvSpPr>
        <p:spPr>
          <a:xfrm>
            <a:off x="5153684" y="2266636"/>
            <a:ext cx="1463040" cy="1005840"/>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Functionality to satisfy users</a:t>
            </a:r>
          </a:p>
        </p:txBody>
      </p:sp>
      <p:sp>
        <p:nvSpPr>
          <p:cNvPr id="25" name="Text Placeholder 8">
            <a:extLst>
              <a:ext uri="{FF2B5EF4-FFF2-40B4-BE49-F238E27FC236}">
                <a16:creationId xmlns:a16="http://schemas.microsoft.com/office/drawing/2014/main" id="{3C8BFAB8-44FF-DEB2-4A24-035084343E58}"/>
              </a:ext>
            </a:extLst>
          </p:cNvPr>
          <p:cNvSpPr>
            <a:spLocks noGrp="1"/>
          </p:cNvSpPr>
          <p:nvPr>
            <p:ph type="body" sz="quarter" idx="27" hasCustomPrompt="1"/>
          </p:nvPr>
        </p:nvSpPr>
        <p:spPr>
          <a:xfrm>
            <a:off x="6678331" y="994944"/>
            <a:ext cx="2013701" cy="1627632"/>
          </a:xfrm>
          <a:prstGeom prst="rect">
            <a:avLst/>
          </a:prstGeom>
        </p:spPr>
        <p:txBody>
          <a:bodyPr wrap="square" lIns="45720" rIns="45720" numCol="1" spcCol="182880">
            <a:normAutofit/>
          </a:bodyPr>
          <a:lstStyle>
            <a:lvl1pPr marL="0" indent="0">
              <a:spcBef>
                <a:spcPts val="0"/>
              </a:spcBef>
              <a:spcAft>
                <a:spcPts val="300"/>
              </a:spcAft>
              <a:buNone/>
              <a:defRPr sz="1000">
                <a:solidFill>
                  <a:schemeClr val="tx1"/>
                </a:solidFill>
                <a:latin typeface="+mn-lt"/>
                <a:ea typeface="+mn-ea"/>
              </a:defRPr>
            </a:lvl1pPr>
          </a:lstStyle>
          <a:p>
            <a:pPr lvl="0"/>
            <a:r>
              <a:rPr lang="en-US"/>
              <a:t>How we will mitigate any impact </a:t>
            </a:r>
          </a:p>
        </p:txBody>
      </p:sp>
      <p:sp>
        <p:nvSpPr>
          <p:cNvPr id="28" name="TextBox 27">
            <a:extLst>
              <a:ext uri="{FF2B5EF4-FFF2-40B4-BE49-F238E27FC236}">
                <a16:creationId xmlns:a16="http://schemas.microsoft.com/office/drawing/2014/main" id="{9110511A-0C08-C4DA-E40D-DE55266A3C17}"/>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Communicate plans for a product release to internal audiences</a:t>
            </a:r>
          </a:p>
        </p:txBody>
      </p:sp>
      <p:sp>
        <p:nvSpPr>
          <p:cNvPr id="30" name="Rectangle 29">
            <a:extLst>
              <a:ext uri="{FF2B5EF4-FFF2-40B4-BE49-F238E27FC236}">
                <a16:creationId xmlns:a16="http://schemas.microsoft.com/office/drawing/2014/main" id="{264E4AB9-CC5A-6712-BE2E-A3FB271950ED}"/>
              </a:ext>
            </a:extLst>
          </p:cNvPr>
          <p:cNvSpPr/>
          <p:nvPr/>
        </p:nvSpPr>
        <p:spPr>
          <a:xfrm>
            <a:off x="6680352"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31" name="Text Placeholder 5">
            <a:extLst>
              <a:ext uri="{FF2B5EF4-FFF2-40B4-BE49-F238E27FC236}">
                <a16:creationId xmlns:a16="http://schemas.microsoft.com/office/drawing/2014/main" id="{97900257-98D9-F168-B19E-3C7612FFDCE7}"/>
              </a:ext>
            </a:extLst>
          </p:cNvPr>
          <p:cNvSpPr>
            <a:spLocks noGrp="1"/>
          </p:cNvSpPr>
          <p:nvPr>
            <p:ph type="body" sz="quarter" idx="26" hasCustomPrompt="1"/>
          </p:nvPr>
        </p:nvSpPr>
        <p:spPr>
          <a:xfrm>
            <a:off x="6680351" y="351478"/>
            <a:ext cx="2011681"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32" name="Rectangle 31">
            <a:extLst>
              <a:ext uri="{FF2B5EF4-FFF2-40B4-BE49-F238E27FC236}">
                <a16:creationId xmlns:a16="http://schemas.microsoft.com/office/drawing/2014/main" id="{2B5F0CF3-778B-AE6E-85EF-381845198B74}"/>
              </a:ext>
            </a:extLst>
          </p:cNvPr>
          <p:cNvSpPr/>
          <p:nvPr/>
        </p:nvSpPr>
        <p:spPr>
          <a:xfrm>
            <a:off x="4605968"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33" name="Text Placeholder 5">
            <a:extLst>
              <a:ext uri="{FF2B5EF4-FFF2-40B4-BE49-F238E27FC236}">
                <a16:creationId xmlns:a16="http://schemas.microsoft.com/office/drawing/2014/main" id="{B174447A-0548-A0E7-3AEF-D397698A3273}"/>
              </a:ext>
            </a:extLst>
          </p:cNvPr>
          <p:cNvSpPr>
            <a:spLocks noGrp="1"/>
          </p:cNvSpPr>
          <p:nvPr>
            <p:ph type="body" sz="quarter" idx="32" hasCustomPrompt="1"/>
          </p:nvPr>
        </p:nvSpPr>
        <p:spPr>
          <a:xfrm>
            <a:off x="4605968" y="351478"/>
            <a:ext cx="2011680"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7" name="Rectangle 6">
            <a:extLst>
              <a:ext uri="{FF2B5EF4-FFF2-40B4-BE49-F238E27FC236}">
                <a16:creationId xmlns:a16="http://schemas.microsoft.com/office/drawing/2014/main" id="{FAA3342F-E1E5-BA1B-1F58-9D1666FAF3A3}"/>
              </a:ext>
            </a:extLst>
          </p:cNvPr>
          <p:cNvSpPr/>
          <p:nvPr/>
        </p:nvSpPr>
        <p:spPr>
          <a:xfrm>
            <a:off x="384048" y="0"/>
            <a:ext cx="3060352" cy="245580"/>
          </a:xfrm>
          <a:prstGeom prst="rect">
            <a:avLst/>
          </a:prstGeom>
        </p:spPr>
        <p:txBody>
          <a:bodyPr wrap="square">
            <a:noAutofit/>
          </a:bodyPr>
          <a:lstStyle/>
          <a:p>
            <a:r>
              <a:rPr lang="en-US" sz="996" b="0" i="0" dirty="0">
                <a:ln w="0">
                  <a:noFill/>
                </a:ln>
                <a:solidFill>
                  <a:schemeClr val="tx1"/>
                </a:solidFill>
                <a:latin typeface="+mj-lt"/>
                <a:ea typeface="Open Sans Light" pitchFamily="2" charset="0"/>
                <a:cs typeface="Calibri" panose="020F0502020204030204" pitchFamily="34" charset="0"/>
              </a:rPr>
              <a:t>SUBJECT TO CHANGE WITHOUT NOTICE</a:t>
            </a:r>
            <a:endParaRPr lang="en-US" sz="996" b="0" i="0" dirty="0">
              <a:solidFill>
                <a:schemeClr val="tx1"/>
              </a:solidFill>
              <a:latin typeface="+mj-lt"/>
            </a:endParaRPr>
          </a:p>
        </p:txBody>
      </p:sp>
      <p:sp>
        <p:nvSpPr>
          <p:cNvPr id="21" name="Text Placeholder 8">
            <a:extLst>
              <a:ext uri="{FF2B5EF4-FFF2-40B4-BE49-F238E27FC236}">
                <a16:creationId xmlns:a16="http://schemas.microsoft.com/office/drawing/2014/main" id="{A84295A6-D435-FB5C-8D16-EDB58C1D524E}"/>
              </a:ext>
            </a:extLst>
          </p:cNvPr>
          <p:cNvSpPr>
            <a:spLocks noGrp="1"/>
          </p:cNvSpPr>
          <p:nvPr>
            <p:ph type="body" sz="quarter" idx="33" hasCustomPrompt="1"/>
          </p:nvPr>
        </p:nvSpPr>
        <p:spPr>
          <a:xfrm>
            <a:off x="2531584" y="994944"/>
            <a:ext cx="1463040" cy="1005798"/>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Steps to achieve our vision</a:t>
            </a:r>
          </a:p>
        </p:txBody>
      </p:sp>
      <p:sp>
        <p:nvSpPr>
          <p:cNvPr id="34" name="Text Placeholder 8">
            <a:extLst>
              <a:ext uri="{FF2B5EF4-FFF2-40B4-BE49-F238E27FC236}">
                <a16:creationId xmlns:a16="http://schemas.microsoft.com/office/drawing/2014/main" id="{D326C35D-9C72-5B1F-AD7D-17E7FB1C224E}"/>
              </a:ext>
            </a:extLst>
          </p:cNvPr>
          <p:cNvSpPr>
            <a:spLocks noGrp="1"/>
          </p:cNvSpPr>
          <p:nvPr>
            <p:ph type="body" sz="quarter" idx="34" hasCustomPrompt="1"/>
          </p:nvPr>
        </p:nvSpPr>
        <p:spPr>
          <a:xfrm>
            <a:off x="4605044" y="3502343"/>
            <a:ext cx="2002514" cy="1005840"/>
          </a:xfrm>
          <a:prstGeom prst="rect">
            <a:avLst/>
          </a:prstGeom>
        </p:spPr>
        <p:txBody>
          <a:bodyPr wrap="square" lIns="45720" rIns="45720">
            <a:normAutofit/>
          </a:bodyPr>
          <a:lstStyle>
            <a:lvl1pPr>
              <a:spcBef>
                <a:spcPts val="0"/>
              </a:spcBef>
              <a:spcAft>
                <a:spcPts val="300"/>
              </a:spcAft>
              <a:defRPr lang="en-US" sz="1000" dirty="0">
                <a:ea typeface="+mn-ea"/>
              </a:defRPr>
            </a:lvl1pPr>
          </a:lstStyle>
          <a:p>
            <a:pPr marL="0" marR="0" lvl="0" indent="0" algn="l" defTabSz="913577" rtl="0" eaLnBrk="1" fontAlgn="base" latinLnBrk="0" hangingPunct="1">
              <a:lnSpc>
                <a:spcPct val="100000"/>
              </a:lnSpc>
              <a:spcBef>
                <a:spcPts val="697"/>
              </a:spcBef>
              <a:spcAft>
                <a:spcPct val="0"/>
              </a:spcAft>
              <a:buClr>
                <a:schemeClr val="accent1"/>
              </a:buClr>
              <a:buSzPct val="80000"/>
              <a:buFont typeface="Arial" panose="020B0604020202020204" pitchFamily="34" charset="0"/>
              <a:buNone/>
              <a:tabLst/>
              <a:defRPr/>
            </a:pPr>
            <a:r>
              <a:rPr lang="en-US"/>
              <a:t>How to define release success</a:t>
            </a:r>
          </a:p>
        </p:txBody>
      </p:sp>
      <p:sp>
        <p:nvSpPr>
          <p:cNvPr id="12" name="TextBox 11">
            <a:extLst>
              <a:ext uri="{FF2B5EF4-FFF2-40B4-BE49-F238E27FC236}">
                <a16:creationId xmlns:a16="http://schemas.microsoft.com/office/drawing/2014/main" id="{8B668FF6-5013-D59F-3CA2-8286581AF8B3}"/>
              </a:ext>
            </a:extLst>
          </p:cNvPr>
          <p:cNvSpPr txBox="1"/>
          <p:nvPr/>
        </p:nvSpPr>
        <p:spPr>
          <a:xfrm>
            <a:off x="-2475" y="-2009867"/>
            <a:ext cx="9143999" cy="1946687"/>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Balance the release with capabilities to: </a:t>
            </a:r>
          </a:p>
          <a:p>
            <a:pPr marL="171450" lvl="0" indent="-171450">
              <a:buFont typeface="Arial" panose="020B0604020202020204" pitchFamily="34" charset="0"/>
              <a:buChar char="•"/>
            </a:pPr>
            <a:r>
              <a:rPr lang="en-US" b="0" i="0"/>
              <a:t>Satisfy executives and investors (vision)</a:t>
            </a:r>
          </a:p>
          <a:p>
            <a:pPr marL="171450" lvl="0" indent="-171450">
              <a:buFont typeface="Arial" panose="020B0604020202020204" pitchFamily="34" charset="0"/>
              <a:buChar char="•"/>
            </a:pPr>
            <a:r>
              <a:rPr lang="en-US" b="0" i="0"/>
              <a:t>Reduce technical debt, improve performance and analytics, or enhance the architecture for those who maintain and support the product (technical)</a:t>
            </a:r>
          </a:p>
          <a:p>
            <a:pPr marL="171450" lvl="0" indent="-171450">
              <a:buFont typeface="Arial" panose="020B0604020202020204" pitchFamily="34" charset="0"/>
              <a:buChar char="•"/>
            </a:pPr>
            <a:r>
              <a:rPr lang="en-US" b="0" i="0"/>
              <a:t>Satisfy buyers of the product and their salespeople (buying criteria)</a:t>
            </a:r>
          </a:p>
          <a:p>
            <a:pPr marL="171450" lvl="0" indent="-171450">
              <a:buFont typeface="Arial" panose="020B0604020202020204" pitchFamily="34" charset="0"/>
              <a:buChar char="•"/>
            </a:pPr>
            <a:r>
              <a:rPr lang="en-US" b="0" i="0"/>
              <a:t>Satisfy users of the product (using criteria)  </a:t>
            </a:r>
          </a:p>
          <a:p>
            <a:pPr marL="0" lvl="0" indent="0">
              <a:buFontTx/>
              <a:buNone/>
            </a:pPr>
            <a:r>
              <a:rPr lang="en-US" b="0" i="0"/>
              <a:t>The Release Brief is used to communicate plans for a product release to internal audiences after product management and other teams have collaborated on key problems to be solved and anticipated capabilities. Plans are fluid so be sure to remind your audiences that this brief is subject to change without notice.</a:t>
            </a:r>
          </a:p>
        </p:txBody>
      </p:sp>
      <p:grpSp>
        <p:nvGrpSpPr>
          <p:cNvPr id="44" name="Group 43">
            <a:extLst>
              <a:ext uri="{FF2B5EF4-FFF2-40B4-BE49-F238E27FC236}">
                <a16:creationId xmlns:a16="http://schemas.microsoft.com/office/drawing/2014/main" id="{22F2CCE2-7089-9160-8632-5D4E39564603}"/>
              </a:ext>
            </a:extLst>
          </p:cNvPr>
          <p:cNvGrpSpPr/>
          <p:nvPr/>
        </p:nvGrpSpPr>
        <p:grpSpPr>
          <a:xfrm>
            <a:off x="1026896" y="4840393"/>
            <a:ext cx="7090208" cy="200055"/>
            <a:chOff x="1234440" y="4840393"/>
            <a:chExt cx="7090208" cy="200055"/>
          </a:xfrm>
        </p:grpSpPr>
        <p:sp>
          <p:nvSpPr>
            <p:cNvPr id="45" name="TextBox 44">
              <a:extLst>
                <a:ext uri="{FF2B5EF4-FFF2-40B4-BE49-F238E27FC236}">
                  <a16:creationId xmlns:a16="http://schemas.microsoft.com/office/drawing/2014/main" id="{9649F614-53CF-2221-3FE6-0202C85FE900}"/>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46" name="Picture 45">
              <a:extLst>
                <a:ext uri="{FF2B5EF4-FFF2-40B4-BE49-F238E27FC236}">
                  <a16:creationId xmlns:a16="http://schemas.microsoft.com/office/drawing/2014/main" id="{1AF526AB-3D90-B5A2-2017-694B3C9A93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
        <p:nvSpPr>
          <p:cNvPr id="47" name="Text Placeholder 46">
            <a:extLst>
              <a:ext uri="{FF2B5EF4-FFF2-40B4-BE49-F238E27FC236}">
                <a16:creationId xmlns:a16="http://schemas.microsoft.com/office/drawing/2014/main" id="{B566DDF2-170B-A790-A072-6830B7B6285B}"/>
              </a:ext>
            </a:extLst>
          </p:cNvPr>
          <p:cNvSpPr>
            <a:spLocks noGrp="1"/>
          </p:cNvSpPr>
          <p:nvPr>
            <p:ph type="body" sz="quarter" idx="38" hasCustomPrompt="1"/>
          </p:nvPr>
        </p:nvSpPr>
        <p:spPr>
          <a:xfrm>
            <a:off x="3981250" y="2076566"/>
            <a:ext cx="548640" cy="379952"/>
          </a:xfrm>
        </p:spPr>
        <p:txBody>
          <a:bodyPr anchor="ctr">
            <a:normAutofit/>
          </a:bodyPr>
          <a:lstStyle>
            <a:lvl1pPr algn="r">
              <a:defRPr sz="1200"/>
            </a:lvl1pPr>
          </a:lstStyle>
          <a:p>
            <a:pPr lvl="0"/>
            <a:r>
              <a:rPr lang="en-US"/>
              <a:t>#</a:t>
            </a:r>
          </a:p>
        </p:txBody>
      </p:sp>
      <p:sp>
        <p:nvSpPr>
          <p:cNvPr id="48" name="Text Placeholder 46">
            <a:extLst>
              <a:ext uri="{FF2B5EF4-FFF2-40B4-BE49-F238E27FC236}">
                <a16:creationId xmlns:a16="http://schemas.microsoft.com/office/drawing/2014/main" id="{24532886-B6BD-FFA3-49B0-785DA5E9BEB3}"/>
              </a:ext>
            </a:extLst>
          </p:cNvPr>
          <p:cNvSpPr>
            <a:spLocks noGrp="1"/>
          </p:cNvSpPr>
          <p:nvPr>
            <p:ph type="body" sz="quarter" idx="39" hasCustomPrompt="1"/>
          </p:nvPr>
        </p:nvSpPr>
        <p:spPr>
          <a:xfrm>
            <a:off x="4619061" y="2076566"/>
            <a:ext cx="548640" cy="379952"/>
          </a:xfrm>
        </p:spPr>
        <p:txBody>
          <a:bodyPr lIns="91440" rIns="91440" anchor="ctr">
            <a:normAutofit/>
          </a:bodyPr>
          <a:lstStyle>
            <a:lvl1pPr algn="l">
              <a:defRPr sz="1200"/>
            </a:lvl1pPr>
          </a:lstStyle>
          <a:p>
            <a:pPr lvl="0"/>
            <a:r>
              <a:rPr lang="en-US"/>
              <a:t>#</a:t>
            </a:r>
          </a:p>
        </p:txBody>
      </p:sp>
      <p:sp>
        <p:nvSpPr>
          <p:cNvPr id="49" name="Text Placeholder 46">
            <a:extLst>
              <a:ext uri="{FF2B5EF4-FFF2-40B4-BE49-F238E27FC236}">
                <a16:creationId xmlns:a16="http://schemas.microsoft.com/office/drawing/2014/main" id="{15FBA15E-6CFC-50E6-9AB4-60DCCF40F9E7}"/>
              </a:ext>
            </a:extLst>
          </p:cNvPr>
          <p:cNvSpPr>
            <a:spLocks noGrp="1"/>
          </p:cNvSpPr>
          <p:nvPr>
            <p:ph type="body" sz="quarter" idx="41" hasCustomPrompt="1"/>
          </p:nvPr>
        </p:nvSpPr>
        <p:spPr>
          <a:xfrm>
            <a:off x="3981250" y="1630310"/>
            <a:ext cx="549781" cy="379952"/>
          </a:xfrm>
        </p:spPr>
        <p:txBody>
          <a:bodyPr anchor="ctr">
            <a:normAutofit/>
          </a:bodyPr>
          <a:lstStyle>
            <a:lvl1pPr algn="r">
              <a:defRPr sz="1200"/>
            </a:lvl1pPr>
          </a:lstStyle>
          <a:p>
            <a:pPr lvl="0"/>
            <a:r>
              <a:rPr lang="en-US"/>
              <a:t>#</a:t>
            </a:r>
          </a:p>
        </p:txBody>
      </p:sp>
      <p:sp>
        <p:nvSpPr>
          <p:cNvPr id="15" name="Text Placeholder 8">
            <a:extLst>
              <a:ext uri="{FF2B5EF4-FFF2-40B4-BE49-F238E27FC236}">
                <a16:creationId xmlns:a16="http://schemas.microsoft.com/office/drawing/2014/main" id="{E0EC055B-5E22-197E-55E6-C78C7AD104B5}"/>
              </a:ext>
            </a:extLst>
          </p:cNvPr>
          <p:cNvSpPr>
            <a:spLocks noGrp="1"/>
          </p:cNvSpPr>
          <p:nvPr>
            <p:ph type="body" sz="quarter" idx="15" hasCustomPrompt="1"/>
          </p:nvPr>
        </p:nvSpPr>
        <p:spPr>
          <a:xfrm>
            <a:off x="4619061" y="1630310"/>
            <a:ext cx="549780" cy="384048"/>
          </a:xfrm>
          <a:prstGeom prst="rect">
            <a:avLst/>
          </a:prstGeom>
        </p:spPr>
        <p:txBody>
          <a:bodyPr wrap="square" lIns="91440" rIns="91440" anchor="ctr">
            <a:normAutofit/>
          </a:bodyPr>
          <a:lstStyle>
            <a:lvl1pPr marL="0" indent="0" algn="l">
              <a:spcBef>
                <a:spcPts val="0"/>
              </a:spcBef>
              <a:spcAft>
                <a:spcPts val="300"/>
              </a:spcAft>
              <a:buNone/>
              <a:defRPr sz="1200">
                <a:solidFill>
                  <a:schemeClr val="tx1"/>
                </a:solidFill>
                <a:latin typeface="+mn-lt"/>
                <a:ea typeface="+mn-ea"/>
              </a:defRPr>
            </a:lvl1pPr>
          </a:lstStyle>
          <a:p>
            <a:pPr lvl="0"/>
            <a:r>
              <a:rPr lang="en-US"/>
              <a:t>#</a:t>
            </a:r>
          </a:p>
        </p:txBody>
      </p:sp>
      <p:sp>
        <p:nvSpPr>
          <p:cNvPr id="3" name="TextBox 2">
            <a:extLst>
              <a:ext uri="{FF2B5EF4-FFF2-40B4-BE49-F238E27FC236}">
                <a16:creationId xmlns:a16="http://schemas.microsoft.com/office/drawing/2014/main" id="{AC5EB966-B3DE-0C6D-100F-7C36C8D7A02D}"/>
              </a:ext>
            </a:extLst>
          </p:cNvPr>
          <p:cNvSpPr txBox="1"/>
          <p:nvPr/>
        </p:nvSpPr>
        <p:spPr>
          <a:xfrm>
            <a:off x="6680352" y="2706927"/>
            <a:ext cx="2011680" cy="1801368"/>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IMPACT TO ORGANIZATION</a:t>
            </a:r>
          </a:p>
        </p:txBody>
      </p:sp>
      <p:sp>
        <p:nvSpPr>
          <p:cNvPr id="6" name="Text Placeholder 8">
            <a:extLst>
              <a:ext uri="{FF2B5EF4-FFF2-40B4-BE49-F238E27FC236}">
                <a16:creationId xmlns:a16="http://schemas.microsoft.com/office/drawing/2014/main" id="{5C5D3995-F1E7-C604-16C5-343BA2AC8F18}"/>
              </a:ext>
            </a:extLst>
          </p:cNvPr>
          <p:cNvSpPr>
            <a:spLocks noGrp="1"/>
          </p:cNvSpPr>
          <p:nvPr>
            <p:ph type="body" sz="quarter" idx="42" hasCustomPrompt="1"/>
          </p:nvPr>
        </p:nvSpPr>
        <p:spPr>
          <a:xfrm>
            <a:off x="6689778" y="2867189"/>
            <a:ext cx="2002254" cy="1631378"/>
          </a:xfrm>
          <a:prstGeom prst="rect">
            <a:avLst/>
          </a:prstGeom>
        </p:spPr>
        <p:txBody>
          <a:bodyPr wrap="square" lIns="45720" rIns="45720" numCol="1" spcCol="0">
            <a:normAutofit/>
          </a:bodyPr>
          <a:lstStyle>
            <a:lvl1pPr marL="0" indent="0">
              <a:spcBef>
                <a:spcPts val="0"/>
              </a:spcBef>
              <a:spcAft>
                <a:spcPts val="300"/>
              </a:spcAft>
              <a:buNone/>
              <a:defRPr sz="1000">
                <a:solidFill>
                  <a:schemeClr val="tx1"/>
                </a:solidFill>
                <a:latin typeface="+mn-lt"/>
                <a:ea typeface="+mn-ea"/>
              </a:defRPr>
            </a:lvl1pPr>
          </a:lstStyle>
          <a:p>
            <a:pPr lvl="0"/>
            <a:r>
              <a:rPr lang="en-US"/>
              <a:t>New or changed aspects of the product that are likely to impact internal teams</a:t>
            </a:r>
          </a:p>
        </p:txBody>
      </p:sp>
      <p:sp>
        <p:nvSpPr>
          <p:cNvPr id="2" name="Oval 1">
            <a:extLst>
              <a:ext uri="{FF2B5EF4-FFF2-40B4-BE49-F238E27FC236}">
                <a16:creationId xmlns:a16="http://schemas.microsoft.com/office/drawing/2014/main" id="{0002B633-9C32-F60B-0E5B-6493813E4C82}"/>
              </a:ext>
            </a:extLst>
          </p:cNvPr>
          <p:cNvSpPr>
            <a:spLocks noChangeAspect="1"/>
          </p:cNvSpPr>
          <p:nvPr/>
        </p:nvSpPr>
        <p:spPr>
          <a:xfrm>
            <a:off x="3976972" y="1448129"/>
            <a:ext cx="1188720" cy="1188720"/>
          </a:xfrm>
          <a:prstGeom prst="ellipse">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2519BD-9EC2-98A0-FA0C-811F65981ED9}"/>
              </a:ext>
            </a:extLst>
          </p:cNvPr>
          <p:cNvSpPr txBox="1"/>
          <p:nvPr/>
        </p:nvSpPr>
        <p:spPr>
          <a:xfrm>
            <a:off x="3508783" y="640080"/>
            <a:ext cx="2122776" cy="187064"/>
          </a:xfrm>
          <a:prstGeom prst="rect">
            <a:avLst/>
          </a:prstGeom>
          <a:noFill/>
        </p:spPr>
        <p:txBody>
          <a:bodyPr wrap="square" rtlCol="0" anchor="ctr">
            <a:noAutofit/>
          </a:bodyPr>
          <a:lstStyle/>
          <a:p>
            <a:pPr algn="ctr"/>
            <a:r>
              <a:rPr lang="en-US" sz="900" b="1" i="0">
                <a:latin typeface="Calibri" panose="020F0502020204030204" pitchFamily="34" charset="0"/>
                <a:ea typeface="Century Gothic" charset="0"/>
                <a:cs typeface="Calibri" panose="020F0502020204030204" pitchFamily="34" charset="0"/>
              </a:rPr>
              <a:t>RELEASE FOCUS</a:t>
            </a:r>
          </a:p>
        </p:txBody>
      </p:sp>
    </p:spTree>
    <p:extLst>
      <p:ext uri="{BB962C8B-B14F-4D97-AF65-F5344CB8AC3E}">
        <p14:creationId xmlns:p14="http://schemas.microsoft.com/office/powerpoint/2010/main" val="1087958230"/>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Readiness Dashboar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559885-F55E-E7DE-D470-3FA970330D57}"/>
              </a:ext>
            </a:extLst>
          </p:cNvPr>
          <p:cNvSpPr/>
          <p:nvPr/>
        </p:nvSpPr>
        <p:spPr>
          <a:xfrm>
            <a:off x="457200" y="677763"/>
            <a:ext cx="8229600" cy="383708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484E36-8CDA-EAD5-5644-DFCEAF3CC8CF}"/>
              </a:ext>
            </a:extLst>
          </p:cNvPr>
          <p:cNvSpPr/>
          <p:nvPr/>
        </p:nvSpPr>
        <p:spPr>
          <a:xfrm>
            <a:off x="4329011" y="135149"/>
            <a:ext cx="2263623"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dirty="0">
                <a:ln w="0">
                  <a:noFill/>
                </a:ln>
                <a:latin typeface="+mn-lt"/>
                <a:ea typeface="+mj-ea"/>
                <a:cs typeface="Calibri" panose="020F0502020204030204" pitchFamily="34" charset="0"/>
              </a:rPr>
              <a:t>FOR</a:t>
            </a:r>
          </a:p>
        </p:txBody>
      </p:sp>
      <p:sp>
        <p:nvSpPr>
          <p:cNvPr id="4" name="Title 1">
            <a:extLst>
              <a:ext uri="{FF2B5EF4-FFF2-40B4-BE49-F238E27FC236}">
                <a16:creationId xmlns:a16="http://schemas.microsoft.com/office/drawing/2014/main" id="{FFA8313F-5EFE-2620-9687-71779BA7DA02}"/>
              </a:ext>
            </a:extLst>
          </p:cNvPr>
          <p:cNvSpPr txBox="1">
            <a:spLocks/>
          </p:cNvSpPr>
          <p:nvPr/>
        </p:nvSpPr>
        <p:spPr>
          <a:xfrm>
            <a:off x="374904" y="162264"/>
            <a:ext cx="3798086"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defTabSz="914400"/>
            <a:r>
              <a:rPr lang="en-US"/>
              <a:t>Readiness Dashboard</a:t>
            </a:r>
          </a:p>
        </p:txBody>
      </p:sp>
      <p:sp>
        <p:nvSpPr>
          <p:cNvPr id="11" name="Table Placeholder 10">
            <a:extLst>
              <a:ext uri="{FF2B5EF4-FFF2-40B4-BE49-F238E27FC236}">
                <a16:creationId xmlns:a16="http://schemas.microsoft.com/office/drawing/2014/main" id="{33113E91-0B85-F410-3157-32FF0A3F58CD}"/>
              </a:ext>
            </a:extLst>
          </p:cNvPr>
          <p:cNvSpPr>
            <a:spLocks noGrp="1"/>
          </p:cNvSpPr>
          <p:nvPr>
            <p:ph type="tbl" sz="quarter" idx="29" hasCustomPrompt="1"/>
          </p:nvPr>
        </p:nvSpPr>
        <p:spPr>
          <a:xfrm>
            <a:off x="457200" y="677763"/>
            <a:ext cx="8229600" cy="3837087"/>
          </a:xfrm>
          <a:prstGeom prst="rect">
            <a:avLst/>
          </a:prstGeom>
          <a:noFill/>
          <a:ln>
            <a:noFill/>
          </a:ln>
        </p:spPr>
        <p:txBody>
          <a:bodyPr/>
          <a:lstStyle>
            <a:lvl1pPr>
              <a:defRPr sz="1000"/>
            </a:lvl1pPr>
          </a:lstStyle>
          <a:p>
            <a:r>
              <a:rPr lang="en-US"/>
              <a:t>Add table and format and size for your organization’s readiness dashboard</a:t>
            </a:r>
          </a:p>
        </p:txBody>
      </p:sp>
      <p:sp>
        <p:nvSpPr>
          <p:cNvPr id="12" name="TextBox 11">
            <a:extLst>
              <a:ext uri="{FF2B5EF4-FFF2-40B4-BE49-F238E27FC236}">
                <a16:creationId xmlns:a16="http://schemas.microsoft.com/office/drawing/2014/main" id="{5A0CEF90-5334-861C-3CD6-404E4ECC487E}"/>
              </a:ext>
            </a:extLst>
          </p:cNvPr>
          <p:cNvSpPr txBox="1"/>
          <p:nvPr/>
        </p:nvSpPr>
        <p:spPr>
          <a:xfrm>
            <a:off x="384048" y="457200"/>
            <a:ext cx="3226055" cy="201066"/>
          </a:xfrm>
          <a:prstGeom prst="rect">
            <a:avLst/>
          </a:prstGeom>
          <a:noFill/>
        </p:spPr>
        <p:txBody>
          <a:bodyPr wrap="square" lIns="91440" rIns="91440" rtlCol="0" anchor="ctr">
            <a:noAutofit/>
          </a:bodyPr>
          <a:lstStyle/>
          <a:p>
            <a:r>
              <a:rPr lang="en-US" sz="800"/>
              <a:t>The current state of readiness for each team</a:t>
            </a:r>
          </a:p>
        </p:txBody>
      </p:sp>
      <p:sp>
        <p:nvSpPr>
          <p:cNvPr id="13" name="TextBox 12">
            <a:extLst>
              <a:ext uri="{FF2B5EF4-FFF2-40B4-BE49-F238E27FC236}">
                <a16:creationId xmlns:a16="http://schemas.microsoft.com/office/drawing/2014/main" id="{1B8BAB7C-23B7-A6D3-33EB-DD4B4EC71C31}"/>
              </a:ext>
            </a:extLst>
          </p:cNvPr>
          <p:cNvSpPr txBox="1"/>
          <p:nvPr/>
        </p:nvSpPr>
        <p:spPr>
          <a:xfrm>
            <a:off x="0" y="-326352"/>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Communicate internally the readiness status of the cross-functional teams involved in preparing to deliver the product. </a:t>
            </a:r>
          </a:p>
        </p:txBody>
      </p:sp>
      <p:sp>
        <p:nvSpPr>
          <p:cNvPr id="2" name="Rectangle 1">
            <a:extLst>
              <a:ext uri="{FF2B5EF4-FFF2-40B4-BE49-F238E27FC236}">
                <a16:creationId xmlns:a16="http://schemas.microsoft.com/office/drawing/2014/main" id="{5E298384-DED3-6DBD-F661-9BF836D0E627}"/>
              </a:ext>
            </a:extLst>
          </p:cNvPr>
          <p:cNvSpPr/>
          <p:nvPr/>
        </p:nvSpPr>
        <p:spPr>
          <a:xfrm>
            <a:off x="6680352"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dirty="0">
                <a:ln w="0">
                  <a:noFill/>
                </a:ln>
                <a:latin typeface="+mn-lt"/>
                <a:ea typeface="+mj-ea"/>
                <a:cs typeface="Calibri" panose="020F0502020204030204" pitchFamily="34" charset="0"/>
              </a:rPr>
              <a:t>WRITTEN BY</a:t>
            </a:r>
          </a:p>
        </p:txBody>
      </p:sp>
      <p:sp>
        <p:nvSpPr>
          <p:cNvPr id="5" name="Text Placeholder 5">
            <a:extLst>
              <a:ext uri="{FF2B5EF4-FFF2-40B4-BE49-F238E27FC236}">
                <a16:creationId xmlns:a16="http://schemas.microsoft.com/office/drawing/2014/main" id="{6F1673F3-5284-9E03-2B64-766A18AC4118}"/>
              </a:ext>
            </a:extLst>
          </p:cNvPr>
          <p:cNvSpPr>
            <a:spLocks noGrp="1"/>
          </p:cNvSpPr>
          <p:nvPr>
            <p:ph type="body" sz="quarter" idx="26" hasCustomPrompt="1"/>
          </p:nvPr>
        </p:nvSpPr>
        <p:spPr>
          <a:xfrm>
            <a:off x="6680351" y="351478"/>
            <a:ext cx="2011681"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19" name="Text Placeholder 5">
            <a:extLst>
              <a:ext uri="{FF2B5EF4-FFF2-40B4-BE49-F238E27FC236}">
                <a16:creationId xmlns:a16="http://schemas.microsoft.com/office/drawing/2014/main" id="{9D85E6CD-C73B-3D79-844E-0CA80393E076}"/>
              </a:ext>
            </a:extLst>
          </p:cNvPr>
          <p:cNvSpPr>
            <a:spLocks noGrp="1"/>
          </p:cNvSpPr>
          <p:nvPr>
            <p:ph type="body" sz="quarter" idx="28" hasCustomPrompt="1"/>
          </p:nvPr>
        </p:nvSpPr>
        <p:spPr>
          <a:xfrm>
            <a:off x="4329010" y="332723"/>
            <a:ext cx="2263623" cy="249925"/>
          </a:xfrm>
          <a:prstGeom prst="rect">
            <a:avLst/>
          </a:prstGeom>
        </p:spPr>
        <p:txBody>
          <a:bodyPr lIns="45720" rIns="45720" anchor="ctr" anchorCtr="0">
            <a:normAutofit/>
          </a:bodyPr>
          <a:lstStyle>
            <a:lvl1pPr marL="0" indent="0" algn="l">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dirty="0"/>
              <a:t>Release/Product/portfolio/organization</a:t>
            </a:r>
          </a:p>
        </p:txBody>
      </p:sp>
      <p:grpSp>
        <p:nvGrpSpPr>
          <p:cNvPr id="8" name="Group 7">
            <a:extLst>
              <a:ext uri="{FF2B5EF4-FFF2-40B4-BE49-F238E27FC236}">
                <a16:creationId xmlns:a16="http://schemas.microsoft.com/office/drawing/2014/main" id="{B06967B5-156B-4E74-2F9D-4298938902C4}"/>
              </a:ext>
            </a:extLst>
          </p:cNvPr>
          <p:cNvGrpSpPr/>
          <p:nvPr/>
        </p:nvGrpSpPr>
        <p:grpSpPr>
          <a:xfrm>
            <a:off x="1026896" y="4840393"/>
            <a:ext cx="7090208" cy="200055"/>
            <a:chOff x="1234440" y="4840393"/>
            <a:chExt cx="7090208" cy="200055"/>
          </a:xfrm>
        </p:grpSpPr>
        <p:sp>
          <p:nvSpPr>
            <p:cNvPr id="10" name="TextBox 9">
              <a:extLst>
                <a:ext uri="{FF2B5EF4-FFF2-40B4-BE49-F238E27FC236}">
                  <a16:creationId xmlns:a16="http://schemas.microsoft.com/office/drawing/2014/main" id="{B6B05E66-B2E1-CFA1-3365-F9F56ED286A2}"/>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4" name="Picture 13">
              <a:extLst>
                <a:ext uri="{FF2B5EF4-FFF2-40B4-BE49-F238E27FC236}">
                  <a16:creationId xmlns:a16="http://schemas.microsoft.com/office/drawing/2014/main" id="{60071C3C-67FF-7A68-2129-367D8D4578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189038974"/>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Backlog Dashboard">
    <p:bg>
      <p:bgPr>
        <a:solidFill>
          <a:schemeClr val="bg2"/>
        </a:solidFill>
        <a:effectLst/>
      </p:bgPr>
    </p:bg>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1E8A5DD6-100F-21A3-989B-6B142BAB5E8A}"/>
              </a:ext>
            </a:extLst>
          </p:cNvPr>
          <p:cNvSpPr txBox="1">
            <a:spLocks/>
          </p:cNvSpPr>
          <p:nvPr/>
        </p:nvSpPr>
        <p:spPr>
          <a:xfrm>
            <a:off x="785611" y="680599"/>
            <a:ext cx="7815905" cy="393252"/>
          </a:xfrm>
          <a:prstGeom prst="rect">
            <a:avLst/>
          </a:prstGeom>
          <a:noFill/>
        </p:spPr>
        <p:txBody>
          <a:bodyPr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3577"/>
            <a:r>
              <a:rPr lang="en-US" sz="1200" b="0" i="0" dirty="0"/>
              <a:t>Stories in each stage from </a:t>
            </a:r>
            <a:r>
              <a:rPr lang="en-US" sz="1200" b="0" i="0" dirty="0">
                <a:solidFill>
                  <a:srgbClr val="FF0000"/>
                </a:solidFill>
              </a:rPr>
              <a:t>Uncommitted</a:t>
            </a:r>
            <a:r>
              <a:rPr lang="en-US" sz="1200" b="0" i="0" dirty="0">
                <a:solidFill>
                  <a:schemeClr val="accent4"/>
                </a:solidFill>
              </a:rPr>
              <a:t> </a:t>
            </a:r>
            <a:r>
              <a:rPr lang="en-US" sz="1200" b="0" i="0" dirty="0"/>
              <a:t>to </a:t>
            </a:r>
            <a:r>
              <a:rPr lang="en-US" sz="1200" b="0" i="0" dirty="0">
                <a:solidFill>
                  <a:schemeClr val="tx2"/>
                </a:solidFill>
              </a:rPr>
              <a:t>Working</a:t>
            </a:r>
          </a:p>
        </p:txBody>
      </p:sp>
      <p:sp>
        <p:nvSpPr>
          <p:cNvPr id="15" name="Text Placeholder 20">
            <a:extLst>
              <a:ext uri="{FF2B5EF4-FFF2-40B4-BE49-F238E27FC236}">
                <a16:creationId xmlns:a16="http://schemas.microsoft.com/office/drawing/2014/main" id="{04C7F474-988B-A87E-A0E9-76A6B60654F3}"/>
              </a:ext>
            </a:extLst>
          </p:cNvPr>
          <p:cNvSpPr txBox="1">
            <a:spLocks/>
          </p:cNvSpPr>
          <p:nvPr/>
        </p:nvSpPr>
        <p:spPr>
          <a:xfrm>
            <a:off x="921236" y="1043134"/>
            <a:ext cx="1828800" cy="315446"/>
          </a:xfrm>
          <a:prstGeom prst="rect">
            <a:avLst/>
          </a:prstGeom>
          <a:solidFill>
            <a:schemeClr val="accent3"/>
          </a:solidFill>
        </p:spPr>
        <p:txBody>
          <a:bodyP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399" b="0" i="0">
                <a:solidFill>
                  <a:schemeClr val="bg1"/>
                </a:solidFill>
              </a:rPr>
              <a:t>UNCOMMITTED</a:t>
            </a:r>
          </a:p>
        </p:txBody>
      </p:sp>
      <p:sp>
        <p:nvSpPr>
          <p:cNvPr id="16" name="Text Placeholder 21">
            <a:extLst>
              <a:ext uri="{FF2B5EF4-FFF2-40B4-BE49-F238E27FC236}">
                <a16:creationId xmlns:a16="http://schemas.microsoft.com/office/drawing/2014/main" id="{BB004923-0BF5-3196-3D22-2E94739C462B}"/>
              </a:ext>
            </a:extLst>
          </p:cNvPr>
          <p:cNvSpPr txBox="1">
            <a:spLocks/>
          </p:cNvSpPr>
          <p:nvPr/>
        </p:nvSpPr>
        <p:spPr>
          <a:xfrm>
            <a:off x="2906504" y="1046195"/>
            <a:ext cx="1828800" cy="315738"/>
          </a:xfrm>
          <a:prstGeom prst="rect">
            <a:avLst/>
          </a:prstGeom>
          <a:solidFill>
            <a:schemeClr val="accent4"/>
          </a:solidFill>
        </p:spPr>
        <p:txBody>
          <a:bodyP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399" b="0" i="0">
                <a:solidFill>
                  <a:schemeClr val="bg1"/>
                </a:solidFill>
              </a:rPr>
              <a:t>PLANNING</a:t>
            </a:r>
          </a:p>
        </p:txBody>
      </p:sp>
      <p:sp>
        <p:nvSpPr>
          <p:cNvPr id="17" name="Text Placeholder 22">
            <a:extLst>
              <a:ext uri="{FF2B5EF4-FFF2-40B4-BE49-F238E27FC236}">
                <a16:creationId xmlns:a16="http://schemas.microsoft.com/office/drawing/2014/main" id="{712F5DE8-661E-C704-6082-9EE982BF719C}"/>
              </a:ext>
            </a:extLst>
          </p:cNvPr>
          <p:cNvSpPr txBox="1">
            <a:spLocks/>
          </p:cNvSpPr>
          <p:nvPr/>
        </p:nvSpPr>
        <p:spPr>
          <a:xfrm>
            <a:off x="4891772" y="1047523"/>
            <a:ext cx="1828800" cy="315738"/>
          </a:xfrm>
          <a:prstGeom prst="rect">
            <a:avLst/>
          </a:prstGeom>
          <a:solidFill>
            <a:schemeClr val="tx2"/>
          </a:solidFill>
        </p:spPr>
        <p:txBody>
          <a:bodyP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399" b="0" i="0">
                <a:solidFill>
                  <a:schemeClr val="bg1"/>
                </a:solidFill>
              </a:rPr>
              <a:t>READY</a:t>
            </a:r>
          </a:p>
        </p:txBody>
      </p:sp>
      <p:sp>
        <p:nvSpPr>
          <p:cNvPr id="18" name="Text Placeholder 22">
            <a:extLst>
              <a:ext uri="{FF2B5EF4-FFF2-40B4-BE49-F238E27FC236}">
                <a16:creationId xmlns:a16="http://schemas.microsoft.com/office/drawing/2014/main" id="{46AC95C2-E21D-7BCE-03C0-CC0D76BF4641}"/>
              </a:ext>
            </a:extLst>
          </p:cNvPr>
          <p:cNvSpPr txBox="1">
            <a:spLocks/>
          </p:cNvSpPr>
          <p:nvPr/>
        </p:nvSpPr>
        <p:spPr>
          <a:xfrm>
            <a:off x="6877041" y="1047523"/>
            <a:ext cx="1828800" cy="315738"/>
          </a:xfrm>
          <a:prstGeom prst="rect">
            <a:avLst/>
          </a:prstGeom>
          <a:solidFill>
            <a:schemeClr val="tx2"/>
          </a:solidFill>
        </p:spPr>
        <p:txBody>
          <a:bodyP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399" b="0" i="0">
                <a:solidFill>
                  <a:schemeClr val="bg1"/>
                </a:solidFill>
              </a:rPr>
              <a:t>WORKING</a:t>
            </a:r>
          </a:p>
        </p:txBody>
      </p:sp>
      <p:sp>
        <p:nvSpPr>
          <p:cNvPr id="36" name="TextBox 35">
            <a:extLst>
              <a:ext uri="{FF2B5EF4-FFF2-40B4-BE49-F238E27FC236}">
                <a16:creationId xmlns:a16="http://schemas.microsoft.com/office/drawing/2014/main" id="{EE65C071-773C-37B4-91A9-22E4942D68FD}"/>
              </a:ext>
            </a:extLst>
          </p:cNvPr>
          <p:cNvSpPr txBox="1"/>
          <p:nvPr/>
        </p:nvSpPr>
        <p:spPr>
          <a:xfrm>
            <a:off x="384048" y="457200"/>
            <a:ext cx="2934593"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Monitor each stage of the backlog to identify bottlenecks</a:t>
            </a:r>
          </a:p>
        </p:txBody>
      </p:sp>
      <p:sp>
        <p:nvSpPr>
          <p:cNvPr id="37" name="Rectangle 36">
            <a:extLst>
              <a:ext uri="{FF2B5EF4-FFF2-40B4-BE49-F238E27FC236}">
                <a16:creationId xmlns:a16="http://schemas.microsoft.com/office/drawing/2014/main" id="{8A0E537D-883B-223F-33C6-F57928EB239A}"/>
              </a:ext>
            </a:extLst>
          </p:cNvPr>
          <p:cNvSpPr/>
          <p:nvPr/>
        </p:nvSpPr>
        <p:spPr>
          <a:xfrm>
            <a:off x="3736365" y="154485"/>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38" name="Text Placeholder 5">
            <a:extLst>
              <a:ext uri="{FF2B5EF4-FFF2-40B4-BE49-F238E27FC236}">
                <a16:creationId xmlns:a16="http://schemas.microsoft.com/office/drawing/2014/main" id="{6783CA48-F478-5691-6405-74B3AED8301E}"/>
              </a:ext>
            </a:extLst>
          </p:cNvPr>
          <p:cNvSpPr>
            <a:spLocks noGrp="1"/>
          </p:cNvSpPr>
          <p:nvPr>
            <p:ph type="body" sz="quarter" idx="32" hasCustomPrompt="1"/>
          </p:nvPr>
        </p:nvSpPr>
        <p:spPr>
          <a:xfrm>
            <a:off x="3736365" y="342740"/>
            <a:ext cx="2011680" cy="274320"/>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Product, service, release, model</a:t>
            </a:r>
          </a:p>
        </p:txBody>
      </p:sp>
      <p:sp>
        <p:nvSpPr>
          <p:cNvPr id="39" name="Rectangle 38">
            <a:extLst>
              <a:ext uri="{FF2B5EF4-FFF2-40B4-BE49-F238E27FC236}">
                <a16:creationId xmlns:a16="http://schemas.microsoft.com/office/drawing/2014/main" id="{41DF7705-62B4-FDC8-41B7-6A3ED5E0613A}"/>
              </a:ext>
            </a:extLst>
          </p:cNvPr>
          <p:cNvSpPr/>
          <p:nvPr/>
        </p:nvSpPr>
        <p:spPr>
          <a:xfrm>
            <a:off x="5833785" y="154485"/>
            <a:ext cx="2872056" cy="457199"/>
          </a:xfrm>
          <a:prstGeom prst="rect">
            <a:avLst/>
          </a:prstGeom>
          <a:solidFill>
            <a:schemeClr val="bg1"/>
          </a:solidFill>
          <a:ln>
            <a:solidFill>
              <a:schemeClr val="bg1">
                <a:lumMod val="75000"/>
              </a:schemeClr>
            </a:solidFill>
          </a:ln>
          <a:effectLst/>
        </p:spPr>
        <p:txBody>
          <a:bodyPr wrap="square" lIns="45720" tIns="45552" rIns="91103"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40" name="Text Placeholder 5">
            <a:extLst>
              <a:ext uri="{FF2B5EF4-FFF2-40B4-BE49-F238E27FC236}">
                <a16:creationId xmlns:a16="http://schemas.microsoft.com/office/drawing/2014/main" id="{B7A91189-C2CB-184C-0320-AFCDAFB7FD86}"/>
              </a:ext>
            </a:extLst>
          </p:cNvPr>
          <p:cNvSpPr>
            <a:spLocks noGrp="1"/>
          </p:cNvSpPr>
          <p:nvPr>
            <p:ph type="body" sz="quarter" idx="26" hasCustomPrompt="1"/>
          </p:nvPr>
        </p:nvSpPr>
        <p:spPr>
          <a:xfrm>
            <a:off x="5832480" y="342740"/>
            <a:ext cx="2838553" cy="270013"/>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81" name="TextBox 80">
            <a:extLst>
              <a:ext uri="{FF2B5EF4-FFF2-40B4-BE49-F238E27FC236}">
                <a16:creationId xmlns:a16="http://schemas.microsoft.com/office/drawing/2014/main" id="{0C514CD3-CE63-8C5F-0A10-CC10D49EFE68}"/>
              </a:ext>
            </a:extLst>
          </p:cNvPr>
          <p:cNvSpPr txBox="1"/>
          <p:nvPr/>
        </p:nvSpPr>
        <p:spPr>
          <a:xfrm>
            <a:off x="-2475" y="-524845"/>
            <a:ext cx="9143999" cy="461665"/>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A periodic snapshot of the story age of your backlog should provide trends you can analyze to identify bottlenecks and smooth flow to help you better groom the backlog and communicate with development about the state of the backlog.</a:t>
            </a:r>
          </a:p>
        </p:txBody>
      </p:sp>
      <p:sp>
        <p:nvSpPr>
          <p:cNvPr id="3" name="Text Placeholder 5">
            <a:extLst>
              <a:ext uri="{FF2B5EF4-FFF2-40B4-BE49-F238E27FC236}">
                <a16:creationId xmlns:a16="http://schemas.microsoft.com/office/drawing/2014/main" id="{E7CBE6B4-E7EF-EDBB-D7A6-B4BDA76A07AB}"/>
              </a:ext>
            </a:extLst>
          </p:cNvPr>
          <p:cNvSpPr txBox="1">
            <a:spLocks/>
          </p:cNvSpPr>
          <p:nvPr/>
        </p:nvSpPr>
        <p:spPr>
          <a:xfrm>
            <a:off x="921236" y="1449510"/>
            <a:ext cx="1828800" cy="1187620"/>
          </a:xfrm>
          <a:prstGeom prst="rect">
            <a:avLst/>
          </a:prstGeom>
          <a:solidFill>
            <a:schemeClr val="bg1"/>
          </a:solidFill>
          <a:ln>
            <a:solidFill>
              <a:schemeClr val="bg1">
                <a:lumMod val="75000"/>
              </a:schemeClr>
            </a:solidFill>
          </a:ln>
        </p:spPr>
        <p:txBody>
          <a:bodyPr anchor="t"/>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spcAft>
                <a:spcPts val="600"/>
              </a:spcAft>
            </a:pPr>
            <a:r>
              <a:rPr lang="en-US" sz="800" b="0" i="0">
                <a:ea typeface="+mj-ea"/>
              </a:rPr>
              <a:t>STORIES NOT EVALUATED</a:t>
            </a:r>
          </a:p>
        </p:txBody>
      </p:sp>
      <p:sp>
        <p:nvSpPr>
          <p:cNvPr id="19" name="Text Placeholder 6">
            <a:extLst>
              <a:ext uri="{FF2B5EF4-FFF2-40B4-BE49-F238E27FC236}">
                <a16:creationId xmlns:a16="http://schemas.microsoft.com/office/drawing/2014/main" id="{93660B56-225C-B3B2-62A8-CA4D9978D0CD}"/>
              </a:ext>
            </a:extLst>
          </p:cNvPr>
          <p:cNvSpPr txBox="1">
            <a:spLocks/>
          </p:cNvSpPr>
          <p:nvPr/>
        </p:nvSpPr>
        <p:spPr>
          <a:xfrm>
            <a:off x="2906504" y="1451619"/>
            <a:ext cx="1828800" cy="1188720"/>
          </a:xfrm>
          <a:prstGeom prst="rect">
            <a:avLst/>
          </a:prstGeom>
          <a:solidFill>
            <a:schemeClr val="bg1"/>
          </a:solidFill>
          <a:ln>
            <a:solidFill>
              <a:schemeClr val="bg1">
                <a:lumMod val="75000"/>
              </a:schemeClr>
            </a:solidFill>
          </a:ln>
        </p:spPr>
        <p:txBody>
          <a:bodyPr anchor="t"/>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spcAft>
                <a:spcPts val="600"/>
              </a:spcAft>
            </a:pPr>
            <a:r>
              <a:rPr lang="en-US" sz="800" b="0" i="0">
                <a:ea typeface="+mj-ea"/>
              </a:rPr>
              <a:t>STORIES PLANNED BUT NOT READY</a:t>
            </a:r>
          </a:p>
        </p:txBody>
      </p:sp>
      <p:sp>
        <p:nvSpPr>
          <p:cNvPr id="20" name="Text Placeholder 7">
            <a:extLst>
              <a:ext uri="{FF2B5EF4-FFF2-40B4-BE49-F238E27FC236}">
                <a16:creationId xmlns:a16="http://schemas.microsoft.com/office/drawing/2014/main" id="{059811B1-C8DD-0021-DF04-9F8AFCF4A15F}"/>
              </a:ext>
            </a:extLst>
          </p:cNvPr>
          <p:cNvSpPr txBox="1">
            <a:spLocks/>
          </p:cNvSpPr>
          <p:nvPr/>
        </p:nvSpPr>
        <p:spPr>
          <a:xfrm>
            <a:off x="4891772" y="1451619"/>
            <a:ext cx="1828800" cy="1188720"/>
          </a:xfrm>
          <a:prstGeom prst="rect">
            <a:avLst/>
          </a:prstGeom>
          <a:solidFill>
            <a:schemeClr val="bg1"/>
          </a:solidFill>
          <a:ln>
            <a:solidFill>
              <a:schemeClr val="bg1">
                <a:lumMod val="75000"/>
              </a:schemeClr>
            </a:solidFill>
          </a:ln>
        </p:spPr>
        <p:txBody>
          <a:bodyPr anchor="t"/>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ctr" defTabSz="913577" rtl="0" eaLnBrk="1" fontAlgn="base" latinLnBrk="0" hangingPunct="1">
              <a:lnSpc>
                <a:spcPct val="100000"/>
              </a:lnSpc>
              <a:spcBef>
                <a:spcPts val="700"/>
              </a:spcBef>
              <a:spcAft>
                <a:spcPts val="600"/>
              </a:spcAft>
              <a:buClr>
                <a:schemeClr val="accent1"/>
              </a:buClr>
              <a:buSzPct val="80000"/>
              <a:buFont typeface="Arial" panose="020B0604020202020204" pitchFamily="34" charset="0"/>
              <a:buNone/>
              <a:tabLst/>
              <a:defRPr/>
            </a:pPr>
            <a:r>
              <a:rPr lang="en-US" sz="800" b="0" i="0">
                <a:ea typeface="+mj-ea"/>
              </a:rPr>
              <a:t>STORIES TO WORK ON SOON</a:t>
            </a:r>
          </a:p>
        </p:txBody>
      </p:sp>
      <p:sp>
        <p:nvSpPr>
          <p:cNvPr id="21" name="Text Placeholder 8">
            <a:extLst>
              <a:ext uri="{FF2B5EF4-FFF2-40B4-BE49-F238E27FC236}">
                <a16:creationId xmlns:a16="http://schemas.microsoft.com/office/drawing/2014/main" id="{BA1BDEB3-DD11-F353-98E2-37D3B4CED08B}"/>
              </a:ext>
            </a:extLst>
          </p:cNvPr>
          <p:cNvSpPr txBox="1">
            <a:spLocks/>
          </p:cNvSpPr>
          <p:nvPr/>
        </p:nvSpPr>
        <p:spPr>
          <a:xfrm>
            <a:off x="6877040" y="1451619"/>
            <a:ext cx="1828800" cy="1188720"/>
          </a:xfrm>
          <a:prstGeom prst="rect">
            <a:avLst/>
          </a:prstGeom>
          <a:solidFill>
            <a:schemeClr val="bg1"/>
          </a:solidFill>
          <a:ln>
            <a:solidFill>
              <a:schemeClr val="bg1">
                <a:lumMod val="75000"/>
              </a:schemeClr>
            </a:solidFill>
          </a:ln>
        </p:spPr>
        <p:txBody>
          <a:bodyPr anchor="t"/>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ctr" defTabSz="913577" rtl="0" eaLnBrk="1" fontAlgn="base" latinLnBrk="0" hangingPunct="1">
              <a:lnSpc>
                <a:spcPct val="100000"/>
              </a:lnSpc>
              <a:spcBef>
                <a:spcPts val="700"/>
              </a:spcBef>
              <a:spcAft>
                <a:spcPts val="600"/>
              </a:spcAft>
              <a:buClr>
                <a:schemeClr val="accent1"/>
              </a:buClr>
              <a:buSzPct val="80000"/>
              <a:buFont typeface="Arial" panose="020B0604020202020204" pitchFamily="34" charset="0"/>
              <a:buNone/>
              <a:tabLst/>
              <a:defRPr/>
            </a:pPr>
            <a:r>
              <a:rPr lang="en-US" sz="800" b="0" i="0">
                <a:ea typeface="+mj-ea"/>
              </a:rPr>
              <a:t>STORIES BEING WORKED ON NOW</a:t>
            </a:r>
          </a:p>
        </p:txBody>
      </p:sp>
      <p:sp>
        <p:nvSpPr>
          <p:cNvPr id="22" name="Text Placeholder 9">
            <a:extLst>
              <a:ext uri="{FF2B5EF4-FFF2-40B4-BE49-F238E27FC236}">
                <a16:creationId xmlns:a16="http://schemas.microsoft.com/office/drawing/2014/main" id="{7F7ECEF8-D74E-80E9-E8BF-6E28A39C2551}"/>
              </a:ext>
            </a:extLst>
          </p:cNvPr>
          <p:cNvSpPr txBox="1">
            <a:spLocks/>
          </p:cNvSpPr>
          <p:nvPr/>
        </p:nvSpPr>
        <p:spPr>
          <a:xfrm rot="16200000">
            <a:off x="21141" y="1893505"/>
            <a:ext cx="1187621" cy="299633"/>
          </a:xfrm>
          <a:prstGeom prst="rect">
            <a:avLst/>
          </a:prstGeom>
          <a:solidFill>
            <a:schemeClr val="tx2"/>
          </a:solidFill>
        </p:spPr>
        <p:txBody>
          <a:bodyPr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199" b="0" i="0">
                <a:solidFill>
                  <a:schemeClr val="bg1"/>
                </a:solidFill>
                <a:ea typeface="+mj-ea"/>
              </a:rPr>
              <a:t>STORIES</a:t>
            </a:r>
          </a:p>
        </p:txBody>
      </p:sp>
      <p:sp>
        <p:nvSpPr>
          <p:cNvPr id="23" name="Text Placeholder 10">
            <a:extLst>
              <a:ext uri="{FF2B5EF4-FFF2-40B4-BE49-F238E27FC236}">
                <a16:creationId xmlns:a16="http://schemas.microsoft.com/office/drawing/2014/main" id="{20AA84F7-06DA-84A4-8BE8-381EDD355DCF}"/>
              </a:ext>
            </a:extLst>
          </p:cNvPr>
          <p:cNvSpPr txBox="1">
            <a:spLocks/>
          </p:cNvSpPr>
          <p:nvPr/>
        </p:nvSpPr>
        <p:spPr>
          <a:xfrm>
            <a:off x="921236" y="2729307"/>
            <a:ext cx="1828800" cy="1188720"/>
          </a:xfrm>
          <a:prstGeom prst="rect">
            <a:avLst/>
          </a:prstGeom>
          <a:solidFill>
            <a:schemeClr val="bg1"/>
          </a:solidFill>
          <a:ln>
            <a:solidFill>
              <a:schemeClr val="bg1">
                <a:lumMod val="75000"/>
              </a:schemeClr>
            </a:solidFill>
          </a:ln>
        </p:spPr>
        <p:txBody>
          <a:bodyPr anchor="t">
            <a:no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l" defTabSz="913577">
              <a:lnSpc>
                <a:spcPct val="120000"/>
              </a:lnSpc>
              <a:spcBef>
                <a:spcPts val="300"/>
              </a:spcBef>
            </a:pPr>
            <a:endParaRPr lang="en-US" sz="1050" b="0" i="0">
              <a:ea typeface="+mj-ea"/>
            </a:endParaRPr>
          </a:p>
        </p:txBody>
      </p:sp>
      <p:sp>
        <p:nvSpPr>
          <p:cNvPr id="24" name="Text Placeholder 11">
            <a:extLst>
              <a:ext uri="{FF2B5EF4-FFF2-40B4-BE49-F238E27FC236}">
                <a16:creationId xmlns:a16="http://schemas.microsoft.com/office/drawing/2014/main" id="{55D33554-4FD4-C766-CAC2-04DB46B94384}"/>
              </a:ext>
            </a:extLst>
          </p:cNvPr>
          <p:cNvSpPr txBox="1">
            <a:spLocks/>
          </p:cNvSpPr>
          <p:nvPr/>
        </p:nvSpPr>
        <p:spPr>
          <a:xfrm>
            <a:off x="2906504" y="2729307"/>
            <a:ext cx="1828800" cy="1188720"/>
          </a:xfrm>
          <a:prstGeom prst="rect">
            <a:avLst/>
          </a:prstGeom>
          <a:solidFill>
            <a:schemeClr val="bg1"/>
          </a:solidFill>
          <a:ln>
            <a:solidFill>
              <a:schemeClr val="bg1">
                <a:lumMod val="75000"/>
              </a:schemeClr>
            </a:solidFill>
          </a:ln>
        </p:spPr>
        <p:txBody>
          <a:bodyPr anchor="t">
            <a:no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lnSpc>
                <a:spcPct val="120000"/>
              </a:lnSpc>
              <a:spcBef>
                <a:spcPts val="300"/>
              </a:spcBef>
            </a:pPr>
            <a:endParaRPr lang="en-US" sz="1050" b="0" i="0">
              <a:ea typeface="+mj-ea"/>
            </a:endParaRPr>
          </a:p>
        </p:txBody>
      </p:sp>
      <p:sp>
        <p:nvSpPr>
          <p:cNvPr id="25" name="Text Placeholder 12">
            <a:extLst>
              <a:ext uri="{FF2B5EF4-FFF2-40B4-BE49-F238E27FC236}">
                <a16:creationId xmlns:a16="http://schemas.microsoft.com/office/drawing/2014/main" id="{C0B51C84-F0D0-F0D8-48E5-F9A9FD240C7C}"/>
              </a:ext>
            </a:extLst>
          </p:cNvPr>
          <p:cNvSpPr txBox="1">
            <a:spLocks/>
          </p:cNvSpPr>
          <p:nvPr/>
        </p:nvSpPr>
        <p:spPr>
          <a:xfrm>
            <a:off x="4891772" y="2729307"/>
            <a:ext cx="1828800" cy="1188720"/>
          </a:xfrm>
          <a:prstGeom prst="rect">
            <a:avLst/>
          </a:prstGeom>
          <a:solidFill>
            <a:schemeClr val="bg1"/>
          </a:solidFill>
          <a:ln>
            <a:solidFill>
              <a:schemeClr val="bg1">
                <a:lumMod val="75000"/>
              </a:schemeClr>
            </a:solidFill>
          </a:ln>
        </p:spPr>
        <p:txBody>
          <a:bodyPr anchor="t">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lnSpc>
                <a:spcPct val="130000"/>
              </a:lnSpc>
              <a:spcBef>
                <a:spcPts val="300"/>
              </a:spcBef>
            </a:pPr>
            <a:endParaRPr lang="en-US" sz="1050" b="0" i="0">
              <a:ea typeface="+mj-ea"/>
            </a:endParaRPr>
          </a:p>
        </p:txBody>
      </p:sp>
      <p:sp>
        <p:nvSpPr>
          <p:cNvPr id="26" name="Text Placeholder 13">
            <a:extLst>
              <a:ext uri="{FF2B5EF4-FFF2-40B4-BE49-F238E27FC236}">
                <a16:creationId xmlns:a16="http://schemas.microsoft.com/office/drawing/2014/main" id="{59F5B258-2C1C-3765-8A9C-F55E572A4EF7}"/>
              </a:ext>
            </a:extLst>
          </p:cNvPr>
          <p:cNvSpPr txBox="1">
            <a:spLocks/>
          </p:cNvSpPr>
          <p:nvPr/>
        </p:nvSpPr>
        <p:spPr>
          <a:xfrm>
            <a:off x="6877948" y="2729307"/>
            <a:ext cx="1828800" cy="1188720"/>
          </a:xfrm>
          <a:prstGeom prst="rect">
            <a:avLst/>
          </a:prstGeom>
          <a:solidFill>
            <a:schemeClr val="bg1"/>
          </a:solidFill>
          <a:ln>
            <a:solidFill>
              <a:schemeClr val="bg1">
                <a:lumMod val="75000"/>
              </a:schemeClr>
            </a:solidFill>
          </a:ln>
        </p:spPr>
        <p:txBody>
          <a:bodyPr anchor="t">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lnSpc>
                <a:spcPct val="130000"/>
              </a:lnSpc>
              <a:spcBef>
                <a:spcPts val="300"/>
              </a:spcBef>
            </a:pPr>
            <a:endParaRPr lang="en-US" sz="1050" b="0" i="0">
              <a:ea typeface="+mj-ea"/>
            </a:endParaRPr>
          </a:p>
        </p:txBody>
      </p:sp>
      <p:sp>
        <p:nvSpPr>
          <p:cNvPr id="27" name="Text Placeholder 14">
            <a:extLst>
              <a:ext uri="{FF2B5EF4-FFF2-40B4-BE49-F238E27FC236}">
                <a16:creationId xmlns:a16="http://schemas.microsoft.com/office/drawing/2014/main" id="{EAF86583-5FED-008B-3A69-86C1A75867C4}"/>
              </a:ext>
            </a:extLst>
          </p:cNvPr>
          <p:cNvSpPr txBox="1">
            <a:spLocks/>
          </p:cNvSpPr>
          <p:nvPr/>
        </p:nvSpPr>
        <p:spPr>
          <a:xfrm rot="16200000">
            <a:off x="20660" y="3173850"/>
            <a:ext cx="1188719" cy="299634"/>
          </a:xfrm>
          <a:prstGeom prst="rect">
            <a:avLst/>
          </a:prstGeom>
          <a:solidFill>
            <a:schemeClr val="tx2"/>
          </a:solidFill>
        </p:spPr>
        <p:txBody>
          <a:bodyPr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199" b="0" i="0">
                <a:solidFill>
                  <a:schemeClr val="bg1"/>
                </a:solidFill>
                <a:ea typeface="+mj-ea"/>
              </a:rPr>
              <a:t>AGE</a:t>
            </a:r>
          </a:p>
        </p:txBody>
      </p:sp>
      <p:sp>
        <p:nvSpPr>
          <p:cNvPr id="28" name="Text Placeholder 50">
            <a:extLst>
              <a:ext uri="{FF2B5EF4-FFF2-40B4-BE49-F238E27FC236}">
                <a16:creationId xmlns:a16="http://schemas.microsoft.com/office/drawing/2014/main" id="{0CB3999D-276F-2094-24CB-5B13C93643C5}"/>
              </a:ext>
            </a:extLst>
          </p:cNvPr>
          <p:cNvSpPr>
            <a:spLocks noGrp="1"/>
          </p:cNvSpPr>
          <p:nvPr>
            <p:ph type="body" sz="quarter" idx="41" hasCustomPrompt="1"/>
          </p:nvPr>
        </p:nvSpPr>
        <p:spPr>
          <a:xfrm>
            <a:off x="1832058" y="2930273"/>
            <a:ext cx="841248" cy="217027"/>
          </a:xfrm>
          <a:prstGeom prst="rect">
            <a:avLst/>
          </a:prstGeom>
        </p:spPr>
        <p:txBody>
          <a:bodyPr anchor="ctr"/>
          <a:lstStyle>
            <a:lvl1pPr algn="l">
              <a:defRPr sz="1200" b="0"/>
            </a:lvl1pPr>
          </a:lstStyle>
          <a:p>
            <a:pPr lvl="0"/>
            <a:r>
              <a:rPr lang="en-US"/>
              <a:t># days</a:t>
            </a:r>
          </a:p>
        </p:txBody>
      </p:sp>
      <p:sp>
        <p:nvSpPr>
          <p:cNvPr id="29" name="Text Placeholder 50">
            <a:extLst>
              <a:ext uri="{FF2B5EF4-FFF2-40B4-BE49-F238E27FC236}">
                <a16:creationId xmlns:a16="http://schemas.microsoft.com/office/drawing/2014/main" id="{A6AF5CD7-C23E-BAA3-62CD-19C0E7407905}"/>
              </a:ext>
            </a:extLst>
          </p:cNvPr>
          <p:cNvSpPr>
            <a:spLocks noGrp="1"/>
          </p:cNvSpPr>
          <p:nvPr>
            <p:ph type="body" sz="quarter" idx="42" hasCustomPrompt="1"/>
          </p:nvPr>
        </p:nvSpPr>
        <p:spPr>
          <a:xfrm>
            <a:off x="1832058" y="3254443"/>
            <a:ext cx="841248" cy="217027"/>
          </a:xfrm>
          <a:prstGeom prst="rect">
            <a:avLst/>
          </a:prstGeom>
        </p:spPr>
        <p:txBody>
          <a:bodyPr anchor="ctr"/>
          <a:lstStyle>
            <a:lvl1pPr algn="l">
              <a:defRPr sz="1200" b="0"/>
            </a:lvl1pPr>
          </a:lstStyle>
          <a:p>
            <a:pPr lvl="0"/>
            <a:r>
              <a:rPr lang="en-US"/>
              <a:t># days</a:t>
            </a:r>
          </a:p>
        </p:txBody>
      </p:sp>
      <p:sp>
        <p:nvSpPr>
          <p:cNvPr id="30" name="Text Placeholder 50">
            <a:extLst>
              <a:ext uri="{FF2B5EF4-FFF2-40B4-BE49-F238E27FC236}">
                <a16:creationId xmlns:a16="http://schemas.microsoft.com/office/drawing/2014/main" id="{B7359CE8-92F5-3E65-4FB3-C7C6D9152260}"/>
              </a:ext>
            </a:extLst>
          </p:cNvPr>
          <p:cNvSpPr>
            <a:spLocks noGrp="1"/>
          </p:cNvSpPr>
          <p:nvPr>
            <p:ph type="body" sz="quarter" idx="43" hasCustomPrompt="1"/>
          </p:nvPr>
        </p:nvSpPr>
        <p:spPr>
          <a:xfrm>
            <a:off x="1832058" y="3578614"/>
            <a:ext cx="841248" cy="217027"/>
          </a:xfrm>
          <a:prstGeom prst="rect">
            <a:avLst/>
          </a:prstGeom>
        </p:spPr>
        <p:txBody>
          <a:bodyPr anchor="ctr"/>
          <a:lstStyle>
            <a:lvl1pPr algn="l">
              <a:defRPr sz="1200" b="0"/>
            </a:lvl1pPr>
          </a:lstStyle>
          <a:p>
            <a:pPr lvl="0"/>
            <a:r>
              <a:rPr lang="en-US"/>
              <a:t># days</a:t>
            </a:r>
          </a:p>
        </p:txBody>
      </p:sp>
      <p:sp>
        <p:nvSpPr>
          <p:cNvPr id="31" name="TextBox 30">
            <a:extLst>
              <a:ext uri="{FF2B5EF4-FFF2-40B4-BE49-F238E27FC236}">
                <a16:creationId xmlns:a16="http://schemas.microsoft.com/office/drawing/2014/main" id="{42D4F7CB-B44D-63E3-800E-1BB89279B797}"/>
              </a:ext>
            </a:extLst>
          </p:cNvPr>
          <p:cNvSpPr txBox="1"/>
          <p:nvPr/>
        </p:nvSpPr>
        <p:spPr>
          <a:xfrm>
            <a:off x="941518" y="2856922"/>
            <a:ext cx="924043" cy="938719"/>
          </a:xfrm>
          <a:prstGeom prst="rect">
            <a:avLst/>
          </a:prstGeom>
          <a:noFill/>
        </p:spPr>
        <p:txBody>
          <a:bodyPr wrap="square">
            <a:spAutoFit/>
          </a:bodyPr>
          <a:lstStyle/>
          <a:p>
            <a:pPr algn="r" defTabSz="913577">
              <a:lnSpc>
                <a:spcPct val="100000"/>
              </a:lnSpc>
              <a:spcBef>
                <a:spcPts val="300"/>
              </a:spcBef>
              <a:spcAft>
                <a:spcPts val="600"/>
              </a:spcAft>
            </a:pPr>
            <a:r>
              <a:rPr lang="en-US" sz="800" b="1">
                <a:ea typeface="+mj-ea"/>
              </a:rPr>
              <a:t>AVERAGE AGE IN THIS STAGE: </a:t>
            </a:r>
            <a:endParaRPr lang="en-US" sz="800">
              <a:ea typeface="+mj-ea"/>
            </a:endParaRPr>
          </a:p>
          <a:p>
            <a:pPr algn="r" defTabSz="913577">
              <a:lnSpc>
                <a:spcPct val="100000"/>
              </a:lnSpc>
              <a:spcBef>
                <a:spcPts val="300"/>
              </a:spcBef>
              <a:spcAft>
                <a:spcPts val="600"/>
              </a:spcAft>
            </a:pPr>
            <a:r>
              <a:rPr lang="en-US" sz="800" b="1">
                <a:ea typeface="+mj-ea"/>
              </a:rPr>
              <a:t>AVERAGE AGE </a:t>
            </a:r>
            <a:br>
              <a:rPr lang="en-US" sz="800" b="1">
                <a:ea typeface="+mj-ea"/>
              </a:rPr>
            </a:br>
            <a:r>
              <a:rPr lang="en-US" sz="800" b="1">
                <a:ea typeface="+mj-ea"/>
              </a:rPr>
              <a:t>SINCE CREATED:</a:t>
            </a:r>
            <a:r>
              <a:rPr lang="en-US" sz="800">
                <a:ea typeface="+mj-ea"/>
              </a:rPr>
              <a:t> </a:t>
            </a:r>
          </a:p>
          <a:p>
            <a:pPr algn="r" defTabSz="913577">
              <a:lnSpc>
                <a:spcPct val="100000"/>
              </a:lnSpc>
              <a:spcBef>
                <a:spcPts val="300"/>
              </a:spcBef>
              <a:spcAft>
                <a:spcPts val="600"/>
              </a:spcAft>
            </a:pPr>
            <a:r>
              <a:rPr lang="en-US" sz="800" b="1">
                <a:ea typeface="+mj-ea"/>
              </a:rPr>
              <a:t>OLDEST STORY</a:t>
            </a:r>
            <a:r>
              <a:rPr lang="en-US" sz="800">
                <a:ea typeface="+mj-ea"/>
              </a:rPr>
              <a:t>:</a:t>
            </a:r>
            <a:endParaRPr lang="en-US" sz="800"/>
          </a:p>
        </p:txBody>
      </p:sp>
      <p:sp>
        <p:nvSpPr>
          <p:cNvPr id="32" name="Text Placeholder 50">
            <a:extLst>
              <a:ext uri="{FF2B5EF4-FFF2-40B4-BE49-F238E27FC236}">
                <a16:creationId xmlns:a16="http://schemas.microsoft.com/office/drawing/2014/main" id="{9D0365B6-11A6-83E1-4846-4A28DEFF4FFA}"/>
              </a:ext>
            </a:extLst>
          </p:cNvPr>
          <p:cNvSpPr>
            <a:spLocks noGrp="1"/>
          </p:cNvSpPr>
          <p:nvPr>
            <p:ph type="body" sz="quarter" idx="44" hasCustomPrompt="1"/>
          </p:nvPr>
        </p:nvSpPr>
        <p:spPr>
          <a:xfrm>
            <a:off x="3820904" y="2930273"/>
            <a:ext cx="841248" cy="217027"/>
          </a:xfrm>
          <a:prstGeom prst="rect">
            <a:avLst/>
          </a:prstGeom>
        </p:spPr>
        <p:txBody>
          <a:bodyPr anchor="ctr"/>
          <a:lstStyle>
            <a:lvl1pPr algn="l">
              <a:defRPr sz="1200" b="0"/>
            </a:lvl1pPr>
          </a:lstStyle>
          <a:p>
            <a:pPr lvl="0"/>
            <a:r>
              <a:rPr lang="en-US"/>
              <a:t># days</a:t>
            </a:r>
          </a:p>
        </p:txBody>
      </p:sp>
      <p:sp>
        <p:nvSpPr>
          <p:cNvPr id="33" name="Text Placeholder 50">
            <a:extLst>
              <a:ext uri="{FF2B5EF4-FFF2-40B4-BE49-F238E27FC236}">
                <a16:creationId xmlns:a16="http://schemas.microsoft.com/office/drawing/2014/main" id="{5A13CF11-582B-3B84-47FC-4B96B782F267}"/>
              </a:ext>
            </a:extLst>
          </p:cNvPr>
          <p:cNvSpPr>
            <a:spLocks noGrp="1"/>
          </p:cNvSpPr>
          <p:nvPr>
            <p:ph type="body" sz="quarter" idx="45" hasCustomPrompt="1"/>
          </p:nvPr>
        </p:nvSpPr>
        <p:spPr>
          <a:xfrm>
            <a:off x="3820904" y="3254443"/>
            <a:ext cx="841248" cy="217027"/>
          </a:xfrm>
          <a:prstGeom prst="rect">
            <a:avLst/>
          </a:prstGeom>
        </p:spPr>
        <p:txBody>
          <a:bodyPr anchor="ctr"/>
          <a:lstStyle>
            <a:lvl1pPr algn="l">
              <a:defRPr sz="1200" b="0"/>
            </a:lvl1pPr>
          </a:lstStyle>
          <a:p>
            <a:pPr lvl="0"/>
            <a:r>
              <a:rPr lang="en-US"/>
              <a:t># days</a:t>
            </a:r>
          </a:p>
        </p:txBody>
      </p:sp>
      <p:sp>
        <p:nvSpPr>
          <p:cNvPr id="34" name="Text Placeholder 50">
            <a:extLst>
              <a:ext uri="{FF2B5EF4-FFF2-40B4-BE49-F238E27FC236}">
                <a16:creationId xmlns:a16="http://schemas.microsoft.com/office/drawing/2014/main" id="{DAFE3D6D-1260-629F-8D33-7C61EADC0C63}"/>
              </a:ext>
            </a:extLst>
          </p:cNvPr>
          <p:cNvSpPr>
            <a:spLocks noGrp="1"/>
          </p:cNvSpPr>
          <p:nvPr>
            <p:ph type="body" sz="quarter" idx="46" hasCustomPrompt="1"/>
          </p:nvPr>
        </p:nvSpPr>
        <p:spPr>
          <a:xfrm>
            <a:off x="3820904" y="3578614"/>
            <a:ext cx="841248" cy="217027"/>
          </a:xfrm>
          <a:prstGeom prst="rect">
            <a:avLst/>
          </a:prstGeom>
        </p:spPr>
        <p:txBody>
          <a:bodyPr anchor="ctr"/>
          <a:lstStyle>
            <a:lvl1pPr algn="l">
              <a:defRPr sz="1200" b="0"/>
            </a:lvl1pPr>
          </a:lstStyle>
          <a:p>
            <a:pPr lvl="0"/>
            <a:r>
              <a:rPr lang="en-US"/>
              <a:t># days</a:t>
            </a:r>
          </a:p>
        </p:txBody>
      </p:sp>
      <p:sp>
        <p:nvSpPr>
          <p:cNvPr id="41" name="TextBox 40">
            <a:extLst>
              <a:ext uri="{FF2B5EF4-FFF2-40B4-BE49-F238E27FC236}">
                <a16:creationId xmlns:a16="http://schemas.microsoft.com/office/drawing/2014/main" id="{5EC56191-ABAB-2F12-3134-9482CF097E70}"/>
              </a:ext>
            </a:extLst>
          </p:cNvPr>
          <p:cNvSpPr txBox="1"/>
          <p:nvPr/>
        </p:nvSpPr>
        <p:spPr>
          <a:xfrm>
            <a:off x="2930364" y="2856922"/>
            <a:ext cx="924043" cy="938719"/>
          </a:xfrm>
          <a:prstGeom prst="rect">
            <a:avLst/>
          </a:prstGeom>
          <a:noFill/>
        </p:spPr>
        <p:txBody>
          <a:bodyPr wrap="square">
            <a:spAutoFit/>
          </a:bodyPr>
          <a:lstStyle/>
          <a:p>
            <a:pPr algn="r" defTabSz="913577">
              <a:lnSpc>
                <a:spcPct val="100000"/>
              </a:lnSpc>
              <a:spcBef>
                <a:spcPts val="300"/>
              </a:spcBef>
              <a:spcAft>
                <a:spcPts val="600"/>
              </a:spcAft>
            </a:pPr>
            <a:r>
              <a:rPr lang="en-US" sz="800" b="1">
                <a:ea typeface="+mj-ea"/>
              </a:rPr>
              <a:t>AVERAGE AGE IN THIS STAGE: </a:t>
            </a:r>
            <a:endParaRPr lang="en-US" sz="800">
              <a:ea typeface="+mj-ea"/>
            </a:endParaRPr>
          </a:p>
          <a:p>
            <a:pPr algn="r" defTabSz="913577">
              <a:lnSpc>
                <a:spcPct val="100000"/>
              </a:lnSpc>
              <a:spcBef>
                <a:spcPts val="300"/>
              </a:spcBef>
              <a:spcAft>
                <a:spcPts val="600"/>
              </a:spcAft>
            </a:pPr>
            <a:r>
              <a:rPr lang="en-US" sz="800" b="1">
                <a:ea typeface="+mj-ea"/>
              </a:rPr>
              <a:t>AVERAGE AGE </a:t>
            </a:r>
            <a:br>
              <a:rPr lang="en-US" sz="800" b="1">
                <a:ea typeface="+mj-ea"/>
              </a:rPr>
            </a:br>
            <a:r>
              <a:rPr lang="en-US" sz="800" b="1">
                <a:ea typeface="+mj-ea"/>
              </a:rPr>
              <a:t>SINCE CREATED:</a:t>
            </a:r>
            <a:r>
              <a:rPr lang="en-US" sz="800">
                <a:ea typeface="+mj-ea"/>
              </a:rPr>
              <a:t> </a:t>
            </a:r>
          </a:p>
          <a:p>
            <a:pPr algn="r" defTabSz="913577">
              <a:lnSpc>
                <a:spcPct val="100000"/>
              </a:lnSpc>
              <a:spcBef>
                <a:spcPts val="300"/>
              </a:spcBef>
              <a:spcAft>
                <a:spcPts val="600"/>
              </a:spcAft>
            </a:pPr>
            <a:r>
              <a:rPr lang="en-US" sz="800" b="1">
                <a:ea typeface="+mj-ea"/>
              </a:rPr>
              <a:t>OLDEST STORY</a:t>
            </a:r>
            <a:r>
              <a:rPr lang="en-US" sz="800">
                <a:ea typeface="+mj-ea"/>
              </a:rPr>
              <a:t>:</a:t>
            </a:r>
            <a:endParaRPr lang="en-US" sz="800"/>
          </a:p>
        </p:txBody>
      </p:sp>
      <p:sp>
        <p:nvSpPr>
          <p:cNvPr id="42" name="Text Placeholder 50">
            <a:extLst>
              <a:ext uri="{FF2B5EF4-FFF2-40B4-BE49-F238E27FC236}">
                <a16:creationId xmlns:a16="http://schemas.microsoft.com/office/drawing/2014/main" id="{898DDC5B-D73D-718E-1534-946BD7F81C12}"/>
              </a:ext>
            </a:extLst>
          </p:cNvPr>
          <p:cNvSpPr>
            <a:spLocks noGrp="1"/>
          </p:cNvSpPr>
          <p:nvPr>
            <p:ph type="body" sz="quarter" idx="47" hasCustomPrompt="1"/>
          </p:nvPr>
        </p:nvSpPr>
        <p:spPr>
          <a:xfrm>
            <a:off x="5798978" y="2930273"/>
            <a:ext cx="841248" cy="217027"/>
          </a:xfrm>
          <a:prstGeom prst="rect">
            <a:avLst/>
          </a:prstGeom>
        </p:spPr>
        <p:txBody>
          <a:bodyPr anchor="ctr"/>
          <a:lstStyle>
            <a:lvl1pPr algn="l">
              <a:defRPr sz="1200" b="0"/>
            </a:lvl1pPr>
          </a:lstStyle>
          <a:p>
            <a:pPr lvl="0"/>
            <a:r>
              <a:rPr lang="en-US"/>
              <a:t># days</a:t>
            </a:r>
          </a:p>
        </p:txBody>
      </p:sp>
      <p:sp>
        <p:nvSpPr>
          <p:cNvPr id="43" name="Text Placeholder 50">
            <a:extLst>
              <a:ext uri="{FF2B5EF4-FFF2-40B4-BE49-F238E27FC236}">
                <a16:creationId xmlns:a16="http://schemas.microsoft.com/office/drawing/2014/main" id="{52BA497B-AF02-9AC8-671F-5985468C7BBB}"/>
              </a:ext>
            </a:extLst>
          </p:cNvPr>
          <p:cNvSpPr>
            <a:spLocks noGrp="1"/>
          </p:cNvSpPr>
          <p:nvPr>
            <p:ph type="body" sz="quarter" idx="48" hasCustomPrompt="1"/>
          </p:nvPr>
        </p:nvSpPr>
        <p:spPr>
          <a:xfrm>
            <a:off x="5798978" y="3254443"/>
            <a:ext cx="841248" cy="217027"/>
          </a:xfrm>
          <a:prstGeom prst="rect">
            <a:avLst/>
          </a:prstGeom>
        </p:spPr>
        <p:txBody>
          <a:bodyPr anchor="ctr"/>
          <a:lstStyle>
            <a:lvl1pPr algn="l">
              <a:defRPr sz="1200" b="0"/>
            </a:lvl1pPr>
          </a:lstStyle>
          <a:p>
            <a:pPr lvl="0"/>
            <a:r>
              <a:rPr lang="en-US"/>
              <a:t># days</a:t>
            </a:r>
          </a:p>
        </p:txBody>
      </p:sp>
      <p:sp>
        <p:nvSpPr>
          <p:cNvPr id="44" name="Text Placeholder 50">
            <a:extLst>
              <a:ext uri="{FF2B5EF4-FFF2-40B4-BE49-F238E27FC236}">
                <a16:creationId xmlns:a16="http://schemas.microsoft.com/office/drawing/2014/main" id="{344FCA7A-64AC-6132-7AE7-9DDF11A820D5}"/>
              </a:ext>
            </a:extLst>
          </p:cNvPr>
          <p:cNvSpPr>
            <a:spLocks noGrp="1"/>
          </p:cNvSpPr>
          <p:nvPr>
            <p:ph type="body" sz="quarter" idx="49" hasCustomPrompt="1"/>
          </p:nvPr>
        </p:nvSpPr>
        <p:spPr>
          <a:xfrm>
            <a:off x="5798978" y="3578614"/>
            <a:ext cx="841248" cy="217027"/>
          </a:xfrm>
          <a:prstGeom prst="rect">
            <a:avLst/>
          </a:prstGeom>
        </p:spPr>
        <p:txBody>
          <a:bodyPr anchor="ctr"/>
          <a:lstStyle>
            <a:lvl1pPr algn="l">
              <a:defRPr sz="1200" b="0"/>
            </a:lvl1pPr>
          </a:lstStyle>
          <a:p>
            <a:pPr lvl="0"/>
            <a:r>
              <a:rPr lang="en-US"/>
              <a:t># days</a:t>
            </a:r>
          </a:p>
        </p:txBody>
      </p:sp>
      <p:sp>
        <p:nvSpPr>
          <p:cNvPr id="45" name="TextBox 44">
            <a:extLst>
              <a:ext uri="{FF2B5EF4-FFF2-40B4-BE49-F238E27FC236}">
                <a16:creationId xmlns:a16="http://schemas.microsoft.com/office/drawing/2014/main" id="{2A7E46AD-C406-B681-4E0D-AFE86315A179}"/>
              </a:ext>
            </a:extLst>
          </p:cNvPr>
          <p:cNvSpPr txBox="1"/>
          <p:nvPr/>
        </p:nvSpPr>
        <p:spPr>
          <a:xfrm>
            <a:off x="4908438" y="2856922"/>
            <a:ext cx="924043" cy="938719"/>
          </a:xfrm>
          <a:prstGeom prst="rect">
            <a:avLst/>
          </a:prstGeom>
          <a:noFill/>
        </p:spPr>
        <p:txBody>
          <a:bodyPr wrap="square">
            <a:spAutoFit/>
          </a:bodyPr>
          <a:lstStyle/>
          <a:p>
            <a:pPr algn="r" defTabSz="913577">
              <a:lnSpc>
                <a:spcPct val="100000"/>
              </a:lnSpc>
              <a:spcBef>
                <a:spcPts val="300"/>
              </a:spcBef>
              <a:spcAft>
                <a:spcPts val="600"/>
              </a:spcAft>
            </a:pPr>
            <a:r>
              <a:rPr lang="en-US" sz="800" b="1">
                <a:ea typeface="+mj-ea"/>
              </a:rPr>
              <a:t>AVERAGE AGE IN THIS STAGE: </a:t>
            </a:r>
            <a:endParaRPr lang="en-US" sz="800">
              <a:ea typeface="+mj-ea"/>
            </a:endParaRPr>
          </a:p>
          <a:p>
            <a:pPr algn="r" defTabSz="913577">
              <a:lnSpc>
                <a:spcPct val="100000"/>
              </a:lnSpc>
              <a:spcBef>
                <a:spcPts val="300"/>
              </a:spcBef>
              <a:spcAft>
                <a:spcPts val="600"/>
              </a:spcAft>
            </a:pPr>
            <a:r>
              <a:rPr lang="en-US" sz="800" b="1">
                <a:ea typeface="+mj-ea"/>
              </a:rPr>
              <a:t>AVERAGE AGE </a:t>
            </a:r>
            <a:br>
              <a:rPr lang="en-US" sz="800" b="1">
                <a:ea typeface="+mj-ea"/>
              </a:rPr>
            </a:br>
            <a:r>
              <a:rPr lang="en-US" sz="800" b="1">
                <a:ea typeface="+mj-ea"/>
              </a:rPr>
              <a:t>SINCE CREATED:</a:t>
            </a:r>
            <a:r>
              <a:rPr lang="en-US" sz="800">
                <a:ea typeface="+mj-ea"/>
              </a:rPr>
              <a:t> </a:t>
            </a:r>
          </a:p>
          <a:p>
            <a:pPr algn="r" defTabSz="913577">
              <a:lnSpc>
                <a:spcPct val="100000"/>
              </a:lnSpc>
              <a:spcBef>
                <a:spcPts val="300"/>
              </a:spcBef>
              <a:spcAft>
                <a:spcPts val="600"/>
              </a:spcAft>
            </a:pPr>
            <a:r>
              <a:rPr lang="en-US" sz="800" b="1">
                <a:ea typeface="+mj-ea"/>
              </a:rPr>
              <a:t>OLDEST STORY</a:t>
            </a:r>
            <a:r>
              <a:rPr lang="en-US" sz="800">
                <a:ea typeface="+mj-ea"/>
              </a:rPr>
              <a:t>:</a:t>
            </a:r>
            <a:endParaRPr lang="en-US" sz="800"/>
          </a:p>
        </p:txBody>
      </p:sp>
      <p:sp>
        <p:nvSpPr>
          <p:cNvPr id="46" name="Text Placeholder 50">
            <a:extLst>
              <a:ext uri="{FF2B5EF4-FFF2-40B4-BE49-F238E27FC236}">
                <a16:creationId xmlns:a16="http://schemas.microsoft.com/office/drawing/2014/main" id="{738AD277-4732-79ED-4FF6-4BDB25E46B19}"/>
              </a:ext>
            </a:extLst>
          </p:cNvPr>
          <p:cNvSpPr>
            <a:spLocks noGrp="1"/>
          </p:cNvSpPr>
          <p:nvPr>
            <p:ph type="body" sz="quarter" idx="50" hasCustomPrompt="1"/>
          </p:nvPr>
        </p:nvSpPr>
        <p:spPr>
          <a:xfrm>
            <a:off x="7784278" y="2931270"/>
            <a:ext cx="841248" cy="217027"/>
          </a:xfrm>
          <a:prstGeom prst="rect">
            <a:avLst/>
          </a:prstGeom>
        </p:spPr>
        <p:txBody>
          <a:bodyPr anchor="ctr"/>
          <a:lstStyle>
            <a:lvl1pPr algn="l">
              <a:defRPr sz="1200" b="0"/>
            </a:lvl1pPr>
          </a:lstStyle>
          <a:p>
            <a:pPr lvl="0"/>
            <a:r>
              <a:rPr lang="en-US"/>
              <a:t># days</a:t>
            </a:r>
          </a:p>
        </p:txBody>
      </p:sp>
      <p:sp>
        <p:nvSpPr>
          <p:cNvPr id="47" name="Text Placeholder 50">
            <a:extLst>
              <a:ext uri="{FF2B5EF4-FFF2-40B4-BE49-F238E27FC236}">
                <a16:creationId xmlns:a16="http://schemas.microsoft.com/office/drawing/2014/main" id="{DFE7DB65-6DE1-73B9-0360-CA80DB407EF4}"/>
              </a:ext>
            </a:extLst>
          </p:cNvPr>
          <p:cNvSpPr>
            <a:spLocks noGrp="1"/>
          </p:cNvSpPr>
          <p:nvPr>
            <p:ph type="body" sz="quarter" idx="51" hasCustomPrompt="1"/>
          </p:nvPr>
        </p:nvSpPr>
        <p:spPr>
          <a:xfrm>
            <a:off x="7784278" y="3255440"/>
            <a:ext cx="841248" cy="217027"/>
          </a:xfrm>
          <a:prstGeom prst="rect">
            <a:avLst/>
          </a:prstGeom>
        </p:spPr>
        <p:txBody>
          <a:bodyPr anchor="ctr"/>
          <a:lstStyle>
            <a:lvl1pPr algn="l">
              <a:defRPr sz="1200" b="0"/>
            </a:lvl1pPr>
          </a:lstStyle>
          <a:p>
            <a:pPr lvl="0"/>
            <a:r>
              <a:rPr lang="en-US"/>
              <a:t># days</a:t>
            </a:r>
          </a:p>
        </p:txBody>
      </p:sp>
      <p:sp>
        <p:nvSpPr>
          <p:cNvPr id="48" name="Text Placeholder 50">
            <a:extLst>
              <a:ext uri="{FF2B5EF4-FFF2-40B4-BE49-F238E27FC236}">
                <a16:creationId xmlns:a16="http://schemas.microsoft.com/office/drawing/2014/main" id="{CBEC2B62-5C8E-6301-D8D9-0CA64D248A26}"/>
              </a:ext>
            </a:extLst>
          </p:cNvPr>
          <p:cNvSpPr>
            <a:spLocks noGrp="1"/>
          </p:cNvSpPr>
          <p:nvPr>
            <p:ph type="body" sz="quarter" idx="52" hasCustomPrompt="1"/>
          </p:nvPr>
        </p:nvSpPr>
        <p:spPr>
          <a:xfrm>
            <a:off x="7784278" y="3579611"/>
            <a:ext cx="841248" cy="217027"/>
          </a:xfrm>
          <a:prstGeom prst="rect">
            <a:avLst/>
          </a:prstGeom>
        </p:spPr>
        <p:txBody>
          <a:bodyPr anchor="ctr"/>
          <a:lstStyle>
            <a:lvl1pPr algn="l">
              <a:defRPr sz="1200" b="0"/>
            </a:lvl1pPr>
          </a:lstStyle>
          <a:p>
            <a:pPr lvl="0"/>
            <a:r>
              <a:rPr lang="en-US"/>
              <a:t># days</a:t>
            </a:r>
          </a:p>
        </p:txBody>
      </p:sp>
      <p:sp>
        <p:nvSpPr>
          <p:cNvPr id="49" name="TextBox 48">
            <a:extLst>
              <a:ext uri="{FF2B5EF4-FFF2-40B4-BE49-F238E27FC236}">
                <a16:creationId xmlns:a16="http://schemas.microsoft.com/office/drawing/2014/main" id="{4D74E46F-0BAC-432A-48D9-7651F80DDCFD}"/>
              </a:ext>
            </a:extLst>
          </p:cNvPr>
          <p:cNvSpPr txBox="1"/>
          <p:nvPr/>
        </p:nvSpPr>
        <p:spPr>
          <a:xfrm>
            <a:off x="6893738" y="2857919"/>
            <a:ext cx="924043" cy="938719"/>
          </a:xfrm>
          <a:prstGeom prst="rect">
            <a:avLst/>
          </a:prstGeom>
          <a:noFill/>
        </p:spPr>
        <p:txBody>
          <a:bodyPr wrap="square">
            <a:spAutoFit/>
          </a:bodyPr>
          <a:lstStyle/>
          <a:p>
            <a:pPr algn="r" defTabSz="913577">
              <a:lnSpc>
                <a:spcPct val="100000"/>
              </a:lnSpc>
              <a:spcBef>
                <a:spcPts val="300"/>
              </a:spcBef>
              <a:spcAft>
                <a:spcPts val="600"/>
              </a:spcAft>
            </a:pPr>
            <a:r>
              <a:rPr lang="en-US" sz="800" b="1">
                <a:ea typeface="+mj-ea"/>
              </a:rPr>
              <a:t>AVERAGE AGE IN THIS STAGE: </a:t>
            </a:r>
            <a:endParaRPr lang="en-US" sz="800">
              <a:ea typeface="+mj-ea"/>
            </a:endParaRPr>
          </a:p>
          <a:p>
            <a:pPr algn="r" defTabSz="913577">
              <a:lnSpc>
                <a:spcPct val="100000"/>
              </a:lnSpc>
              <a:spcBef>
                <a:spcPts val="300"/>
              </a:spcBef>
              <a:spcAft>
                <a:spcPts val="600"/>
              </a:spcAft>
            </a:pPr>
            <a:r>
              <a:rPr lang="en-US" sz="800" b="1">
                <a:ea typeface="+mj-ea"/>
              </a:rPr>
              <a:t>AVERAGE AGE </a:t>
            </a:r>
            <a:br>
              <a:rPr lang="en-US" sz="800" b="1">
                <a:ea typeface="+mj-ea"/>
              </a:rPr>
            </a:br>
            <a:r>
              <a:rPr lang="en-US" sz="800" b="1">
                <a:ea typeface="+mj-ea"/>
              </a:rPr>
              <a:t>SINCE CREATED:</a:t>
            </a:r>
            <a:r>
              <a:rPr lang="en-US" sz="800">
                <a:ea typeface="+mj-ea"/>
              </a:rPr>
              <a:t> </a:t>
            </a:r>
          </a:p>
          <a:p>
            <a:pPr algn="r" defTabSz="913577">
              <a:lnSpc>
                <a:spcPct val="100000"/>
              </a:lnSpc>
              <a:spcBef>
                <a:spcPts val="300"/>
              </a:spcBef>
              <a:spcAft>
                <a:spcPts val="600"/>
              </a:spcAft>
            </a:pPr>
            <a:r>
              <a:rPr lang="en-US" sz="800" b="1">
                <a:ea typeface="+mj-ea"/>
              </a:rPr>
              <a:t>OLDEST STORY</a:t>
            </a:r>
            <a:r>
              <a:rPr lang="en-US" sz="800">
                <a:ea typeface="+mj-ea"/>
              </a:rPr>
              <a:t>:</a:t>
            </a:r>
            <a:endParaRPr lang="en-US" sz="800"/>
          </a:p>
        </p:txBody>
      </p:sp>
      <p:sp>
        <p:nvSpPr>
          <p:cNvPr id="50" name="Table Placeholder 54">
            <a:extLst>
              <a:ext uri="{FF2B5EF4-FFF2-40B4-BE49-F238E27FC236}">
                <a16:creationId xmlns:a16="http://schemas.microsoft.com/office/drawing/2014/main" id="{E9B3DE5D-9E49-12A8-6865-EE8CA614A144}"/>
              </a:ext>
            </a:extLst>
          </p:cNvPr>
          <p:cNvSpPr>
            <a:spLocks noGrp="1"/>
          </p:cNvSpPr>
          <p:nvPr>
            <p:ph type="tbl" sz="quarter" idx="59" hasCustomPrompt="1"/>
          </p:nvPr>
        </p:nvSpPr>
        <p:spPr>
          <a:xfrm>
            <a:off x="812066" y="1829714"/>
            <a:ext cx="7951629" cy="598487"/>
          </a:xfrm>
          <a:prstGeom prst="rect">
            <a:avLst/>
          </a:prstGeom>
        </p:spPr>
        <p:txBody>
          <a:bodyPr anchor="ctr"/>
          <a:lstStyle>
            <a:lvl1pPr>
              <a:defRPr sz="1000"/>
            </a:lvl1pPr>
          </a:lstStyle>
          <a:p>
            <a:r>
              <a:rPr lang="en-US"/>
              <a:t>Insert 4 column, 1 row table; format with large font, center aligned text, middle aligned</a:t>
            </a:r>
          </a:p>
        </p:txBody>
      </p:sp>
      <p:sp>
        <p:nvSpPr>
          <p:cNvPr id="51" name="Rectangle 50">
            <a:extLst>
              <a:ext uri="{FF2B5EF4-FFF2-40B4-BE49-F238E27FC236}">
                <a16:creationId xmlns:a16="http://schemas.microsoft.com/office/drawing/2014/main" id="{79E20C61-BBD5-900B-2B6C-F2FDB30F9F9E}"/>
              </a:ext>
            </a:extLst>
          </p:cNvPr>
          <p:cNvSpPr/>
          <p:nvPr/>
        </p:nvSpPr>
        <p:spPr>
          <a:xfrm>
            <a:off x="465134" y="4023588"/>
            <a:ext cx="8240706" cy="498443"/>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COMMENTS</a:t>
            </a:r>
          </a:p>
        </p:txBody>
      </p:sp>
      <p:sp>
        <p:nvSpPr>
          <p:cNvPr id="52" name="Text Placeholder 5">
            <a:extLst>
              <a:ext uri="{FF2B5EF4-FFF2-40B4-BE49-F238E27FC236}">
                <a16:creationId xmlns:a16="http://schemas.microsoft.com/office/drawing/2014/main" id="{5EA71743-B42B-6502-4C42-C0765E6E16AB}"/>
              </a:ext>
            </a:extLst>
          </p:cNvPr>
          <p:cNvSpPr>
            <a:spLocks noGrp="1"/>
          </p:cNvSpPr>
          <p:nvPr>
            <p:ph type="body" sz="quarter" idx="53" hasCustomPrompt="1"/>
          </p:nvPr>
        </p:nvSpPr>
        <p:spPr>
          <a:xfrm>
            <a:off x="1066800" y="4026795"/>
            <a:ext cx="7639040" cy="495236"/>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Context about the trends to inform others of the state of the backlog</a:t>
            </a:r>
          </a:p>
        </p:txBody>
      </p:sp>
      <p:sp>
        <p:nvSpPr>
          <p:cNvPr id="2" name="TextBox 1">
            <a:extLst>
              <a:ext uri="{FF2B5EF4-FFF2-40B4-BE49-F238E27FC236}">
                <a16:creationId xmlns:a16="http://schemas.microsoft.com/office/drawing/2014/main" id="{629F6DA1-47A6-2398-8931-6C73DCB4EEDD}"/>
              </a:ext>
            </a:extLst>
          </p:cNvPr>
          <p:cNvSpPr txBox="1"/>
          <p:nvPr/>
        </p:nvSpPr>
        <p:spPr>
          <a:xfrm>
            <a:off x="374905" y="128016"/>
            <a:ext cx="2778044"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dirty="0"/>
              <a:t>Backlog Dashboard</a:t>
            </a:r>
          </a:p>
        </p:txBody>
      </p:sp>
      <p:grpSp>
        <p:nvGrpSpPr>
          <p:cNvPr id="9" name="Group 8">
            <a:extLst>
              <a:ext uri="{FF2B5EF4-FFF2-40B4-BE49-F238E27FC236}">
                <a16:creationId xmlns:a16="http://schemas.microsoft.com/office/drawing/2014/main" id="{F6C340AF-4D6A-406A-CEBB-BAD700D252FB}"/>
              </a:ext>
            </a:extLst>
          </p:cNvPr>
          <p:cNvGrpSpPr/>
          <p:nvPr/>
        </p:nvGrpSpPr>
        <p:grpSpPr>
          <a:xfrm>
            <a:off x="1026896" y="4840393"/>
            <a:ext cx="7090208" cy="200055"/>
            <a:chOff x="1234440" y="4840393"/>
            <a:chExt cx="7090208" cy="200055"/>
          </a:xfrm>
        </p:grpSpPr>
        <p:sp>
          <p:nvSpPr>
            <p:cNvPr id="10" name="TextBox 9">
              <a:extLst>
                <a:ext uri="{FF2B5EF4-FFF2-40B4-BE49-F238E27FC236}">
                  <a16:creationId xmlns:a16="http://schemas.microsoft.com/office/drawing/2014/main" id="{F1D2B7B3-67D6-6DAB-2405-B649AADC523D}"/>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dirty="0">
                  <a:solidFill>
                    <a:schemeClr val="tx1"/>
                  </a:solidFill>
                  <a:latin typeface="+mn-lt"/>
                </a:rPr>
                <a:t>This template was developed by Product Growth Leaders for Quartz Open Framework and is provided under a Creative Commons Attribution-</a:t>
              </a:r>
              <a:r>
                <a:rPr lang="en-US" sz="700" b="0" i="0" dirty="0" err="1">
                  <a:solidFill>
                    <a:schemeClr val="tx1"/>
                  </a:solidFill>
                  <a:latin typeface="+mn-lt"/>
                </a:rPr>
                <a:t>ShareAlike</a:t>
              </a:r>
              <a:r>
                <a:rPr lang="en-US" sz="700" b="0" i="0" dirty="0">
                  <a:solidFill>
                    <a:schemeClr val="tx1"/>
                  </a:solidFill>
                  <a:latin typeface="+mn-lt"/>
                </a:rPr>
                <a:t> 4.0 International License.</a:t>
              </a:r>
            </a:p>
          </p:txBody>
        </p:sp>
        <p:pic>
          <p:nvPicPr>
            <p:cNvPr id="11" name="Picture 10">
              <a:extLst>
                <a:ext uri="{FF2B5EF4-FFF2-40B4-BE49-F238E27FC236}">
                  <a16:creationId xmlns:a16="http://schemas.microsoft.com/office/drawing/2014/main" id="{6DCB16B2-D3BA-EB4B-C00A-9E81B02049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1848786495"/>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Buyer Pipeline">
    <p:bg>
      <p:bgPr>
        <a:solidFill>
          <a:schemeClr val="bg2"/>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E6818B3-5FF2-1315-7FB9-90482883109E}"/>
              </a:ext>
            </a:extLst>
          </p:cNvPr>
          <p:cNvSpPr txBox="1">
            <a:spLocks/>
          </p:cNvSpPr>
          <p:nvPr/>
        </p:nvSpPr>
        <p:spPr>
          <a:xfrm>
            <a:off x="915538" y="559028"/>
            <a:ext cx="7752305" cy="393252"/>
          </a:xfrm>
          <a:prstGeom prst="rect">
            <a:avLst/>
          </a:prstGeom>
          <a:noFill/>
        </p:spPr>
        <p:txBody>
          <a:bodyPr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3577"/>
            <a:r>
              <a:rPr lang="en-US" sz="1199" b="0" i="0">
                <a:ea typeface="+mj-ea"/>
              </a:rPr>
              <a:t>Show key indicators at each step of the buyer journey from when they entered our system until purchase and renewal.</a:t>
            </a:r>
          </a:p>
        </p:txBody>
      </p:sp>
      <p:sp>
        <p:nvSpPr>
          <p:cNvPr id="26" name="Rectangle 25">
            <a:extLst>
              <a:ext uri="{FF2B5EF4-FFF2-40B4-BE49-F238E27FC236}">
                <a16:creationId xmlns:a16="http://schemas.microsoft.com/office/drawing/2014/main" id="{0237E38D-5373-571D-FCA9-67BFA4A3B9E3}"/>
              </a:ext>
            </a:extLst>
          </p:cNvPr>
          <p:cNvSpPr/>
          <p:nvPr/>
        </p:nvSpPr>
        <p:spPr>
          <a:xfrm>
            <a:off x="3687725" y="154485"/>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7" name="Text Placeholder 5">
            <a:extLst>
              <a:ext uri="{FF2B5EF4-FFF2-40B4-BE49-F238E27FC236}">
                <a16:creationId xmlns:a16="http://schemas.microsoft.com/office/drawing/2014/main" id="{125820E7-217E-0AC9-AE57-A214E94877AA}"/>
              </a:ext>
            </a:extLst>
          </p:cNvPr>
          <p:cNvSpPr>
            <a:spLocks noGrp="1"/>
          </p:cNvSpPr>
          <p:nvPr>
            <p:ph type="body" sz="quarter" idx="32" hasCustomPrompt="1"/>
          </p:nvPr>
        </p:nvSpPr>
        <p:spPr>
          <a:xfrm>
            <a:off x="3687725" y="342337"/>
            <a:ext cx="2011680" cy="274320"/>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Product, service, release, model</a:t>
            </a:r>
          </a:p>
        </p:txBody>
      </p:sp>
      <p:sp>
        <p:nvSpPr>
          <p:cNvPr id="28" name="Rectangle 27">
            <a:extLst>
              <a:ext uri="{FF2B5EF4-FFF2-40B4-BE49-F238E27FC236}">
                <a16:creationId xmlns:a16="http://schemas.microsoft.com/office/drawing/2014/main" id="{BC77FEBF-A659-4043-8EDE-42EDED96B2FD}"/>
              </a:ext>
            </a:extLst>
          </p:cNvPr>
          <p:cNvSpPr/>
          <p:nvPr/>
        </p:nvSpPr>
        <p:spPr>
          <a:xfrm>
            <a:off x="5798978" y="154485"/>
            <a:ext cx="2872056" cy="457199"/>
          </a:xfrm>
          <a:prstGeom prst="rect">
            <a:avLst/>
          </a:prstGeom>
          <a:solidFill>
            <a:schemeClr val="bg1"/>
          </a:solidFill>
          <a:ln>
            <a:solidFill>
              <a:schemeClr val="bg1">
                <a:lumMod val="75000"/>
              </a:schemeClr>
            </a:solidFill>
          </a:ln>
          <a:effectLst/>
        </p:spPr>
        <p:txBody>
          <a:bodyPr wrap="square" lIns="45720" tIns="45552" rIns="91103"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29" name="Text Placeholder 5">
            <a:extLst>
              <a:ext uri="{FF2B5EF4-FFF2-40B4-BE49-F238E27FC236}">
                <a16:creationId xmlns:a16="http://schemas.microsoft.com/office/drawing/2014/main" id="{7275D7CC-D9D4-26F7-E63A-692ED53923F6}"/>
              </a:ext>
            </a:extLst>
          </p:cNvPr>
          <p:cNvSpPr>
            <a:spLocks noGrp="1"/>
          </p:cNvSpPr>
          <p:nvPr>
            <p:ph type="body" sz="quarter" idx="26" hasCustomPrompt="1"/>
          </p:nvPr>
        </p:nvSpPr>
        <p:spPr>
          <a:xfrm>
            <a:off x="5798978" y="346644"/>
            <a:ext cx="2872056" cy="270013"/>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30" name="TextBox 29">
            <a:extLst>
              <a:ext uri="{FF2B5EF4-FFF2-40B4-BE49-F238E27FC236}">
                <a16:creationId xmlns:a16="http://schemas.microsoft.com/office/drawing/2014/main" id="{A7BA8298-1778-C862-8958-DCD5A7C2BF03}"/>
              </a:ext>
            </a:extLst>
          </p:cNvPr>
          <p:cNvSpPr txBox="1"/>
          <p:nvPr/>
        </p:nvSpPr>
        <p:spPr>
          <a:xfrm>
            <a:off x="374905" y="128016"/>
            <a:ext cx="2778044"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a:t>Buyer Pipeline</a:t>
            </a:r>
          </a:p>
        </p:txBody>
      </p:sp>
      <p:sp>
        <p:nvSpPr>
          <p:cNvPr id="31" name="TextBox 30">
            <a:extLst>
              <a:ext uri="{FF2B5EF4-FFF2-40B4-BE49-F238E27FC236}">
                <a16:creationId xmlns:a16="http://schemas.microsoft.com/office/drawing/2014/main" id="{F4DEB782-1E71-1D7F-67AD-4FC3EC174898}"/>
              </a:ext>
            </a:extLst>
          </p:cNvPr>
          <p:cNvSpPr txBox="1"/>
          <p:nvPr/>
        </p:nvSpPr>
        <p:spPr>
          <a:xfrm>
            <a:off x="384048" y="457200"/>
            <a:ext cx="2934593"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Monitor each stage of the pipeline to identify bottlenecks</a:t>
            </a:r>
          </a:p>
        </p:txBody>
      </p:sp>
      <p:sp>
        <p:nvSpPr>
          <p:cNvPr id="60" name="TextBox 59">
            <a:extLst>
              <a:ext uri="{FF2B5EF4-FFF2-40B4-BE49-F238E27FC236}">
                <a16:creationId xmlns:a16="http://schemas.microsoft.com/office/drawing/2014/main" id="{E85B3E0F-F09F-A258-576F-2D95AC535C99}"/>
              </a:ext>
            </a:extLst>
          </p:cNvPr>
          <p:cNvSpPr txBox="1"/>
          <p:nvPr/>
        </p:nvSpPr>
        <p:spPr>
          <a:xfrm>
            <a:off x="-2475" y="-709511"/>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Enlist help from sales and marketing to gather how many accounts are at which stage of the buyer journey and how long they are in a stage by period (days, weeks, months depending on the typical length of your sales cycle). Use this information to look for how bottlenecks can be relieved. For accounts that glide through the pipeline smoothly, do research to understand why you were successful.</a:t>
            </a:r>
          </a:p>
        </p:txBody>
      </p:sp>
      <p:sp>
        <p:nvSpPr>
          <p:cNvPr id="3" name="Text Placeholder 6">
            <a:extLst>
              <a:ext uri="{FF2B5EF4-FFF2-40B4-BE49-F238E27FC236}">
                <a16:creationId xmlns:a16="http://schemas.microsoft.com/office/drawing/2014/main" id="{A7BF4090-9054-CF28-861B-5CB476304930}"/>
              </a:ext>
            </a:extLst>
          </p:cNvPr>
          <p:cNvSpPr txBox="1">
            <a:spLocks/>
          </p:cNvSpPr>
          <p:nvPr/>
        </p:nvSpPr>
        <p:spPr>
          <a:xfrm>
            <a:off x="2482051" y="1305652"/>
            <a:ext cx="1463040" cy="1121108"/>
          </a:xfrm>
          <a:prstGeom prst="rect">
            <a:avLst/>
          </a:prstGeom>
          <a:solidFill>
            <a:schemeClr val="bg1"/>
          </a:solidFill>
          <a:ln>
            <a:solidFill>
              <a:schemeClr val="bg1">
                <a:lumMod val="75000"/>
              </a:schemeClr>
            </a:solidFill>
          </a:ln>
        </p:spPr>
        <p:txBody>
          <a:bodyPr anchor="ct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3197" b="0" i="0"/>
          </a:p>
        </p:txBody>
      </p:sp>
      <p:sp>
        <p:nvSpPr>
          <p:cNvPr id="22" name="Text Placeholder 5">
            <a:extLst>
              <a:ext uri="{FF2B5EF4-FFF2-40B4-BE49-F238E27FC236}">
                <a16:creationId xmlns:a16="http://schemas.microsoft.com/office/drawing/2014/main" id="{2B524848-C750-2EB9-718B-C20E5DE357F3}"/>
              </a:ext>
            </a:extLst>
          </p:cNvPr>
          <p:cNvSpPr txBox="1">
            <a:spLocks/>
          </p:cNvSpPr>
          <p:nvPr/>
        </p:nvSpPr>
        <p:spPr>
          <a:xfrm>
            <a:off x="915538" y="1305652"/>
            <a:ext cx="1463040" cy="1121108"/>
          </a:xfrm>
          <a:prstGeom prst="rect">
            <a:avLst/>
          </a:prstGeom>
          <a:solidFill>
            <a:schemeClr val="bg1"/>
          </a:solidFill>
          <a:ln>
            <a:solidFill>
              <a:schemeClr val="bg1">
                <a:lumMod val="75000"/>
              </a:schemeClr>
            </a:solidFill>
          </a:ln>
        </p:spPr>
        <p:txBody>
          <a:bodyPr anchor="ct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3197" b="0" i="0"/>
          </a:p>
        </p:txBody>
      </p:sp>
      <p:sp>
        <p:nvSpPr>
          <p:cNvPr id="23" name="Text Placeholder 7">
            <a:extLst>
              <a:ext uri="{FF2B5EF4-FFF2-40B4-BE49-F238E27FC236}">
                <a16:creationId xmlns:a16="http://schemas.microsoft.com/office/drawing/2014/main" id="{A683FD53-A62F-9B35-50CE-B7B8E246F528}"/>
              </a:ext>
            </a:extLst>
          </p:cNvPr>
          <p:cNvSpPr txBox="1">
            <a:spLocks/>
          </p:cNvSpPr>
          <p:nvPr/>
        </p:nvSpPr>
        <p:spPr>
          <a:xfrm>
            <a:off x="4048564" y="1305652"/>
            <a:ext cx="1463040" cy="1121108"/>
          </a:xfrm>
          <a:prstGeom prst="rect">
            <a:avLst/>
          </a:prstGeom>
          <a:solidFill>
            <a:schemeClr val="bg1"/>
          </a:solidFill>
          <a:ln>
            <a:solidFill>
              <a:schemeClr val="bg1">
                <a:lumMod val="75000"/>
              </a:schemeClr>
            </a:solidFill>
          </a:ln>
        </p:spPr>
        <p:txBody>
          <a:bodyPr anchor="ct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3197" b="0" i="0"/>
          </a:p>
        </p:txBody>
      </p:sp>
      <p:sp>
        <p:nvSpPr>
          <p:cNvPr id="24" name="Text Placeholder 9">
            <a:extLst>
              <a:ext uri="{FF2B5EF4-FFF2-40B4-BE49-F238E27FC236}">
                <a16:creationId xmlns:a16="http://schemas.microsoft.com/office/drawing/2014/main" id="{C0564C52-0295-CCB6-422F-6F2A45E4D956}"/>
              </a:ext>
            </a:extLst>
          </p:cNvPr>
          <p:cNvSpPr txBox="1">
            <a:spLocks/>
          </p:cNvSpPr>
          <p:nvPr/>
        </p:nvSpPr>
        <p:spPr>
          <a:xfrm rot="16200000">
            <a:off x="108138" y="1722832"/>
            <a:ext cx="1121108" cy="286748"/>
          </a:xfrm>
          <a:prstGeom prst="rect">
            <a:avLst/>
          </a:prstGeom>
          <a:solidFill>
            <a:schemeClr val="tx2"/>
          </a:solidFill>
          <a:ln>
            <a:solidFill>
              <a:schemeClr val="bg1">
                <a:lumMod val="75000"/>
              </a:schemeClr>
            </a:solidFill>
          </a:ln>
        </p:spPr>
        <p:txBody>
          <a:bodyPr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399" b="0" i="0">
                <a:solidFill>
                  <a:schemeClr val="bg1"/>
                </a:solidFill>
                <a:ea typeface="+mj-ea"/>
              </a:rPr>
              <a:t>ACCOUNTS</a:t>
            </a:r>
          </a:p>
        </p:txBody>
      </p:sp>
      <p:sp>
        <p:nvSpPr>
          <p:cNvPr id="25" name="Text Placeholder 10">
            <a:extLst>
              <a:ext uri="{FF2B5EF4-FFF2-40B4-BE49-F238E27FC236}">
                <a16:creationId xmlns:a16="http://schemas.microsoft.com/office/drawing/2014/main" id="{0F58DB20-C1B8-2654-9DCF-E0AAF13E2CCA}"/>
              </a:ext>
            </a:extLst>
          </p:cNvPr>
          <p:cNvSpPr txBox="1">
            <a:spLocks/>
          </p:cNvSpPr>
          <p:nvPr/>
        </p:nvSpPr>
        <p:spPr>
          <a:xfrm>
            <a:off x="918504" y="2536097"/>
            <a:ext cx="1463040" cy="1470344"/>
          </a:xfrm>
          <a:prstGeom prst="rect">
            <a:avLst/>
          </a:prstGeom>
          <a:solidFill>
            <a:schemeClr val="bg1"/>
          </a:solidFill>
          <a:ln>
            <a:solidFill>
              <a:schemeClr val="bg1">
                <a:lumMod val="75000"/>
              </a:schemeClr>
            </a:solidFill>
          </a:ln>
        </p:spPr>
        <p:txBody>
          <a:bodyPr numCol="1" spcCol="0">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000" b="0" i="0"/>
              <a:t>AVERAGE DAYS </a:t>
            </a:r>
          </a:p>
        </p:txBody>
      </p:sp>
      <p:sp>
        <p:nvSpPr>
          <p:cNvPr id="32" name="Text Placeholder 11">
            <a:extLst>
              <a:ext uri="{FF2B5EF4-FFF2-40B4-BE49-F238E27FC236}">
                <a16:creationId xmlns:a16="http://schemas.microsoft.com/office/drawing/2014/main" id="{FB192982-4FC3-95C3-233B-4F5FBEA197B8}"/>
              </a:ext>
            </a:extLst>
          </p:cNvPr>
          <p:cNvSpPr txBox="1">
            <a:spLocks/>
          </p:cNvSpPr>
          <p:nvPr/>
        </p:nvSpPr>
        <p:spPr>
          <a:xfrm>
            <a:off x="2482051" y="2536097"/>
            <a:ext cx="1463040" cy="1470344"/>
          </a:xfrm>
          <a:prstGeom prst="rect">
            <a:avLst/>
          </a:prstGeom>
          <a:solidFill>
            <a:schemeClr val="bg1"/>
          </a:solidFill>
          <a:ln>
            <a:solidFill>
              <a:schemeClr val="bg1">
                <a:lumMod val="75000"/>
              </a:schemeClr>
            </a:solidFill>
          </a:ln>
        </p:spPr>
        <p:txBody>
          <a:bodyPr numCol="1" spcCol="0">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000" b="0" i="0"/>
              <a:t>AVERAGE DAYS </a:t>
            </a:r>
          </a:p>
        </p:txBody>
      </p:sp>
      <p:sp>
        <p:nvSpPr>
          <p:cNvPr id="38" name="Text Placeholder 12">
            <a:extLst>
              <a:ext uri="{FF2B5EF4-FFF2-40B4-BE49-F238E27FC236}">
                <a16:creationId xmlns:a16="http://schemas.microsoft.com/office/drawing/2014/main" id="{2C0BF640-DC75-62DE-DB28-530C63F1E6AF}"/>
              </a:ext>
            </a:extLst>
          </p:cNvPr>
          <p:cNvSpPr txBox="1">
            <a:spLocks/>
          </p:cNvSpPr>
          <p:nvPr/>
        </p:nvSpPr>
        <p:spPr>
          <a:xfrm>
            <a:off x="4048564" y="2536097"/>
            <a:ext cx="1463040" cy="1470344"/>
          </a:xfrm>
          <a:prstGeom prst="rect">
            <a:avLst/>
          </a:prstGeom>
          <a:solidFill>
            <a:schemeClr val="bg1"/>
          </a:solidFill>
          <a:ln>
            <a:solidFill>
              <a:schemeClr val="bg1">
                <a:lumMod val="75000"/>
              </a:schemeClr>
            </a:solidFill>
          </a:ln>
        </p:spPr>
        <p:txBody>
          <a:bodyPr numCol="1" spcCol="0">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000" b="0" i="0"/>
              <a:t>AVERAGE DAYS </a:t>
            </a:r>
          </a:p>
        </p:txBody>
      </p:sp>
      <p:sp>
        <p:nvSpPr>
          <p:cNvPr id="40" name="Text Placeholder 13">
            <a:extLst>
              <a:ext uri="{FF2B5EF4-FFF2-40B4-BE49-F238E27FC236}">
                <a16:creationId xmlns:a16="http://schemas.microsoft.com/office/drawing/2014/main" id="{F1D76F3C-6037-8FA8-1216-070DF7A1C332}"/>
              </a:ext>
            </a:extLst>
          </p:cNvPr>
          <p:cNvSpPr txBox="1">
            <a:spLocks/>
          </p:cNvSpPr>
          <p:nvPr/>
        </p:nvSpPr>
        <p:spPr>
          <a:xfrm>
            <a:off x="5613837" y="2536097"/>
            <a:ext cx="1463040" cy="1470344"/>
          </a:xfrm>
          <a:prstGeom prst="rect">
            <a:avLst/>
          </a:prstGeom>
          <a:solidFill>
            <a:schemeClr val="bg1"/>
          </a:solidFill>
          <a:ln>
            <a:solidFill>
              <a:schemeClr val="bg1">
                <a:lumMod val="75000"/>
              </a:schemeClr>
            </a:solidFill>
          </a:ln>
        </p:spPr>
        <p:txBody>
          <a:bodyPr numCol="1" spcCol="0">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000" b="0" i="0"/>
              <a:t>AVERAGE DAYS </a:t>
            </a:r>
          </a:p>
        </p:txBody>
      </p:sp>
      <p:sp>
        <p:nvSpPr>
          <p:cNvPr id="53" name="Text Placeholder 14">
            <a:extLst>
              <a:ext uri="{FF2B5EF4-FFF2-40B4-BE49-F238E27FC236}">
                <a16:creationId xmlns:a16="http://schemas.microsoft.com/office/drawing/2014/main" id="{E2DD2D34-5F3D-6FBE-E747-EF50D747B55C}"/>
              </a:ext>
            </a:extLst>
          </p:cNvPr>
          <p:cNvSpPr txBox="1">
            <a:spLocks/>
          </p:cNvSpPr>
          <p:nvPr/>
        </p:nvSpPr>
        <p:spPr>
          <a:xfrm rot="16200000">
            <a:off x="-66481" y="3127896"/>
            <a:ext cx="1470346" cy="286748"/>
          </a:xfrm>
          <a:prstGeom prst="rect">
            <a:avLst/>
          </a:prstGeom>
          <a:solidFill>
            <a:schemeClr val="tx2"/>
          </a:solidFill>
          <a:ln>
            <a:solidFill>
              <a:schemeClr val="bg1">
                <a:lumMod val="75000"/>
              </a:schemeClr>
            </a:solidFill>
          </a:ln>
        </p:spPr>
        <p:txBody>
          <a:bodyPr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r>
              <a:rPr lang="en-US" sz="1399" b="0" i="0">
                <a:solidFill>
                  <a:schemeClr val="bg1"/>
                </a:solidFill>
                <a:ea typeface="+mj-ea"/>
              </a:rPr>
              <a:t>METRICS</a:t>
            </a:r>
          </a:p>
        </p:txBody>
      </p:sp>
      <p:sp>
        <p:nvSpPr>
          <p:cNvPr id="54" name="Text Placeholder 16">
            <a:extLst>
              <a:ext uri="{FF2B5EF4-FFF2-40B4-BE49-F238E27FC236}">
                <a16:creationId xmlns:a16="http://schemas.microsoft.com/office/drawing/2014/main" id="{27D36697-3CD9-FA97-9941-2BE6BB8ACD78}"/>
              </a:ext>
            </a:extLst>
          </p:cNvPr>
          <p:cNvSpPr txBox="1">
            <a:spLocks/>
          </p:cNvSpPr>
          <p:nvPr/>
        </p:nvSpPr>
        <p:spPr>
          <a:xfrm>
            <a:off x="918504" y="904225"/>
            <a:ext cx="1463040" cy="320040"/>
          </a:xfrm>
          <a:prstGeom prst="rect">
            <a:avLst/>
          </a:prstGeom>
          <a:solidFill>
            <a:srgbClr val="ADADAD"/>
          </a:solidFill>
        </p:spPr>
        <p:txBody>
          <a:bodyPr wrap="none"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1399" b="0" i="0">
              <a:solidFill>
                <a:schemeClr val="bg1"/>
              </a:solidFill>
              <a:ea typeface="+mj-ea"/>
            </a:endParaRPr>
          </a:p>
        </p:txBody>
      </p:sp>
      <p:sp>
        <p:nvSpPr>
          <p:cNvPr id="55" name="Text Placeholder 17">
            <a:extLst>
              <a:ext uri="{FF2B5EF4-FFF2-40B4-BE49-F238E27FC236}">
                <a16:creationId xmlns:a16="http://schemas.microsoft.com/office/drawing/2014/main" id="{199D794D-405B-B676-BCA0-8617BE197994}"/>
              </a:ext>
            </a:extLst>
          </p:cNvPr>
          <p:cNvSpPr txBox="1">
            <a:spLocks/>
          </p:cNvSpPr>
          <p:nvPr/>
        </p:nvSpPr>
        <p:spPr>
          <a:xfrm>
            <a:off x="2482051" y="904225"/>
            <a:ext cx="1463040" cy="320040"/>
          </a:xfrm>
          <a:prstGeom prst="rect">
            <a:avLst/>
          </a:prstGeom>
          <a:solidFill>
            <a:srgbClr val="858585"/>
          </a:solidFill>
        </p:spPr>
        <p:txBody>
          <a:bodyPr wrap="none" anchor="ctr">
            <a:no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1399" b="0" i="0">
              <a:solidFill>
                <a:schemeClr val="bg1"/>
              </a:solidFill>
              <a:ea typeface="+mj-ea"/>
            </a:endParaRPr>
          </a:p>
        </p:txBody>
      </p:sp>
      <p:sp>
        <p:nvSpPr>
          <p:cNvPr id="56" name="Text Placeholder 18">
            <a:extLst>
              <a:ext uri="{FF2B5EF4-FFF2-40B4-BE49-F238E27FC236}">
                <a16:creationId xmlns:a16="http://schemas.microsoft.com/office/drawing/2014/main" id="{B07D6053-1D11-6D98-C8AD-A95FBFB84425}"/>
              </a:ext>
            </a:extLst>
          </p:cNvPr>
          <p:cNvSpPr txBox="1">
            <a:spLocks/>
          </p:cNvSpPr>
          <p:nvPr/>
        </p:nvSpPr>
        <p:spPr>
          <a:xfrm>
            <a:off x="4048564" y="904225"/>
            <a:ext cx="1463040" cy="320040"/>
          </a:xfrm>
          <a:prstGeom prst="rect">
            <a:avLst/>
          </a:prstGeom>
          <a:solidFill>
            <a:srgbClr val="5C5C5C"/>
          </a:solidFill>
        </p:spPr>
        <p:txBody>
          <a:bodyPr wrap="none"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1399" b="0" i="0">
              <a:solidFill>
                <a:schemeClr val="bg1"/>
              </a:solidFill>
              <a:ea typeface="+mj-ea"/>
            </a:endParaRPr>
          </a:p>
        </p:txBody>
      </p:sp>
      <p:sp>
        <p:nvSpPr>
          <p:cNvPr id="57" name="Text Placeholder 19">
            <a:extLst>
              <a:ext uri="{FF2B5EF4-FFF2-40B4-BE49-F238E27FC236}">
                <a16:creationId xmlns:a16="http://schemas.microsoft.com/office/drawing/2014/main" id="{0D7B8632-4E06-811A-2E24-391A004924A2}"/>
              </a:ext>
            </a:extLst>
          </p:cNvPr>
          <p:cNvSpPr txBox="1">
            <a:spLocks/>
          </p:cNvSpPr>
          <p:nvPr/>
        </p:nvSpPr>
        <p:spPr>
          <a:xfrm>
            <a:off x="5615077" y="904225"/>
            <a:ext cx="1463040" cy="320040"/>
          </a:xfrm>
          <a:prstGeom prst="rect">
            <a:avLst/>
          </a:prstGeom>
          <a:solidFill>
            <a:schemeClr val="accent1"/>
          </a:solidFill>
        </p:spPr>
        <p:txBody>
          <a:bodyPr wrap="none"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1399" b="0" i="0">
              <a:solidFill>
                <a:schemeClr val="tx1"/>
              </a:solidFill>
              <a:ea typeface="+mj-ea"/>
            </a:endParaRPr>
          </a:p>
        </p:txBody>
      </p:sp>
      <p:sp>
        <p:nvSpPr>
          <p:cNvPr id="58" name="Text Placeholder 8">
            <a:extLst>
              <a:ext uri="{FF2B5EF4-FFF2-40B4-BE49-F238E27FC236}">
                <a16:creationId xmlns:a16="http://schemas.microsoft.com/office/drawing/2014/main" id="{348A8E63-7CAA-25B5-F85C-286B1DE4A4BA}"/>
              </a:ext>
            </a:extLst>
          </p:cNvPr>
          <p:cNvSpPr txBox="1">
            <a:spLocks/>
          </p:cNvSpPr>
          <p:nvPr/>
        </p:nvSpPr>
        <p:spPr>
          <a:xfrm>
            <a:off x="5615077" y="1305652"/>
            <a:ext cx="1463040" cy="1121108"/>
          </a:xfrm>
          <a:prstGeom prst="rect">
            <a:avLst/>
          </a:prstGeom>
          <a:solidFill>
            <a:schemeClr val="bg1"/>
          </a:solidFill>
          <a:ln>
            <a:solidFill>
              <a:schemeClr val="bg1">
                <a:lumMod val="75000"/>
              </a:schemeClr>
            </a:solidFill>
          </a:ln>
        </p:spPr>
        <p:txBody>
          <a:bodyPr anchor="ct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3197" b="0" i="0"/>
          </a:p>
        </p:txBody>
      </p:sp>
      <p:sp>
        <p:nvSpPr>
          <p:cNvPr id="59" name="Text Placeholder 20">
            <a:extLst>
              <a:ext uri="{FF2B5EF4-FFF2-40B4-BE49-F238E27FC236}">
                <a16:creationId xmlns:a16="http://schemas.microsoft.com/office/drawing/2014/main" id="{B38E89F0-219D-1EC7-ECF9-B8C7DDA2167F}"/>
              </a:ext>
            </a:extLst>
          </p:cNvPr>
          <p:cNvSpPr txBox="1">
            <a:spLocks/>
          </p:cNvSpPr>
          <p:nvPr/>
        </p:nvSpPr>
        <p:spPr>
          <a:xfrm>
            <a:off x="7181590" y="1305652"/>
            <a:ext cx="1463040" cy="1121108"/>
          </a:xfrm>
          <a:prstGeom prst="rect">
            <a:avLst/>
          </a:prstGeom>
          <a:solidFill>
            <a:schemeClr val="bg1"/>
          </a:solidFill>
          <a:ln>
            <a:solidFill>
              <a:schemeClr val="bg1">
                <a:lumMod val="75000"/>
              </a:schemeClr>
            </a:solidFill>
          </a:ln>
        </p:spPr>
        <p:txBody>
          <a:bodyPr anchor="ctr">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3197" b="0" i="0"/>
          </a:p>
        </p:txBody>
      </p:sp>
      <p:sp>
        <p:nvSpPr>
          <p:cNvPr id="61" name="Text Placeholder 21">
            <a:extLst>
              <a:ext uri="{FF2B5EF4-FFF2-40B4-BE49-F238E27FC236}">
                <a16:creationId xmlns:a16="http://schemas.microsoft.com/office/drawing/2014/main" id="{18BB402B-53D1-B055-B94F-74D0E97DF213}"/>
              </a:ext>
            </a:extLst>
          </p:cNvPr>
          <p:cNvSpPr txBox="1">
            <a:spLocks/>
          </p:cNvSpPr>
          <p:nvPr/>
        </p:nvSpPr>
        <p:spPr>
          <a:xfrm>
            <a:off x="7181590" y="2536097"/>
            <a:ext cx="1463040" cy="1470344"/>
          </a:xfrm>
          <a:prstGeom prst="rect">
            <a:avLst/>
          </a:prstGeom>
          <a:solidFill>
            <a:schemeClr val="bg1"/>
          </a:solidFill>
          <a:ln>
            <a:solidFill>
              <a:schemeClr val="bg1">
                <a:lumMod val="75000"/>
              </a:schemeClr>
            </a:solidFill>
          </a:ln>
        </p:spPr>
        <p:txBody>
          <a:bodyPr numCol="1" spcCol="0">
            <a:normAutofit/>
          </a:bodyP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1000" b="0" i="0"/>
          </a:p>
        </p:txBody>
      </p:sp>
      <p:sp>
        <p:nvSpPr>
          <p:cNvPr id="62" name="Text Placeholder 22">
            <a:extLst>
              <a:ext uri="{FF2B5EF4-FFF2-40B4-BE49-F238E27FC236}">
                <a16:creationId xmlns:a16="http://schemas.microsoft.com/office/drawing/2014/main" id="{3916394D-2DCC-3A82-5C75-0EAFD4D13B72}"/>
              </a:ext>
            </a:extLst>
          </p:cNvPr>
          <p:cNvSpPr txBox="1">
            <a:spLocks/>
          </p:cNvSpPr>
          <p:nvPr/>
        </p:nvSpPr>
        <p:spPr>
          <a:xfrm>
            <a:off x="7181590" y="904225"/>
            <a:ext cx="1463040" cy="320040"/>
          </a:xfrm>
          <a:prstGeom prst="rect">
            <a:avLst/>
          </a:prstGeom>
          <a:solidFill>
            <a:schemeClr val="accent6"/>
          </a:solidFill>
        </p:spPr>
        <p:txBody>
          <a:bodyPr wrap="none" anchor="ctr"/>
          <a:lstStyle>
            <a:lvl1pPr marL="0" indent="0" algn="l" rtl="0" eaLnBrk="1" fontAlgn="base" hangingPunct="1">
              <a:spcBef>
                <a:spcPts val="700"/>
              </a:spcBef>
              <a:spcAft>
                <a:spcPct val="0"/>
              </a:spcAft>
              <a:buClr>
                <a:schemeClr val="accent1"/>
              </a:buClr>
              <a:buSzPct val="80000"/>
              <a:buFont typeface="Arial" panose="020B0604020202020204" pitchFamily="34" charset="0"/>
              <a:buNone/>
              <a:defRPr sz="2400" b="0" i="0" kern="1200">
                <a:solidFill>
                  <a:schemeClr val="tx1"/>
                </a:solidFill>
                <a:latin typeface="+mn-lt"/>
                <a:ea typeface="Verdana" charset="0"/>
                <a:cs typeface="Calibri" panose="020F0502020204030204" pitchFamily="34" charset="0"/>
              </a:defRPr>
            </a:lvl1pPr>
            <a:lvl2pPr marL="365125" indent="0" algn="l" rtl="0" eaLnBrk="1" fontAlgn="base" hangingPunct="1">
              <a:spcBef>
                <a:spcPts val="550"/>
              </a:spcBef>
              <a:spcAft>
                <a:spcPct val="0"/>
              </a:spcAft>
              <a:buClr>
                <a:schemeClr val="accent2"/>
              </a:buClr>
              <a:buSzPct val="70000"/>
              <a:buFont typeface="Arial" panose="020B0604020202020204" pitchFamily="34" charset="0"/>
              <a:buNone/>
              <a:defRPr sz="2000" b="0" i="0" kern="1200">
                <a:solidFill>
                  <a:schemeClr val="tx1"/>
                </a:solidFill>
                <a:latin typeface="+mn-lt"/>
                <a:ea typeface="Verdana" charset="0"/>
                <a:cs typeface="Calibri" panose="020F0502020204030204" pitchFamily="34" charset="0"/>
              </a:defRPr>
            </a:lvl2pPr>
            <a:lvl3pPr marL="912813" indent="-227013" algn="l" rtl="0" eaLnBrk="1" fontAlgn="base" hangingPunct="1">
              <a:spcBef>
                <a:spcPts val="500"/>
              </a:spcBef>
              <a:spcAft>
                <a:spcPct val="0"/>
              </a:spcAft>
              <a:buClr>
                <a:schemeClr val="accent1"/>
              </a:buClr>
              <a:buSzPct val="75000"/>
              <a:buFont typeface="Wingdings" charset="0"/>
              <a:buChar char=""/>
              <a:defRPr sz="1800" kern="1200">
                <a:solidFill>
                  <a:srgbClr val="595959"/>
                </a:solidFill>
                <a:latin typeface="Arial" pitchFamily="34" charset="0"/>
                <a:ea typeface="ＭＳ Ｐゴシック" pitchFamily="-1" charset="-128"/>
                <a:cs typeface="+mn-cs"/>
              </a:defRPr>
            </a:lvl3pPr>
            <a:lvl4pPr marL="1370013" indent="-227013" algn="l" rtl="0" eaLnBrk="1" fontAlgn="base" hangingPunct="1">
              <a:spcBef>
                <a:spcPts val="400"/>
              </a:spcBef>
              <a:spcAft>
                <a:spcPct val="0"/>
              </a:spcAft>
              <a:buClr>
                <a:srgbClr val="A5AB81"/>
              </a:buClr>
              <a:buSzPct val="75000"/>
              <a:buFont typeface="Wingdings" charset="0"/>
              <a:buChar char=""/>
              <a:defRPr sz="2000" kern="1200">
                <a:solidFill>
                  <a:srgbClr val="595959"/>
                </a:solidFill>
                <a:latin typeface="Arial" pitchFamily="34" charset="0"/>
                <a:ea typeface="ＭＳ Ｐゴシック" pitchFamily="-1" charset="-128"/>
                <a:cs typeface="+mn-cs"/>
              </a:defRPr>
            </a:lvl4pPr>
            <a:lvl5pPr marL="1827213" indent="-227013" algn="l" rtl="0" eaLnBrk="1" fontAlgn="base" hangingPunct="1">
              <a:spcBef>
                <a:spcPts val="400"/>
              </a:spcBef>
              <a:spcAft>
                <a:spcPct val="0"/>
              </a:spcAft>
              <a:buClr>
                <a:srgbClr val="D8B25C"/>
              </a:buClr>
              <a:buSzPct val="65000"/>
              <a:buFont typeface="Wingdings" charset="0"/>
              <a:buChar char=""/>
              <a:defRPr sz="2000" kern="1200">
                <a:solidFill>
                  <a:srgbClr val="595959"/>
                </a:solidFill>
                <a:latin typeface="Arial" pitchFamily="34" charset="0"/>
                <a:ea typeface="ＭＳ Ｐゴシック" pitchFamily="-1" charset="-128"/>
                <a:cs typeface="+mn-cs"/>
              </a:defRPr>
            </a:lvl5pPr>
            <a:lvl6pPr marL="2102905" indent="-228576"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7" indent="-228576"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9" indent="-228576"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80" indent="-228576"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913577"/>
            <a:endParaRPr lang="en-US" sz="1399" b="0" i="0">
              <a:solidFill>
                <a:schemeClr val="tx1"/>
              </a:solidFill>
              <a:ea typeface="+mj-ea"/>
            </a:endParaRPr>
          </a:p>
        </p:txBody>
      </p:sp>
      <p:sp>
        <p:nvSpPr>
          <p:cNvPr id="63" name="Text Placeholder 50">
            <a:extLst>
              <a:ext uri="{FF2B5EF4-FFF2-40B4-BE49-F238E27FC236}">
                <a16:creationId xmlns:a16="http://schemas.microsoft.com/office/drawing/2014/main" id="{C335C7C8-617A-6A0F-B2B5-8B435674E780}"/>
              </a:ext>
            </a:extLst>
          </p:cNvPr>
          <p:cNvSpPr>
            <a:spLocks noGrp="1"/>
          </p:cNvSpPr>
          <p:nvPr>
            <p:ph type="body" sz="quarter" idx="52" hasCustomPrompt="1"/>
          </p:nvPr>
        </p:nvSpPr>
        <p:spPr>
          <a:xfrm>
            <a:off x="7582835" y="3570345"/>
            <a:ext cx="660551" cy="284959"/>
          </a:xfrm>
          <a:prstGeom prst="rect">
            <a:avLst/>
          </a:prstGeom>
        </p:spPr>
        <p:txBody>
          <a:bodyPr lIns="0" rIns="0" anchor="ctr"/>
          <a:lstStyle>
            <a:lvl1pPr algn="ctr">
              <a:defRPr sz="2000" b="0"/>
            </a:lvl1pPr>
          </a:lstStyle>
          <a:p>
            <a:pPr lvl="0"/>
            <a:r>
              <a:rPr lang="en-US"/>
              <a:t>#</a:t>
            </a:r>
          </a:p>
        </p:txBody>
      </p:sp>
      <p:sp>
        <p:nvSpPr>
          <p:cNvPr id="64" name="Text Placeholder 50">
            <a:extLst>
              <a:ext uri="{FF2B5EF4-FFF2-40B4-BE49-F238E27FC236}">
                <a16:creationId xmlns:a16="http://schemas.microsoft.com/office/drawing/2014/main" id="{4EF275E3-AA71-A8C5-77FE-4F8D9ED68511}"/>
              </a:ext>
            </a:extLst>
          </p:cNvPr>
          <p:cNvSpPr>
            <a:spLocks noGrp="1"/>
          </p:cNvSpPr>
          <p:nvPr>
            <p:ph type="body" sz="quarter" idx="53" hasCustomPrompt="1"/>
          </p:nvPr>
        </p:nvSpPr>
        <p:spPr>
          <a:xfrm>
            <a:off x="6015082" y="3570345"/>
            <a:ext cx="660551" cy="284959"/>
          </a:xfrm>
          <a:prstGeom prst="rect">
            <a:avLst/>
          </a:prstGeom>
        </p:spPr>
        <p:txBody>
          <a:bodyPr lIns="0" rIns="0" anchor="ctr"/>
          <a:lstStyle>
            <a:lvl1pPr algn="ctr">
              <a:defRPr sz="2000" b="0"/>
            </a:lvl1pPr>
          </a:lstStyle>
          <a:p>
            <a:pPr lvl="0"/>
            <a:r>
              <a:rPr lang="en-US"/>
              <a:t>#</a:t>
            </a:r>
          </a:p>
        </p:txBody>
      </p:sp>
      <p:sp>
        <p:nvSpPr>
          <p:cNvPr id="65" name="Text Placeholder 50">
            <a:extLst>
              <a:ext uri="{FF2B5EF4-FFF2-40B4-BE49-F238E27FC236}">
                <a16:creationId xmlns:a16="http://schemas.microsoft.com/office/drawing/2014/main" id="{6A060ABC-7FC7-5B5F-E2D1-A70B49C84CBC}"/>
              </a:ext>
            </a:extLst>
          </p:cNvPr>
          <p:cNvSpPr>
            <a:spLocks noGrp="1"/>
          </p:cNvSpPr>
          <p:nvPr>
            <p:ph type="body" sz="quarter" idx="54" hasCustomPrompt="1"/>
          </p:nvPr>
        </p:nvSpPr>
        <p:spPr>
          <a:xfrm>
            <a:off x="918504" y="955732"/>
            <a:ext cx="1463040" cy="217027"/>
          </a:xfrm>
          <a:prstGeom prst="rect">
            <a:avLst/>
          </a:prstGeom>
        </p:spPr>
        <p:txBody>
          <a:bodyPr anchor="ctr"/>
          <a:lstStyle>
            <a:lvl1pPr algn="ctr">
              <a:defRPr sz="1400" b="0">
                <a:solidFill>
                  <a:schemeClr val="bg1"/>
                </a:solidFill>
              </a:defRPr>
            </a:lvl1pPr>
          </a:lstStyle>
          <a:p>
            <a:pPr lvl="0"/>
            <a:r>
              <a:rPr lang="en-US" dirty="0"/>
              <a:t>INQUIRIES</a:t>
            </a:r>
          </a:p>
        </p:txBody>
      </p:sp>
      <p:sp>
        <p:nvSpPr>
          <p:cNvPr id="66" name="Text Placeholder 50">
            <a:extLst>
              <a:ext uri="{FF2B5EF4-FFF2-40B4-BE49-F238E27FC236}">
                <a16:creationId xmlns:a16="http://schemas.microsoft.com/office/drawing/2014/main" id="{C189A11C-FA9E-D6CC-C9BE-E6CBF7FC996F}"/>
              </a:ext>
            </a:extLst>
          </p:cNvPr>
          <p:cNvSpPr>
            <a:spLocks noGrp="1"/>
          </p:cNvSpPr>
          <p:nvPr>
            <p:ph type="body" sz="quarter" idx="55" hasCustomPrompt="1"/>
          </p:nvPr>
        </p:nvSpPr>
        <p:spPr>
          <a:xfrm>
            <a:off x="2482051" y="955732"/>
            <a:ext cx="1463040" cy="217027"/>
          </a:xfrm>
          <a:prstGeom prst="rect">
            <a:avLst/>
          </a:prstGeom>
        </p:spPr>
        <p:txBody>
          <a:bodyPr anchor="ctr"/>
          <a:lstStyle>
            <a:lvl1pPr algn="ctr">
              <a:defRPr sz="1400" b="0">
                <a:solidFill>
                  <a:schemeClr val="bg1"/>
                </a:solidFill>
              </a:defRPr>
            </a:lvl1pPr>
          </a:lstStyle>
          <a:p>
            <a:pPr lvl="0"/>
            <a:r>
              <a:rPr lang="en-US"/>
              <a:t>NURTURE</a:t>
            </a:r>
          </a:p>
        </p:txBody>
      </p:sp>
      <p:sp>
        <p:nvSpPr>
          <p:cNvPr id="67" name="Text Placeholder 50">
            <a:extLst>
              <a:ext uri="{FF2B5EF4-FFF2-40B4-BE49-F238E27FC236}">
                <a16:creationId xmlns:a16="http://schemas.microsoft.com/office/drawing/2014/main" id="{3900C7DD-C199-D235-515E-0BFF1C3F6919}"/>
              </a:ext>
            </a:extLst>
          </p:cNvPr>
          <p:cNvSpPr>
            <a:spLocks noGrp="1"/>
          </p:cNvSpPr>
          <p:nvPr>
            <p:ph type="body" sz="quarter" idx="56" hasCustomPrompt="1"/>
          </p:nvPr>
        </p:nvSpPr>
        <p:spPr>
          <a:xfrm>
            <a:off x="4048564" y="955732"/>
            <a:ext cx="1463040" cy="217027"/>
          </a:xfrm>
          <a:prstGeom prst="rect">
            <a:avLst/>
          </a:prstGeom>
        </p:spPr>
        <p:txBody>
          <a:bodyPr anchor="ctr"/>
          <a:lstStyle>
            <a:lvl1pPr algn="ctr">
              <a:defRPr sz="1400" b="0">
                <a:solidFill>
                  <a:schemeClr val="bg1"/>
                </a:solidFill>
              </a:defRPr>
            </a:lvl1pPr>
          </a:lstStyle>
          <a:p>
            <a:pPr lvl="0"/>
            <a:r>
              <a:rPr lang="en-US"/>
              <a:t>PROPOSAL</a:t>
            </a:r>
          </a:p>
        </p:txBody>
      </p:sp>
      <p:sp>
        <p:nvSpPr>
          <p:cNvPr id="68" name="Text Placeholder 50">
            <a:extLst>
              <a:ext uri="{FF2B5EF4-FFF2-40B4-BE49-F238E27FC236}">
                <a16:creationId xmlns:a16="http://schemas.microsoft.com/office/drawing/2014/main" id="{9B8EA85A-4638-E59C-D426-828ADDF5AC40}"/>
              </a:ext>
            </a:extLst>
          </p:cNvPr>
          <p:cNvSpPr>
            <a:spLocks noGrp="1"/>
          </p:cNvSpPr>
          <p:nvPr>
            <p:ph type="body" sz="quarter" idx="57" hasCustomPrompt="1"/>
          </p:nvPr>
        </p:nvSpPr>
        <p:spPr>
          <a:xfrm>
            <a:off x="5615077" y="955732"/>
            <a:ext cx="1463040" cy="217027"/>
          </a:xfrm>
          <a:prstGeom prst="rect">
            <a:avLst/>
          </a:prstGeom>
        </p:spPr>
        <p:txBody>
          <a:bodyPr anchor="ctr"/>
          <a:lstStyle>
            <a:lvl1pPr algn="ctr">
              <a:defRPr sz="1400" b="0">
                <a:solidFill>
                  <a:schemeClr val="tx1"/>
                </a:solidFill>
              </a:defRPr>
            </a:lvl1pPr>
          </a:lstStyle>
          <a:p>
            <a:pPr lvl="0"/>
            <a:r>
              <a:rPr lang="en-US"/>
              <a:t>PURCHASE</a:t>
            </a:r>
          </a:p>
        </p:txBody>
      </p:sp>
      <p:sp>
        <p:nvSpPr>
          <p:cNvPr id="69" name="Text Placeholder 50">
            <a:extLst>
              <a:ext uri="{FF2B5EF4-FFF2-40B4-BE49-F238E27FC236}">
                <a16:creationId xmlns:a16="http://schemas.microsoft.com/office/drawing/2014/main" id="{8CE37ECE-EAAF-B6F6-FCC6-F499D0C2669C}"/>
              </a:ext>
            </a:extLst>
          </p:cNvPr>
          <p:cNvSpPr>
            <a:spLocks noGrp="1"/>
          </p:cNvSpPr>
          <p:nvPr>
            <p:ph type="body" sz="quarter" idx="58" hasCustomPrompt="1"/>
          </p:nvPr>
        </p:nvSpPr>
        <p:spPr>
          <a:xfrm>
            <a:off x="7181590" y="955732"/>
            <a:ext cx="1463040" cy="217027"/>
          </a:xfrm>
          <a:prstGeom prst="rect">
            <a:avLst/>
          </a:prstGeom>
        </p:spPr>
        <p:txBody>
          <a:bodyPr anchor="ctr"/>
          <a:lstStyle>
            <a:lvl1pPr algn="ctr">
              <a:defRPr sz="1400" b="0">
                <a:solidFill>
                  <a:schemeClr val="tx1"/>
                </a:solidFill>
              </a:defRPr>
            </a:lvl1pPr>
          </a:lstStyle>
          <a:p>
            <a:pPr lvl="0"/>
            <a:r>
              <a:rPr lang="en-US"/>
              <a:t>RENEWAL</a:t>
            </a:r>
          </a:p>
        </p:txBody>
      </p:sp>
      <p:sp>
        <p:nvSpPr>
          <p:cNvPr id="70" name="TextBox 69">
            <a:extLst>
              <a:ext uri="{FF2B5EF4-FFF2-40B4-BE49-F238E27FC236}">
                <a16:creationId xmlns:a16="http://schemas.microsoft.com/office/drawing/2014/main" id="{D6B9D701-AFE0-9734-9040-360D14BE87F1}"/>
              </a:ext>
            </a:extLst>
          </p:cNvPr>
          <p:cNvSpPr txBox="1"/>
          <p:nvPr/>
        </p:nvSpPr>
        <p:spPr>
          <a:xfrm>
            <a:off x="5858251" y="3333334"/>
            <a:ext cx="974213" cy="246221"/>
          </a:xfrm>
          <a:prstGeom prst="rect">
            <a:avLst/>
          </a:prstGeom>
          <a:noFill/>
        </p:spPr>
        <p:txBody>
          <a:bodyPr wrap="square">
            <a:spAutoFit/>
          </a:bodyPr>
          <a:lstStyle/>
          <a:p>
            <a:pPr algn="ctr" defTabSz="913577"/>
            <a:r>
              <a:rPr lang="en-US" sz="1000" b="1"/>
              <a:t>AVERAGE NPS</a:t>
            </a:r>
          </a:p>
        </p:txBody>
      </p:sp>
      <p:sp>
        <p:nvSpPr>
          <p:cNvPr id="71" name="TextBox 70">
            <a:extLst>
              <a:ext uri="{FF2B5EF4-FFF2-40B4-BE49-F238E27FC236}">
                <a16:creationId xmlns:a16="http://schemas.microsoft.com/office/drawing/2014/main" id="{A85714A0-7E5D-D9F7-5458-4D335626EF52}"/>
              </a:ext>
            </a:extLst>
          </p:cNvPr>
          <p:cNvSpPr txBox="1"/>
          <p:nvPr/>
        </p:nvSpPr>
        <p:spPr>
          <a:xfrm>
            <a:off x="7426004" y="3333334"/>
            <a:ext cx="974213" cy="246221"/>
          </a:xfrm>
          <a:prstGeom prst="rect">
            <a:avLst/>
          </a:prstGeom>
          <a:noFill/>
        </p:spPr>
        <p:txBody>
          <a:bodyPr wrap="square">
            <a:spAutoFit/>
          </a:bodyPr>
          <a:lstStyle/>
          <a:p>
            <a:pPr algn="ctr" defTabSz="913577"/>
            <a:r>
              <a:rPr lang="en-US" sz="1000" b="1"/>
              <a:t>AVERAGE NPS</a:t>
            </a:r>
          </a:p>
        </p:txBody>
      </p:sp>
      <p:sp>
        <p:nvSpPr>
          <p:cNvPr id="72" name="Table Placeholder 54">
            <a:extLst>
              <a:ext uri="{FF2B5EF4-FFF2-40B4-BE49-F238E27FC236}">
                <a16:creationId xmlns:a16="http://schemas.microsoft.com/office/drawing/2014/main" id="{5166F1AF-4C15-4792-DE03-F5B1E5173515}"/>
              </a:ext>
            </a:extLst>
          </p:cNvPr>
          <p:cNvSpPr>
            <a:spLocks noGrp="1"/>
          </p:cNvSpPr>
          <p:nvPr>
            <p:ph type="tbl" sz="quarter" idx="59" hasCustomPrompt="1"/>
          </p:nvPr>
        </p:nvSpPr>
        <p:spPr>
          <a:xfrm>
            <a:off x="812066" y="1566963"/>
            <a:ext cx="7951629" cy="598487"/>
          </a:xfrm>
          <a:prstGeom prst="rect">
            <a:avLst/>
          </a:prstGeom>
        </p:spPr>
        <p:txBody>
          <a:bodyPr anchor="ctr"/>
          <a:lstStyle>
            <a:lvl1pPr>
              <a:defRPr sz="1000"/>
            </a:lvl1pPr>
          </a:lstStyle>
          <a:p>
            <a:r>
              <a:rPr lang="en-US"/>
              <a:t>Insert 5 column, 1 row table, format table to fit, center and middle align cells; large font</a:t>
            </a:r>
          </a:p>
        </p:txBody>
      </p:sp>
      <p:sp>
        <p:nvSpPr>
          <p:cNvPr id="73" name="Text Placeholder 50">
            <a:extLst>
              <a:ext uri="{FF2B5EF4-FFF2-40B4-BE49-F238E27FC236}">
                <a16:creationId xmlns:a16="http://schemas.microsoft.com/office/drawing/2014/main" id="{F4FF3BD4-98DE-F7D0-4270-7EB196217F90}"/>
              </a:ext>
            </a:extLst>
          </p:cNvPr>
          <p:cNvSpPr>
            <a:spLocks noGrp="1"/>
          </p:cNvSpPr>
          <p:nvPr>
            <p:ph type="body" sz="quarter" idx="60" hasCustomPrompt="1"/>
          </p:nvPr>
        </p:nvSpPr>
        <p:spPr>
          <a:xfrm>
            <a:off x="1840084" y="2767471"/>
            <a:ext cx="457200" cy="219456"/>
          </a:xfrm>
          <a:prstGeom prst="rect">
            <a:avLst/>
          </a:prstGeom>
        </p:spPr>
        <p:txBody>
          <a:bodyPr anchor="ctr"/>
          <a:lstStyle>
            <a:lvl1pPr algn="l">
              <a:defRPr sz="1000" b="0"/>
            </a:lvl1pPr>
          </a:lstStyle>
          <a:p>
            <a:pPr lvl="0"/>
            <a:r>
              <a:rPr lang="en-US" dirty="0"/>
              <a:t>#</a:t>
            </a:r>
          </a:p>
        </p:txBody>
      </p:sp>
      <p:sp>
        <p:nvSpPr>
          <p:cNvPr id="74" name="TextBox 73">
            <a:extLst>
              <a:ext uri="{FF2B5EF4-FFF2-40B4-BE49-F238E27FC236}">
                <a16:creationId xmlns:a16="http://schemas.microsoft.com/office/drawing/2014/main" id="{D9C19FB3-B21A-9F7A-FB1F-0BC31B49FF89}"/>
              </a:ext>
            </a:extLst>
          </p:cNvPr>
          <p:cNvSpPr txBox="1"/>
          <p:nvPr/>
        </p:nvSpPr>
        <p:spPr>
          <a:xfrm>
            <a:off x="918504" y="2754089"/>
            <a:ext cx="929893" cy="246221"/>
          </a:xfrm>
          <a:prstGeom prst="rect">
            <a:avLst/>
          </a:prstGeom>
          <a:noFill/>
        </p:spPr>
        <p:txBody>
          <a:bodyPr wrap="square">
            <a:spAutoFit/>
          </a:bodyPr>
          <a:lstStyle/>
          <a:p>
            <a:pPr algn="r" defTabSz="913577">
              <a:lnSpc>
                <a:spcPct val="100000"/>
              </a:lnSpc>
              <a:spcBef>
                <a:spcPts val="300"/>
              </a:spcBef>
              <a:spcAft>
                <a:spcPts val="600"/>
              </a:spcAft>
            </a:pPr>
            <a:r>
              <a:rPr lang="en-US" sz="1000" b="0" dirty="0">
                <a:ea typeface="+mj-ea"/>
              </a:rPr>
              <a:t>this stage: </a:t>
            </a:r>
          </a:p>
        </p:txBody>
      </p:sp>
      <p:sp>
        <p:nvSpPr>
          <p:cNvPr id="75" name="TextBox 74">
            <a:extLst>
              <a:ext uri="{FF2B5EF4-FFF2-40B4-BE49-F238E27FC236}">
                <a16:creationId xmlns:a16="http://schemas.microsoft.com/office/drawing/2014/main" id="{3DCAD14B-4F61-1742-9849-31967199BC41}"/>
              </a:ext>
            </a:extLst>
          </p:cNvPr>
          <p:cNvSpPr txBox="1"/>
          <p:nvPr/>
        </p:nvSpPr>
        <p:spPr>
          <a:xfrm>
            <a:off x="2479672" y="2752614"/>
            <a:ext cx="929893" cy="515526"/>
          </a:xfrm>
          <a:prstGeom prst="rect">
            <a:avLst/>
          </a:prstGeom>
          <a:noFill/>
        </p:spPr>
        <p:txBody>
          <a:bodyPr wrap="square">
            <a:spAutoFit/>
          </a:bodyPr>
          <a:lstStyle/>
          <a:p>
            <a:pPr algn="r" defTabSz="913577">
              <a:lnSpc>
                <a:spcPct val="100000"/>
              </a:lnSpc>
              <a:spcBef>
                <a:spcPts val="300"/>
              </a:spcBef>
              <a:spcAft>
                <a:spcPts val="600"/>
              </a:spcAft>
            </a:pPr>
            <a:r>
              <a:rPr lang="en-US" sz="1000" b="0" dirty="0">
                <a:ea typeface="+mj-ea"/>
              </a:rPr>
              <a:t>this stage: </a:t>
            </a:r>
          </a:p>
          <a:p>
            <a:pPr algn="r" defTabSz="913577">
              <a:lnSpc>
                <a:spcPct val="100000"/>
              </a:lnSpc>
              <a:spcBef>
                <a:spcPts val="300"/>
              </a:spcBef>
              <a:spcAft>
                <a:spcPts val="600"/>
              </a:spcAft>
            </a:pPr>
            <a:r>
              <a:rPr lang="en-US" sz="1000" b="0" dirty="0">
                <a:ea typeface="+mj-ea"/>
              </a:rPr>
              <a:t>initial contact</a:t>
            </a:r>
            <a:endParaRPr lang="en-US" sz="1000" b="0" dirty="0"/>
          </a:p>
        </p:txBody>
      </p:sp>
      <p:sp>
        <p:nvSpPr>
          <p:cNvPr id="76" name="TextBox 75">
            <a:extLst>
              <a:ext uri="{FF2B5EF4-FFF2-40B4-BE49-F238E27FC236}">
                <a16:creationId xmlns:a16="http://schemas.microsoft.com/office/drawing/2014/main" id="{A9E26EE7-4AEF-E047-E188-63F995764319}"/>
              </a:ext>
            </a:extLst>
          </p:cNvPr>
          <p:cNvSpPr txBox="1"/>
          <p:nvPr/>
        </p:nvSpPr>
        <p:spPr>
          <a:xfrm>
            <a:off x="4043332" y="2752614"/>
            <a:ext cx="929893" cy="515526"/>
          </a:xfrm>
          <a:prstGeom prst="rect">
            <a:avLst/>
          </a:prstGeom>
          <a:noFill/>
        </p:spPr>
        <p:txBody>
          <a:bodyPr wrap="square">
            <a:spAutoFit/>
          </a:bodyPr>
          <a:lstStyle/>
          <a:p>
            <a:pPr algn="r" defTabSz="913577">
              <a:lnSpc>
                <a:spcPct val="100000"/>
              </a:lnSpc>
              <a:spcBef>
                <a:spcPts val="300"/>
              </a:spcBef>
              <a:spcAft>
                <a:spcPts val="600"/>
              </a:spcAft>
            </a:pPr>
            <a:r>
              <a:rPr lang="en-US" sz="1000" b="0" dirty="0">
                <a:ea typeface="+mj-ea"/>
              </a:rPr>
              <a:t>this stage: </a:t>
            </a:r>
          </a:p>
          <a:p>
            <a:pPr algn="r" defTabSz="913577">
              <a:lnSpc>
                <a:spcPct val="100000"/>
              </a:lnSpc>
              <a:spcBef>
                <a:spcPts val="300"/>
              </a:spcBef>
              <a:spcAft>
                <a:spcPts val="600"/>
              </a:spcAft>
            </a:pPr>
            <a:r>
              <a:rPr lang="en-US" sz="1000" b="0" dirty="0">
                <a:ea typeface="+mj-ea"/>
              </a:rPr>
              <a:t>initial contact</a:t>
            </a:r>
            <a:endParaRPr lang="en-US" sz="1000" b="0" dirty="0"/>
          </a:p>
        </p:txBody>
      </p:sp>
      <p:sp>
        <p:nvSpPr>
          <p:cNvPr id="77" name="TextBox 76">
            <a:extLst>
              <a:ext uri="{FF2B5EF4-FFF2-40B4-BE49-F238E27FC236}">
                <a16:creationId xmlns:a16="http://schemas.microsoft.com/office/drawing/2014/main" id="{F222BC47-A224-584C-2BCD-CFFE2887DE97}"/>
              </a:ext>
            </a:extLst>
          </p:cNvPr>
          <p:cNvSpPr txBox="1"/>
          <p:nvPr/>
        </p:nvSpPr>
        <p:spPr>
          <a:xfrm>
            <a:off x="5604148" y="2752614"/>
            <a:ext cx="929893" cy="515526"/>
          </a:xfrm>
          <a:prstGeom prst="rect">
            <a:avLst/>
          </a:prstGeom>
          <a:noFill/>
        </p:spPr>
        <p:txBody>
          <a:bodyPr wrap="square">
            <a:spAutoFit/>
          </a:bodyPr>
          <a:lstStyle/>
          <a:p>
            <a:pPr algn="r" defTabSz="913577">
              <a:lnSpc>
                <a:spcPct val="100000"/>
              </a:lnSpc>
              <a:spcBef>
                <a:spcPts val="300"/>
              </a:spcBef>
              <a:spcAft>
                <a:spcPts val="600"/>
              </a:spcAft>
            </a:pPr>
            <a:r>
              <a:rPr lang="en-US" sz="1000" b="0" dirty="0">
                <a:ea typeface="+mj-ea"/>
              </a:rPr>
              <a:t>this stage: </a:t>
            </a:r>
          </a:p>
          <a:p>
            <a:pPr algn="r" defTabSz="913577">
              <a:lnSpc>
                <a:spcPct val="100000"/>
              </a:lnSpc>
              <a:spcBef>
                <a:spcPts val="300"/>
              </a:spcBef>
              <a:spcAft>
                <a:spcPts val="600"/>
              </a:spcAft>
            </a:pPr>
            <a:r>
              <a:rPr lang="en-US" sz="1000" b="0" dirty="0">
                <a:ea typeface="+mj-ea"/>
              </a:rPr>
              <a:t>initial contact</a:t>
            </a:r>
            <a:endParaRPr lang="en-US" sz="1000" b="0" dirty="0"/>
          </a:p>
        </p:txBody>
      </p:sp>
      <p:sp>
        <p:nvSpPr>
          <p:cNvPr id="78" name="Text Placeholder 50">
            <a:extLst>
              <a:ext uri="{FF2B5EF4-FFF2-40B4-BE49-F238E27FC236}">
                <a16:creationId xmlns:a16="http://schemas.microsoft.com/office/drawing/2014/main" id="{5E02A311-F5EC-6240-10B4-83EB60E5F0E5}"/>
              </a:ext>
            </a:extLst>
          </p:cNvPr>
          <p:cNvSpPr>
            <a:spLocks noGrp="1"/>
          </p:cNvSpPr>
          <p:nvPr>
            <p:ph type="body" sz="quarter" idx="61" hasCustomPrompt="1"/>
          </p:nvPr>
        </p:nvSpPr>
        <p:spPr>
          <a:xfrm>
            <a:off x="3412952" y="2767471"/>
            <a:ext cx="457200" cy="219456"/>
          </a:xfrm>
          <a:prstGeom prst="rect">
            <a:avLst/>
          </a:prstGeom>
        </p:spPr>
        <p:txBody>
          <a:bodyPr anchor="ctr"/>
          <a:lstStyle>
            <a:lvl1pPr algn="l">
              <a:defRPr sz="1000" b="0"/>
            </a:lvl1pPr>
          </a:lstStyle>
          <a:p>
            <a:pPr lvl="0"/>
            <a:r>
              <a:rPr lang="en-US" dirty="0"/>
              <a:t>#</a:t>
            </a:r>
          </a:p>
        </p:txBody>
      </p:sp>
      <p:sp>
        <p:nvSpPr>
          <p:cNvPr id="79" name="Text Placeholder 50">
            <a:extLst>
              <a:ext uri="{FF2B5EF4-FFF2-40B4-BE49-F238E27FC236}">
                <a16:creationId xmlns:a16="http://schemas.microsoft.com/office/drawing/2014/main" id="{B346E527-CDA2-949B-0A40-70DCA939C8E1}"/>
              </a:ext>
            </a:extLst>
          </p:cNvPr>
          <p:cNvSpPr>
            <a:spLocks noGrp="1"/>
          </p:cNvSpPr>
          <p:nvPr>
            <p:ph type="body" sz="quarter" idx="62" hasCustomPrompt="1"/>
          </p:nvPr>
        </p:nvSpPr>
        <p:spPr>
          <a:xfrm>
            <a:off x="3412952" y="3034531"/>
            <a:ext cx="457200" cy="219456"/>
          </a:xfrm>
          <a:prstGeom prst="rect">
            <a:avLst/>
          </a:prstGeom>
        </p:spPr>
        <p:txBody>
          <a:bodyPr anchor="ctr"/>
          <a:lstStyle>
            <a:lvl1pPr algn="l">
              <a:defRPr sz="1000" b="0"/>
            </a:lvl1pPr>
          </a:lstStyle>
          <a:p>
            <a:pPr lvl="0"/>
            <a:r>
              <a:rPr lang="en-US" dirty="0"/>
              <a:t>#</a:t>
            </a:r>
          </a:p>
        </p:txBody>
      </p:sp>
      <p:sp>
        <p:nvSpPr>
          <p:cNvPr id="80" name="Text Placeholder 50">
            <a:extLst>
              <a:ext uri="{FF2B5EF4-FFF2-40B4-BE49-F238E27FC236}">
                <a16:creationId xmlns:a16="http://schemas.microsoft.com/office/drawing/2014/main" id="{6A727CD6-782E-3C7B-16D7-13559ECC1EB0}"/>
              </a:ext>
            </a:extLst>
          </p:cNvPr>
          <p:cNvSpPr>
            <a:spLocks noGrp="1"/>
          </p:cNvSpPr>
          <p:nvPr>
            <p:ph type="body" sz="quarter" idx="63" hasCustomPrompt="1"/>
          </p:nvPr>
        </p:nvSpPr>
        <p:spPr>
          <a:xfrm>
            <a:off x="4977507" y="2767471"/>
            <a:ext cx="457200" cy="219456"/>
          </a:xfrm>
          <a:prstGeom prst="rect">
            <a:avLst/>
          </a:prstGeom>
        </p:spPr>
        <p:txBody>
          <a:bodyPr anchor="ctr"/>
          <a:lstStyle>
            <a:lvl1pPr algn="l">
              <a:defRPr sz="1000" b="0"/>
            </a:lvl1pPr>
          </a:lstStyle>
          <a:p>
            <a:pPr lvl="0"/>
            <a:r>
              <a:rPr lang="en-US"/>
              <a:t>#</a:t>
            </a:r>
          </a:p>
        </p:txBody>
      </p:sp>
      <p:sp>
        <p:nvSpPr>
          <p:cNvPr id="81" name="Text Placeholder 50">
            <a:extLst>
              <a:ext uri="{FF2B5EF4-FFF2-40B4-BE49-F238E27FC236}">
                <a16:creationId xmlns:a16="http://schemas.microsoft.com/office/drawing/2014/main" id="{5A8EB82C-1B81-5B1D-0381-092C701C5F9A}"/>
              </a:ext>
            </a:extLst>
          </p:cNvPr>
          <p:cNvSpPr>
            <a:spLocks noGrp="1"/>
          </p:cNvSpPr>
          <p:nvPr>
            <p:ph type="body" sz="quarter" idx="64" hasCustomPrompt="1"/>
          </p:nvPr>
        </p:nvSpPr>
        <p:spPr>
          <a:xfrm>
            <a:off x="4977507" y="3034531"/>
            <a:ext cx="457200" cy="219456"/>
          </a:xfrm>
          <a:prstGeom prst="rect">
            <a:avLst/>
          </a:prstGeom>
        </p:spPr>
        <p:txBody>
          <a:bodyPr anchor="ctr"/>
          <a:lstStyle>
            <a:lvl1pPr algn="l">
              <a:defRPr sz="1000" b="0"/>
            </a:lvl1pPr>
          </a:lstStyle>
          <a:p>
            <a:pPr lvl="0"/>
            <a:r>
              <a:rPr lang="en-US" dirty="0"/>
              <a:t>#</a:t>
            </a:r>
          </a:p>
        </p:txBody>
      </p:sp>
      <p:sp>
        <p:nvSpPr>
          <p:cNvPr id="82" name="Text Placeholder 50">
            <a:extLst>
              <a:ext uri="{FF2B5EF4-FFF2-40B4-BE49-F238E27FC236}">
                <a16:creationId xmlns:a16="http://schemas.microsoft.com/office/drawing/2014/main" id="{327DBB8B-7514-929C-B884-66AA5E62FD0E}"/>
              </a:ext>
            </a:extLst>
          </p:cNvPr>
          <p:cNvSpPr>
            <a:spLocks noGrp="1"/>
          </p:cNvSpPr>
          <p:nvPr>
            <p:ph type="body" sz="quarter" idx="65" hasCustomPrompt="1"/>
          </p:nvPr>
        </p:nvSpPr>
        <p:spPr>
          <a:xfrm>
            <a:off x="6550375" y="2767471"/>
            <a:ext cx="457200" cy="219456"/>
          </a:xfrm>
          <a:prstGeom prst="rect">
            <a:avLst/>
          </a:prstGeom>
        </p:spPr>
        <p:txBody>
          <a:bodyPr anchor="ctr"/>
          <a:lstStyle>
            <a:lvl1pPr algn="l">
              <a:defRPr sz="1000" b="0"/>
            </a:lvl1pPr>
          </a:lstStyle>
          <a:p>
            <a:pPr lvl="0"/>
            <a:r>
              <a:rPr lang="en-US"/>
              <a:t>#</a:t>
            </a:r>
          </a:p>
        </p:txBody>
      </p:sp>
      <p:sp>
        <p:nvSpPr>
          <p:cNvPr id="83" name="Text Placeholder 50">
            <a:extLst>
              <a:ext uri="{FF2B5EF4-FFF2-40B4-BE49-F238E27FC236}">
                <a16:creationId xmlns:a16="http://schemas.microsoft.com/office/drawing/2014/main" id="{9C17D1AC-0460-782F-C19B-276F1F25AFAC}"/>
              </a:ext>
            </a:extLst>
          </p:cNvPr>
          <p:cNvSpPr>
            <a:spLocks noGrp="1"/>
          </p:cNvSpPr>
          <p:nvPr>
            <p:ph type="body" sz="quarter" idx="66" hasCustomPrompt="1"/>
          </p:nvPr>
        </p:nvSpPr>
        <p:spPr>
          <a:xfrm>
            <a:off x="6550375" y="3034531"/>
            <a:ext cx="457200" cy="219456"/>
          </a:xfrm>
          <a:prstGeom prst="rect">
            <a:avLst/>
          </a:prstGeom>
        </p:spPr>
        <p:txBody>
          <a:bodyPr anchor="ctr"/>
          <a:lstStyle>
            <a:lvl1pPr algn="l">
              <a:defRPr sz="1000" b="0"/>
            </a:lvl1pPr>
          </a:lstStyle>
          <a:p>
            <a:pPr lvl="0"/>
            <a:r>
              <a:rPr lang="en-US"/>
              <a:t>#</a:t>
            </a:r>
          </a:p>
        </p:txBody>
      </p:sp>
      <p:sp>
        <p:nvSpPr>
          <p:cNvPr id="84" name="Rectangle 83">
            <a:extLst>
              <a:ext uri="{FF2B5EF4-FFF2-40B4-BE49-F238E27FC236}">
                <a16:creationId xmlns:a16="http://schemas.microsoft.com/office/drawing/2014/main" id="{DD787A17-016B-5698-465E-ABFD6B7A5151}"/>
              </a:ext>
            </a:extLst>
          </p:cNvPr>
          <p:cNvSpPr/>
          <p:nvPr/>
        </p:nvSpPr>
        <p:spPr>
          <a:xfrm>
            <a:off x="525317" y="4116793"/>
            <a:ext cx="8119314" cy="411971"/>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COMMENTS</a:t>
            </a:r>
          </a:p>
        </p:txBody>
      </p:sp>
      <p:sp>
        <p:nvSpPr>
          <p:cNvPr id="85" name="Text Placeholder 5">
            <a:extLst>
              <a:ext uri="{FF2B5EF4-FFF2-40B4-BE49-F238E27FC236}">
                <a16:creationId xmlns:a16="http://schemas.microsoft.com/office/drawing/2014/main" id="{8140D194-379B-7328-FDFD-68D9CD2B62C9}"/>
              </a:ext>
            </a:extLst>
          </p:cNvPr>
          <p:cNvSpPr>
            <a:spLocks noGrp="1"/>
          </p:cNvSpPr>
          <p:nvPr>
            <p:ph type="body" sz="quarter" idx="67" hasCustomPrompt="1"/>
          </p:nvPr>
        </p:nvSpPr>
        <p:spPr>
          <a:xfrm>
            <a:off x="1158766" y="4115778"/>
            <a:ext cx="7485864" cy="411970"/>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Context about the trends to inform others of the state of the pipeline</a:t>
            </a:r>
          </a:p>
        </p:txBody>
      </p:sp>
      <p:grpSp>
        <p:nvGrpSpPr>
          <p:cNvPr id="14" name="Group 13">
            <a:extLst>
              <a:ext uri="{FF2B5EF4-FFF2-40B4-BE49-F238E27FC236}">
                <a16:creationId xmlns:a16="http://schemas.microsoft.com/office/drawing/2014/main" id="{51E02CAB-3DD0-5162-FAB5-26B6D896AC7A}"/>
              </a:ext>
            </a:extLst>
          </p:cNvPr>
          <p:cNvGrpSpPr/>
          <p:nvPr/>
        </p:nvGrpSpPr>
        <p:grpSpPr>
          <a:xfrm>
            <a:off x="1026896" y="4840393"/>
            <a:ext cx="7090208" cy="200055"/>
            <a:chOff x="1234440" y="4840393"/>
            <a:chExt cx="7090208" cy="200055"/>
          </a:xfrm>
        </p:grpSpPr>
        <p:sp>
          <p:nvSpPr>
            <p:cNvPr id="15" name="TextBox 14">
              <a:extLst>
                <a:ext uri="{FF2B5EF4-FFF2-40B4-BE49-F238E27FC236}">
                  <a16:creationId xmlns:a16="http://schemas.microsoft.com/office/drawing/2014/main" id="{5B184901-1DC4-1EA8-AA3D-4E2644C7506A}"/>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6" name="Picture 15">
              <a:extLst>
                <a:ext uri="{FF2B5EF4-FFF2-40B4-BE49-F238E27FC236}">
                  <a16:creationId xmlns:a16="http://schemas.microsoft.com/office/drawing/2014/main" id="{EBC2B465-BEFD-794D-4CE3-AF5E016DE7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4179586268"/>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Product_Performance_Dashboard">
    <p:bg>
      <p:bgPr>
        <a:solidFill>
          <a:schemeClr val="bg2"/>
        </a:solidFill>
        <a:effectLst/>
      </p:bgPr>
    </p:bg>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62725F45-806C-F13E-85FC-92F8B9BC3D41}"/>
              </a:ext>
            </a:extLst>
          </p:cNvPr>
          <p:cNvGraphicFramePr>
            <a:graphicFrameLocks/>
          </p:cNvGraphicFramePr>
          <p:nvPr>
            <p:extLst>
              <p:ext uri="{D42A27DB-BD31-4B8C-83A1-F6EECF244321}">
                <p14:modId xmlns:p14="http://schemas.microsoft.com/office/powerpoint/2010/main" val="3271776450"/>
              </p:ext>
            </p:extLst>
          </p:nvPr>
        </p:nvGraphicFramePr>
        <p:xfrm>
          <a:off x="457200" y="679450"/>
          <a:ext cx="8229599" cy="3839172"/>
        </p:xfrm>
        <a:graphic>
          <a:graphicData uri="http://schemas.openxmlformats.org/drawingml/2006/table">
            <a:tbl>
              <a:tblPr firstRow="1" bandRow="1">
                <a:tableStyleId>{793D81CF-94F2-401A-BA57-92F5A7B2D0C5}</a:tableStyleId>
              </a:tblPr>
              <a:tblGrid>
                <a:gridCol w="1158902">
                  <a:extLst>
                    <a:ext uri="{9D8B030D-6E8A-4147-A177-3AD203B41FA5}">
                      <a16:colId xmlns:a16="http://schemas.microsoft.com/office/drawing/2014/main" val="959901820"/>
                    </a:ext>
                  </a:extLst>
                </a:gridCol>
                <a:gridCol w="2034157">
                  <a:extLst>
                    <a:ext uri="{9D8B030D-6E8A-4147-A177-3AD203B41FA5}">
                      <a16:colId xmlns:a16="http://schemas.microsoft.com/office/drawing/2014/main" val="4029900529"/>
                    </a:ext>
                  </a:extLst>
                </a:gridCol>
                <a:gridCol w="1259135">
                  <a:extLst>
                    <a:ext uri="{9D8B030D-6E8A-4147-A177-3AD203B41FA5}">
                      <a16:colId xmlns:a16="http://schemas.microsoft.com/office/drawing/2014/main" val="859562143"/>
                    </a:ext>
                  </a:extLst>
                </a:gridCol>
                <a:gridCol w="1259135">
                  <a:extLst>
                    <a:ext uri="{9D8B030D-6E8A-4147-A177-3AD203B41FA5}">
                      <a16:colId xmlns:a16="http://schemas.microsoft.com/office/drawing/2014/main" val="961666025"/>
                    </a:ext>
                  </a:extLst>
                </a:gridCol>
                <a:gridCol w="1259135">
                  <a:extLst>
                    <a:ext uri="{9D8B030D-6E8A-4147-A177-3AD203B41FA5}">
                      <a16:colId xmlns:a16="http://schemas.microsoft.com/office/drawing/2014/main" val="1808715328"/>
                    </a:ext>
                  </a:extLst>
                </a:gridCol>
                <a:gridCol w="1259135">
                  <a:extLst>
                    <a:ext uri="{9D8B030D-6E8A-4147-A177-3AD203B41FA5}">
                      <a16:colId xmlns:a16="http://schemas.microsoft.com/office/drawing/2014/main" val="1478796571"/>
                    </a:ext>
                  </a:extLst>
                </a:gridCol>
              </a:tblGrid>
              <a:tr h="331425">
                <a:tc>
                  <a:txBody>
                    <a:bodyPr/>
                    <a:lstStyle/>
                    <a:p>
                      <a:pPr algn="ctr"/>
                      <a:endParaRPr lang="en-US" sz="1600" b="0"/>
                    </a:p>
                  </a:txBody>
                  <a:tcPr marL="91355" marR="0" marT="45678" marB="45678">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t>METRICS</a:t>
                      </a:r>
                    </a:p>
                  </a:txBody>
                  <a:tcPr marL="91355" marR="0" marT="45678" marB="45678">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600" b="0"/>
                        <a:t>SOURCE</a:t>
                      </a:r>
                    </a:p>
                  </a:txBody>
                  <a:tcPr marL="91355" marR="0" marT="45678" marB="45678">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600" b="0"/>
                        <a:t>CURRENT</a:t>
                      </a:r>
                    </a:p>
                  </a:txBody>
                  <a:tcPr marL="91355" marR="0" marT="45678" marB="45678">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600" b="0"/>
                        <a:t>PREVIOUS</a:t>
                      </a:r>
                    </a:p>
                  </a:txBody>
                  <a:tcPr marL="91355" marR="0" marT="45678" marB="45678">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a:t>
                      </a:r>
                      <a:endParaRPr lang="en-US" sz="1600" b="0">
                        <a:latin typeface="Symbol" pitchFamily="2" charset="2"/>
                      </a:endParaRPr>
                    </a:p>
                  </a:txBody>
                  <a:tcPr marL="91355" marR="91355" marT="45678" marB="45678">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81752559"/>
                  </a:ext>
                </a:extLst>
              </a:tr>
              <a:tr h="583996">
                <a:tc>
                  <a:txBody>
                    <a:bodyPr/>
                    <a:lstStyle/>
                    <a:p>
                      <a:r>
                        <a:rPr lang="en-US" sz="1600" b="0">
                          <a:solidFill>
                            <a:schemeClr val="bg1"/>
                          </a:solidFill>
                        </a:rPr>
                        <a:t>FIND</a:t>
                      </a: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marL="171450" indent="-171450">
                        <a:buFont typeface="Arial" panose="020B0604020202020204" pitchFamily="34" charset="0"/>
                        <a:buChar char="•"/>
                      </a:pPr>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a:latin typeface="Symbol" pitchFamily="2" charset="2"/>
                      </a:endParaRP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94821533"/>
                  </a:ext>
                </a:extLst>
              </a:tr>
              <a:tr h="583996">
                <a:tc>
                  <a:txBody>
                    <a:bodyPr/>
                    <a:lstStyle/>
                    <a:p>
                      <a:r>
                        <a:rPr lang="en-US" sz="1600" b="0">
                          <a:solidFill>
                            <a:schemeClr val="bg1"/>
                          </a:solidFill>
                        </a:rPr>
                        <a:t>COMPARE</a:t>
                      </a: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marL="0" indent="0">
                        <a:buFont typeface="Arial" panose="020B0604020202020204" pitchFamily="34" charset="0"/>
                        <a:buNone/>
                      </a:pPr>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latin typeface="Symbol" pitchFamily="2" charset="2"/>
                      </a:endParaRP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8419374"/>
                  </a:ext>
                </a:extLst>
              </a:tr>
              <a:tr h="583996">
                <a:tc>
                  <a:txBody>
                    <a:bodyPr/>
                    <a:lstStyle/>
                    <a:p>
                      <a:r>
                        <a:rPr lang="en-US" sz="1600" b="0">
                          <a:solidFill>
                            <a:schemeClr val="bg1"/>
                          </a:solidFill>
                        </a:rPr>
                        <a:t>BUY</a:t>
                      </a: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marL="0" indent="0">
                        <a:buFont typeface="Arial" panose="020B0604020202020204" pitchFamily="34" charset="0"/>
                        <a:buNone/>
                      </a:pPr>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latin typeface="Symbol" pitchFamily="2" charset="2"/>
                      </a:endParaRP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46922564"/>
                  </a:ext>
                </a:extLst>
              </a:tr>
              <a:tr h="583996">
                <a:tc>
                  <a:txBody>
                    <a:bodyPr/>
                    <a:lstStyle/>
                    <a:p>
                      <a:r>
                        <a:rPr lang="en-US" sz="1600" b="0">
                          <a:solidFill>
                            <a:schemeClr val="bg1"/>
                          </a:solidFill>
                        </a:rPr>
                        <a:t>ONBOARD</a:t>
                      </a: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marL="0" indent="0">
                        <a:buFont typeface="Arial" panose="020B0604020202020204" pitchFamily="34" charset="0"/>
                        <a:buNone/>
                      </a:pPr>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latin typeface="Symbol" pitchFamily="2" charset="2"/>
                      </a:endParaRP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44201745"/>
                  </a:ext>
                </a:extLst>
              </a:tr>
              <a:tr h="583996">
                <a:tc>
                  <a:txBody>
                    <a:bodyPr/>
                    <a:lstStyle/>
                    <a:p>
                      <a:r>
                        <a:rPr lang="en-US" sz="1600" b="0">
                          <a:solidFill>
                            <a:schemeClr val="bg1"/>
                          </a:solidFill>
                        </a:rPr>
                        <a:t>USE</a:t>
                      </a: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latin typeface="Symbol" pitchFamily="2" charset="2"/>
                      </a:endParaRP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35528135"/>
                  </a:ext>
                </a:extLst>
              </a:tr>
              <a:tr h="583996">
                <a:tc>
                  <a:txBody>
                    <a:bodyPr/>
                    <a:lstStyle/>
                    <a:p>
                      <a:r>
                        <a:rPr lang="en-US" sz="1600" b="0">
                          <a:solidFill>
                            <a:schemeClr val="bg1"/>
                          </a:solidFill>
                        </a:rPr>
                        <a:t>RENEW</a:t>
                      </a: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100" b="0" dirty="0">
                        <a:latin typeface="Symbol" pitchFamily="2" charset="2"/>
                      </a:endParaRPr>
                    </a:p>
                  </a:txBody>
                  <a:tcPr marL="91355" marR="91355" marT="45678" marB="4567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72149604"/>
                  </a:ext>
                </a:extLst>
              </a:tr>
            </a:tbl>
          </a:graphicData>
        </a:graphic>
      </p:graphicFrame>
      <p:sp>
        <p:nvSpPr>
          <p:cNvPr id="4" name="Title 1">
            <a:extLst>
              <a:ext uri="{FF2B5EF4-FFF2-40B4-BE49-F238E27FC236}">
                <a16:creationId xmlns:a16="http://schemas.microsoft.com/office/drawing/2014/main" id="{FFA8313F-5EFE-2620-9687-71779BA7DA02}"/>
              </a:ext>
            </a:extLst>
          </p:cNvPr>
          <p:cNvSpPr txBox="1">
            <a:spLocks/>
          </p:cNvSpPr>
          <p:nvPr/>
        </p:nvSpPr>
        <p:spPr>
          <a:xfrm>
            <a:off x="374904" y="162264"/>
            <a:ext cx="3426297"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defTabSz="914400"/>
            <a:r>
              <a:rPr lang="en-US"/>
              <a:t>Product Performance Dashboard</a:t>
            </a:r>
          </a:p>
        </p:txBody>
      </p:sp>
      <p:sp>
        <p:nvSpPr>
          <p:cNvPr id="7" name="Rectangle 6">
            <a:extLst>
              <a:ext uri="{FF2B5EF4-FFF2-40B4-BE49-F238E27FC236}">
                <a16:creationId xmlns:a16="http://schemas.microsoft.com/office/drawing/2014/main" id="{74B25BE7-A0A0-C8E8-8E5F-A30BB0AC9999}"/>
              </a:ext>
            </a:extLst>
          </p:cNvPr>
          <p:cNvSpPr/>
          <p:nvPr/>
        </p:nvSpPr>
        <p:spPr>
          <a:xfrm>
            <a:off x="3863764" y="144011"/>
            <a:ext cx="296536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FOR</a:t>
            </a:r>
          </a:p>
        </p:txBody>
      </p:sp>
      <p:sp>
        <p:nvSpPr>
          <p:cNvPr id="8" name="Text Placeholder 5">
            <a:extLst>
              <a:ext uri="{FF2B5EF4-FFF2-40B4-BE49-F238E27FC236}">
                <a16:creationId xmlns:a16="http://schemas.microsoft.com/office/drawing/2014/main" id="{55E2286A-35A5-B1C8-B4D4-B8F1C14254DF}"/>
              </a:ext>
            </a:extLst>
          </p:cNvPr>
          <p:cNvSpPr>
            <a:spLocks noGrp="1"/>
          </p:cNvSpPr>
          <p:nvPr>
            <p:ph type="body" sz="quarter" idx="28" hasCustomPrompt="1"/>
          </p:nvPr>
        </p:nvSpPr>
        <p:spPr>
          <a:xfrm>
            <a:off x="3873389" y="327024"/>
            <a:ext cx="2965357" cy="274320"/>
          </a:xfrm>
          <a:prstGeom prst="rect">
            <a:avLst/>
          </a:prstGeom>
        </p:spPr>
        <p:txBody>
          <a:bodyPr lIns="45720" rIns="45720" anchor="ctr" anchorCtr="0">
            <a:normAutofit/>
          </a:bodyPr>
          <a:lstStyle>
            <a:lvl1pPr marL="0" indent="0" algn="l">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dirty="0"/>
              <a:t>Product/portfolio/organization</a:t>
            </a:r>
          </a:p>
        </p:txBody>
      </p:sp>
      <p:sp>
        <p:nvSpPr>
          <p:cNvPr id="11" name="Table Placeholder 10">
            <a:extLst>
              <a:ext uri="{FF2B5EF4-FFF2-40B4-BE49-F238E27FC236}">
                <a16:creationId xmlns:a16="http://schemas.microsoft.com/office/drawing/2014/main" id="{33113E91-0B85-F410-3157-32FF0A3F58CD}"/>
              </a:ext>
            </a:extLst>
          </p:cNvPr>
          <p:cNvSpPr>
            <a:spLocks noGrp="1"/>
          </p:cNvSpPr>
          <p:nvPr>
            <p:ph type="tbl" sz="quarter" idx="29" hasCustomPrompt="1"/>
          </p:nvPr>
        </p:nvSpPr>
        <p:spPr>
          <a:xfrm>
            <a:off x="1631950" y="1025525"/>
            <a:ext cx="7054850" cy="3489325"/>
          </a:xfrm>
          <a:prstGeom prst="rect">
            <a:avLst/>
          </a:prstGeom>
          <a:noFill/>
          <a:ln>
            <a:noFill/>
          </a:ln>
        </p:spPr>
        <p:txBody>
          <a:bodyPr/>
          <a:lstStyle>
            <a:lvl1pPr>
              <a:defRPr sz="1000"/>
            </a:lvl1pPr>
          </a:lstStyle>
          <a:p>
            <a:r>
              <a:rPr lang="en-US"/>
              <a:t>Format and size the table for your organization’s dashboard</a:t>
            </a:r>
          </a:p>
        </p:txBody>
      </p:sp>
      <p:sp>
        <p:nvSpPr>
          <p:cNvPr id="12" name="TextBox 11">
            <a:extLst>
              <a:ext uri="{FF2B5EF4-FFF2-40B4-BE49-F238E27FC236}">
                <a16:creationId xmlns:a16="http://schemas.microsoft.com/office/drawing/2014/main" id="{5A0CEF90-5334-861C-3CD6-404E4ECC487E}"/>
              </a:ext>
            </a:extLst>
          </p:cNvPr>
          <p:cNvSpPr txBox="1"/>
          <p:nvPr/>
        </p:nvSpPr>
        <p:spPr>
          <a:xfrm>
            <a:off x="384048" y="457200"/>
            <a:ext cx="3226055" cy="201066"/>
          </a:xfrm>
          <a:prstGeom prst="rect">
            <a:avLst/>
          </a:prstGeom>
          <a:noFill/>
        </p:spPr>
        <p:txBody>
          <a:bodyPr wrap="square" lIns="91440" rIns="91440" rtlCol="0" anchor="ctr">
            <a:noAutofit/>
          </a:bodyPr>
          <a:lstStyle/>
          <a:p>
            <a:pPr algn="l"/>
            <a:r>
              <a:rPr lang="en-US" sz="900" b="0" i="0">
                <a:latin typeface="Calibri" panose="020F0502020204030204" pitchFamily="34" charset="0"/>
                <a:ea typeface="Century Gothic" charset="0"/>
                <a:cs typeface="Calibri" panose="020F0502020204030204" pitchFamily="34" charset="0"/>
              </a:rPr>
              <a:t>Monitor product metrics for the customer journey</a:t>
            </a:r>
          </a:p>
        </p:txBody>
      </p:sp>
      <p:sp>
        <p:nvSpPr>
          <p:cNvPr id="13" name="TextBox 12">
            <a:extLst>
              <a:ext uri="{FF2B5EF4-FFF2-40B4-BE49-F238E27FC236}">
                <a16:creationId xmlns:a16="http://schemas.microsoft.com/office/drawing/2014/main" id="{1B8BAB7C-23B7-A6D3-33EB-DD4B4EC71C31}"/>
              </a:ext>
            </a:extLst>
          </p:cNvPr>
          <p:cNvSpPr txBox="1"/>
          <p:nvPr/>
        </p:nvSpPr>
        <p:spPr>
          <a:xfrm>
            <a:off x="0" y="-326352"/>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Measure performance of your product throughout the customer’s journey from finding you to renewing your offering.</a:t>
            </a:r>
          </a:p>
        </p:txBody>
      </p:sp>
      <p:grpSp>
        <p:nvGrpSpPr>
          <p:cNvPr id="20" name="Group 19">
            <a:extLst>
              <a:ext uri="{FF2B5EF4-FFF2-40B4-BE49-F238E27FC236}">
                <a16:creationId xmlns:a16="http://schemas.microsoft.com/office/drawing/2014/main" id="{C38B630A-B3D0-1705-0D52-912066F944B3}"/>
              </a:ext>
            </a:extLst>
          </p:cNvPr>
          <p:cNvGrpSpPr/>
          <p:nvPr/>
        </p:nvGrpSpPr>
        <p:grpSpPr>
          <a:xfrm>
            <a:off x="1026896" y="4840393"/>
            <a:ext cx="7090208" cy="200055"/>
            <a:chOff x="1234440" y="4840393"/>
            <a:chExt cx="7090208" cy="200055"/>
          </a:xfrm>
        </p:grpSpPr>
        <p:sp>
          <p:nvSpPr>
            <p:cNvPr id="21" name="TextBox 20">
              <a:extLst>
                <a:ext uri="{FF2B5EF4-FFF2-40B4-BE49-F238E27FC236}">
                  <a16:creationId xmlns:a16="http://schemas.microsoft.com/office/drawing/2014/main" id="{11F8F1B5-374B-2AE4-5602-4A9E53DB639F}"/>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22" name="Picture 21">
              <a:extLst>
                <a:ext uri="{FF2B5EF4-FFF2-40B4-BE49-F238E27FC236}">
                  <a16:creationId xmlns:a16="http://schemas.microsoft.com/office/drawing/2014/main" id="{8C5C9EA4-3FE3-FB7D-AD8A-B8DC64ED21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
        <p:nvSpPr>
          <p:cNvPr id="2" name="Rectangle 1">
            <a:extLst>
              <a:ext uri="{FF2B5EF4-FFF2-40B4-BE49-F238E27FC236}">
                <a16:creationId xmlns:a16="http://schemas.microsoft.com/office/drawing/2014/main" id="{9C21EE68-A655-DC09-1A3F-346EC2EFD6DC}"/>
              </a:ext>
            </a:extLst>
          </p:cNvPr>
          <p:cNvSpPr/>
          <p:nvPr/>
        </p:nvSpPr>
        <p:spPr>
          <a:xfrm>
            <a:off x="6891687" y="144011"/>
            <a:ext cx="1795111"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TIME PERIOD</a:t>
            </a:r>
          </a:p>
        </p:txBody>
      </p:sp>
      <p:sp>
        <p:nvSpPr>
          <p:cNvPr id="9" name="Text Placeholder 8">
            <a:extLst>
              <a:ext uri="{FF2B5EF4-FFF2-40B4-BE49-F238E27FC236}">
                <a16:creationId xmlns:a16="http://schemas.microsoft.com/office/drawing/2014/main" id="{148A366B-7DC7-E351-45D1-FBB85E52C575}"/>
              </a:ext>
            </a:extLst>
          </p:cNvPr>
          <p:cNvSpPr>
            <a:spLocks noGrp="1"/>
          </p:cNvSpPr>
          <p:nvPr>
            <p:ph type="body" sz="quarter" idx="30" hasCustomPrompt="1"/>
          </p:nvPr>
        </p:nvSpPr>
        <p:spPr>
          <a:xfrm>
            <a:off x="6891338" y="327024"/>
            <a:ext cx="1795462" cy="274320"/>
          </a:xfrm>
        </p:spPr>
        <p:txBody>
          <a:bodyPr lIns="45720" rIns="45720">
            <a:noAutofit/>
          </a:bodyPr>
          <a:lstStyle>
            <a:lvl1pPr>
              <a:defRPr sz="1000"/>
            </a:lvl1pPr>
          </a:lstStyle>
          <a:p>
            <a:pPr lvl="0"/>
            <a:r>
              <a:rPr lang="en-US" dirty="0"/>
              <a:t>Time period (month/year)</a:t>
            </a:r>
          </a:p>
        </p:txBody>
      </p:sp>
    </p:spTree>
    <p:extLst>
      <p:ext uri="{BB962C8B-B14F-4D97-AF65-F5344CB8AC3E}">
        <p14:creationId xmlns:p14="http://schemas.microsoft.com/office/powerpoint/2010/main" val="1694923028"/>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Retrospectiv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D9BFE-7761-E307-E603-CE979288E6D3}"/>
              </a:ext>
            </a:extLst>
          </p:cNvPr>
          <p:cNvSpPr/>
          <p:nvPr/>
        </p:nvSpPr>
        <p:spPr>
          <a:xfrm>
            <a:off x="457200" y="1242908"/>
            <a:ext cx="2011680" cy="365760"/>
          </a:xfrm>
          <a:prstGeom prst="rect">
            <a:avLst/>
          </a:prstGeom>
          <a:solidFill>
            <a:schemeClr val="accent1"/>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START</a:t>
            </a:r>
          </a:p>
        </p:txBody>
      </p:sp>
      <p:sp>
        <p:nvSpPr>
          <p:cNvPr id="4" name="Rectangle 3">
            <a:extLst>
              <a:ext uri="{FF2B5EF4-FFF2-40B4-BE49-F238E27FC236}">
                <a16:creationId xmlns:a16="http://schemas.microsoft.com/office/drawing/2014/main" id="{112D34A3-5BFC-C4A7-01C7-9A984296636E}"/>
              </a:ext>
            </a:extLst>
          </p:cNvPr>
          <p:cNvSpPr/>
          <p:nvPr/>
        </p:nvSpPr>
        <p:spPr>
          <a:xfrm>
            <a:off x="2529841" y="1242908"/>
            <a:ext cx="2011680" cy="365760"/>
          </a:xfrm>
          <a:prstGeom prst="rect">
            <a:avLst/>
          </a:prstGeom>
          <a:solidFill>
            <a:schemeClr val="accent4"/>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CHANGE</a:t>
            </a:r>
          </a:p>
        </p:txBody>
      </p:sp>
      <p:sp>
        <p:nvSpPr>
          <p:cNvPr id="5" name="Rectangle 4">
            <a:extLst>
              <a:ext uri="{FF2B5EF4-FFF2-40B4-BE49-F238E27FC236}">
                <a16:creationId xmlns:a16="http://schemas.microsoft.com/office/drawing/2014/main" id="{708493E7-89EF-61FA-757E-BE18122678E1}"/>
              </a:ext>
            </a:extLst>
          </p:cNvPr>
          <p:cNvSpPr/>
          <p:nvPr/>
        </p:nvSpPr>
        <p:spPr>
          <a:xfrm>
            <a:off x="4602482" y="1242908"/>
            <a:ext cx="2011680" cy="365760"/>
          </a:xfrm>
          <a:prstGeom prst="rect">
            <a:avLst/>
          </a:prstGeom>
          <a:solidFill>
            <a:schemeClr val="accent3"/>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STOP</a:t>
            </a:r>
          </a:p>
        </p:txBody>
      </p:sp>
      <p:sp>
        <p:nvSpPr>
          <p:cNvPr id="6" name="Rectangle 5">
            <a:extLst>
              <a:ext uri="{FF2B5EF4-FFF2-40B4-BE49-F238E27FC236}">
                <a16:creationId xmlns:a16="http://schemas.microsoft.com/office/drawing/2014/main" id="{6B6B6EAD-567E-768B-0A93-49A49F494065}"/>
              </a:ext>
            </a:extLst>
          </p:cNvPr>
          <p:cNvSpPr/>
          <p:nvPr/>
        </p:nvSpPr>
        <p:spPr>
          <a:xfrm>
            <a:off x="6675122" y="1242908"/>
            <a:ext cx="2011680" cy="365760"/>
          </a:xfrm>
          <a:prstGeom prst="rect">
            <a:avLst/>
          </a:prstGeom>
          <a:solidFill>
            <a:schemeClr val="tx2"/>
          </a:solidFill>
          <a:ln>
            <a:noFill/>
          </a:ln>
          <a:effectLst/>
        </p:spPr>
        <p:txBody>
          <a:bodyPr wrap="square" lIns="91103" tIns="45552" rIns="91103" bIns="45552" rtlCol="0" anchor="ctr" anchorCtr="0">
            <a:normAutofit/>
          </a:bodyPr>
          <a:lstStyle/>
          <a:p>
            <a:pPr algn="ctr"/>
            <a:r>
              <a:rPr lang="en-US" sz="1595" b="0" i="0">
                <a:ln w="0">
                  <a:noFill/>
                </a:ln>
                <a:solidFill>
                  <a:schemeClr val="bg1"/>
                </a:solidFill>
                <a:latin typeface="+mj-lt"/>
                <a:ea typeface="+mj-ea"/>
                <a:cs typeface="Calibri" panose="020F0502020204030204" pitchFamily="34" charset="0"/>
              </a:rPr>
              <a:t>PARTICIPANTS</a:t>
            </a:r>
            <a:endParaRPr lang="en-US" sz="1595" b="0" i="0" cap="none" spc="0">
              <a:ln w="0">
                <a:noFill/>
              </a:ln>
              <a:solidFill>
                <a:schemeClr val="bg1"/>
              </a:solidFill>
              <a:latin typeface="+mj-lt"/>
              <a:ea typeface="+mj-ea"/>
              <a:cs typeface="Calibri" panose="020F0502020204030204" pitchFamily="34" charset="0"/>
            </a:endParaRPr>
          </a:p>
        </p:txBody>
      </p:sp>
      <p:sp>
        <p:nvSpPr>
          <p:cNvPr id="7" name="Rectangle 6">
            <a:extLst>
              <a:ext uri="{FF2B5EF4-FFF2-40B4-BE49-F238E27FC236}">
                <a16:creationId xmlns:a16="http://schemas.microsoft.com/office/drawing/2014/main" id="{F2D50836-5465-D67B-4C8D-3D9490F5BF23}"/>
              </a:ext>
            </a:extLst>
          </p:cNvPr>
          <p:cNvSpPr/>
          <p:nvPr/>
        </p:nvSpPr>
        <p:spPr>
          <a:xfrm>
            <a:off x="457200" y="1682175"/>
            <a:ext cx="2011680" cy="2832675"/>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8" name="Rectangle 7">
            <a:extLst>
              <a:ext uri="{FF2B5EF4-FFF2-40B4-BE49-F238E27FC236}">
                <a16:creationId xmlns:a16="http://schemas.microsoft.com/office/drawing/2014/main" id="{9B58E683-6E68-7FCB-8552-B27894BB0400}"/>
              </a:ext>
            </a:extLst>
          </p:cNvPr>
          <p:cNvSpPr/>
          <p:nvPr/>
        </p:nvSpPr>
        <p:spPr>
          <a:xfrm>
            <a:off x="2529841" y="1682175"/>
            <a:ext cx="2011680" cy="2832675"/>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9" name="Rectangle 8">
            <a:extLst>
              <a:ext uri="{FF2B5EF4-FFF2-40B4-BE49-F238E27FC236}">
                <a16:creationId xmlns:a16="http://schemas.microsoft.com/office/drawing/2014/main" id="{CFE8B7DF-5B39-E04E-58C9-877E9BC941EB}"/>
              </a:ext>
            </a:extLst>
          </p:cNvPr>
          <p:cNvSpPr/>
          <p:nvPr/>
        </p:nvSpPr>
        <p:spPr>
          <a:xfrm>
            <a:off x="4602482" y="1682175"/>
            <a:ext cx="2011680" cy="2832675"/>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10" name="Rectangle 9">
            <a:extLst>
              <a:ext uri="{FF2B5EF4-FFF2-40B4-BE49-F238E27FC236}">
                <a16:creationId xmlns:a16="http://schemas.microsoft.com/office/drawing/2014/main" id="{1B2C3405-BA2A-3E53-8D51-D0F98810B3AC}"/>
              </a:ext>
            </a:extLst>
          </p:cNvPr>
          <p:cNvSpPr/>
          <p:nvPr/>
        </p:nvSpPr>
        <p:spPr>
          <a:xfrm>
            <a:off x="6675122" y="1682176"/>
            <a:ext cx="2011680" cy="2269567"/>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11" name="Text Placeholder 8">
            <a:extLst>
              <a:ext uri="{FF2B5EF4-FFF2-40B4-BE49-F238E27FC236}">
                <a16:creationId xmlns:a16="http://schemas.microsoft.com/office/drawing/2014/main" id="{1715D578-8D2F-E941-2737-D388A9BE7A08}"/>
              </a:ext>
            </a:extLst>
          </p:cNvPr>
          <p:cNvSpPr>
            <a:spLocks noGrp="1"/>
          </p:cNvSpPr>
          <p:nvPr>
            <p:ph type="body" sz="quarter" idx="10" hasCustomPrompt="1"/>
          </p:nvPr>
        </p:nvSpPr>
        <p:spPr>
          <a:xfrm>
            <a:off x="457200" y="1682175"/>
            <a:ext cx="2011680" cy="2832675"/>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start</a:t>
            </a:r>
          </a:p>
        </p:txBody>
      </p:sp>
      <p:sp>
        <p:nvSpPr>
          <p:cNvPr id="12" name="Text Placeholder 8">
            <a:extLst>
              <a:ext uri="{FF2B5EF4-FFF2-40B4-BE49-F238E27FC236}">
                <a16:creationId xmlns:a16="http://schemas.microsoft.com/office/drawing/2014/main" id="{BF8FB078-098F-9152-62D0-5EF2EC37720B}"/>
              </a:ext>
            </a:extLst>
          </p:cNvPr>
          <p:cNvSpPr>
            <a:spLocks noGrp="1"/>
          </p:cNvSpPr>
          <p:nvPr>
            <p:ph type="body" sz="quarter" idx="11" hasCustomPrompt="1"/>
          </p:nvPr>
        </p:nvSpPr>
        <p:spPr>
          <a:xfrm>
            <a:off x="2529841" y="1682175"/>
            <a:ext cx="2011680" cy="2832675"/>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change</a:t>
            </a:r>
          </a:p>
        </p:txBody>
      </p:sp>
      <p:sp>
        <p:nvSpPr>
          <p:cNvPr id="13" name="Text Placeholder 8">
            <a:extLst>
              <a:ext uri="{FF2B5EF4-FFF2-40B4-BE49-F238E27FC236}">
                <a16:creationId xmlns:a16="http://schemas.microsoft.com/office/drawing/2014/main" id="{E9BBEE76-9BA4-868D-E64A-4D94E925C867}"/>
              </a:ext>
            </a:extLst>
          </p:cNvPr>
          <p:cNvSpPr>
            <a:spLocks noGrp="1"/>
          </p:cNvSpPr>
          <p:nvPr>
            <p:ph type="body" sz="quarter" idx="12" hasCustomPrompt="1"/>
          </p:nvPr>
        </p:nvSpPr>
        <p:spPr>
          <a:xfrm>
            <a:off x="4602482" y="1682175"/>
            <a:ext cx="2011680" cy="2832675"/>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stop</a:t>
            </a:r>
          </a:p>
        </p:txBody>
      </p:sp>
      <p:sp>
        <p:nvSpPr>
          <p:cNvPr id="14" name="Text Placeholder 8">
            <a:extLst>
              <a:ext uri="{FF2B5EF4-FFF2-40B4-BE49-F238E27FC236}">
                <a16:creationId xmlns:a16="http://schemas.microsoft.com/office/drawing/2014/main" id="{6C22EB00-62FE-D971-1F58-69C2D5AB1ADA}"/>
              </a:ext>
            </a:extLst>
          </p:cNvPr>
          <p:cNvSpPr>
            <a:spLocks noGrp="1"/>
          </p:cNvSpPr>
          <p:nvPr>
            <p:ph type="body" sz="quarter" idx="13" hasCustomPrompt="1"/>
          </p:nvPr>
        </p:nvSpPr>
        <p:spPr>
          <a:xfrm>
            <a:off x="6675122" y="1682175"/>
            <a:ext cx="2011680" cy="2269567"/>
          </a:xfrm>
          <a:prstGeom prst="rect">
            <a:avLst/>
          </a:prstGeom>
        </p:spPr>
        <p:txBody>
          <a:bodyPr wrap="square">
            <a:normAutofit/>
          </a:bodyPr>
          <a:lstStyle>
            <a:lvl1pPr marL="0" indent="0">
              <a:spcAft>
                <a:spcPts val="300"/>
              </a:spcAft>
              <a:buNone/>
              <a:defRPr sz="1000">
                <a:latin typeface="+mn-lt"/>
                <a:ea typeface="+mn-ea"/>
              </a:defRPr>
            </a:lvl1pPr>
          </a:lstStyle>
          <a:p>
            <a:pPr lvl="0"/>
            <a:r>
              <a:rPr lang="en-US" dirty="0"/>
              <a:t>List of participants</a:t>
            </a:r>
          </a:p>
        </p:txBody>
      </p:sp>
      <p:sp>
        <p:nvSpPr>
          <p:cNvPr id="15" name="TextBox 14">
            <a:extLst>
              <a:ext uri="{FF2B5EF4-FFF2-40B4-BE49-F238E27FC236}">
                <a16:creationId xmlns:a16="http://schemas.microsoft.com/office/drawing/2014/main" id="{117BDA51-F233-0FFD-593A-06216F370D37}"/>
              </a:ext>
            </a:extLst>
          </p:cNvPr>
          <p:cNvSpPr txBox="1"/>
          <p:nvPr/>
        </p:nvSpPr>
        <p:spPr>
          <a:xfrm>
            <a:off x="374904" y="128016"/>
            <a:ext cx="4572000" cy="369332"/>
          </a:xfrm>
          <a:prstGeom prst="rect">
            <a:avLst/>
          </a:prstGeom>
          <a:noFill/>
        </p:spPr>
        <p:txBody>
          <a:bodyPr wrap="square" anchor="ctr">
            <a:spAutoFit/>
          </a:bodyPr>
          <a:lstStyle/>
          <a:p>
            <a:r>
              <a:rPr lang="en-US" sz="1800" b="0" i="0" kern="1200">
                <a:solidFill>
                  <a:schemeClr val="tx1"/>
                </a:solidFill>
                <a:latin typeface="+mj-lt"/>
                <a:ea typeface="+mj-ea"/>
                <a:cs typeface="Calibri" panose="020F0502020204030204" pitchFamily="34" charset="0"/>
              </a:rPr>
              <a:t>Retrospective</a:t>
            </a:r>
          </a:p>
        </p:txBody>
      </p:sp>
      <p:sp>
        <p:nvSpPr>
          <p:cNvPr id="16" name="Rectangle 15">
            <a:extLst>
              <a:ext uri="{FF2B5EF4-FFF2-40B4-BE49-F238E27FC236}">
                <a16:creationId xmlns:a16="http://schemas.microsoft.com/office/drawing/2014/main" id="{34908787-B485-C683-DA58-6016FAA80FE4}"/>
              </a:ext>
            </a:extLst>
          </p:cNvPr>
          <p:cNvSpPr/>
          <p:nvPr/>
        </p:nvSpPr>
        <p:spPr>
          <a:xfrm>
            <a:off x="6675122" y="4022081"/>
            <a:ext cx="2011680" cy="495645"/>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CONDUCTED ON</a:t>
            </a:r>
          </a:p>
        </p:txBody>
      </p:sp>
      <p:sp>
        <p:nvSpPr>
          <p:cNvPr id="17" name="Text Placeholder 8">
            <a:extLst>
              <a:ext uri="{FF2B5EF4-FFF2-40B4-BE49-F238E27FC236}">
                <a16:creationId xmlns:a16="http://schemas.microsoft.com/office/drawing/2014/main" id="{8F6FF75B-872A-2669-F5CD-65639D95763A}"/>
              </a:ext>
            </a:extLst>
          </p:cNvPr>
          <p:cNvSpPr>
            <a:spLocks noGrp="1"/>
          </p:cNvSpPr>
          <p:nvPr>
            <p:ph type="body" sz="quarter" idx="14" hasCustomPrompt="1"/>
          </p:nvPr>
        </p:nvSpPr>
        <p:spPr>
          <a:xfrm>
            <a:off x="6675122" y="4214643"/>
            <a:ext cx="2011680" cy="300207"/>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date</a:t>
            </a:r>
          </a:p>
        </p:txBody>
      </p:sp>
      <p:sp>
        <p:nvSpPr>
          <p:cNvPr id="20" name="Rectangle 19">
            <a:extLst>
              <a:ext uri="{FF2B5EF4-FFF2-40B4-BE49-F238E27FC236}">
                <a16:creationId xmlns:a16="http://schemas.microsoft.com/office/drawing/2014/main" id="{17BD8F67-8890-16EB-98F7-5CB53E0FC083}"/>
              </a:ext>
            </a:extLst>
          </p:cNvPr>
          <p:cNvSpPr/>
          <p:nvPr/>
        </p:nvSpPr>
        <p:spPr>
          <a:xfrm>
            <a:off x="457201" y="716407"/>
            <a:ext cx="8229598" cy="457199"/>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PHASE</a:t>
            </a:r>
          </a:p>
        </p:txBody>
      </p:sp>
      <p:sp>
        <p:nvSpPr>
          <p:cNvPr id="21" name="Text Placeholder 5">
            <a:extLst>
              <a:ext uri="{FF2B5EF4-FFF2-40B4-BE49-F238E27FC236}">
                <a16:creationId xmlns:a16="http://schemas.microsoft.com/office/drawing/2014/main" id="{D8564BEB-CEF8-3CBD-450A-C511E80CE32A}"/>
              </a:ext>
            </a:extLst>
          </p:cNvPr>
          <p:cNvSpPr>
            <a:spLocks noGrp="1"/>
          </p:cNvSpPr>
          <p:nvPr>
            <p:ph type="body" sz="quarter" idx="27" hasCustomPrompt="1"/>
          </p:nvPr>
        </p:nvSpPr>
        <p:spPr>
          <a:xfrm>
            <a:off x="457201" y="888622"/>
            <a:ext cx="8229598" cy="266805"/>
          </a:xfrm>
          <a:prstGeom prst="rect">
            <a:avLst/>
          </a:prstGeom>
        </p:spPr>
        <p:txBody>
          <a:bodyPr wrap="square">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Phase such as plan, release, or launch</a:t>
            </a:r>
          </a:p>
        </p:txBody>
      </p:sp>
      <p:sp>
        <p:nvSpPr>
          <p:cNvPr id="2" name="TextBox 1">
            <a:extLst>
              <a:ext uri="{FF2B5EF4-FFF2-40B4-BE49-F238E27FC236}">
                <a16:creationId xmlns:a16="http://schemas.microsoft.com/office/drawing/2014/main" id="{4ED7A0C8-879C-3B7B-D7C2-BBC66871839B}"/>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Improve future performance by reflecting on the past</a:t>
            </a:r>
          </a:p>
        </p:txBody>
      </p:sp>
      <p:sp>
        <p:nvSpPr>
          <p:cNvPr id="22" name="Rectangle 21">
            <a:extLst>
              <a:ext uri="{FF2B5EF4-FFF2-40B4-BE49-F238E27FC236}">
                <a16:creationId xmlns:a16="http://schemas.microsoft.com/office/drawing/2014/main" id="{1241117F-E47D-D052-D5DA-A63F6AAE4DE7}"/>
              </a:ext>
            </a:extLst>
          </p:cNvPr>
          <p:cNvSpPr/>
          <p:nvPr/>
        </p:nvSpPr>
        <p:spPr>
          <a:xfrm>
            <a:off x="6756011" y="136350"/>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3" name="Text Placeholder 5">
            <a:extLst>
              <a:ext uri="{FF2B5EF4-FFF2-40B4-BE49-F238E27FC236}">
                <a16:creationId xmlns:a16="http://schemas.microsoft.com/office/drawing/2014/main" id="{CFB2572B-FC7B-070F-FB6C-899C78F2DF73}"/>
              </a:ext>
            </a:extLst>
          </p:cNvPr>
          <p:cNvSpPr>
            <a:spLocks noGrp="1"/>
          </p:cNvSpPr>
          <p:nvPr>
            <p:ph type="body" sz="quarter" idx="26" hasCustomPrompt="1"/>
          </p:nvPr>
        </p:nvSpPr>
        <p:spPr>
          <a:xfrm>
            <a:off x="6756012" y="333884"/>
            <a:ext cx="1930786"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24" name="Rectangle 23">
            <a:extLst>
              <a:ext uri="{FF2B5EF4-FFF2-40B4-BE49-F238E27FC236}">
                <a16:creationId xmlns:a16="http://schemas.microsoft.com/office/drawing/2014/main" id="{90EDFFF9-E838-B7C3-CEE7-A273A2F2F905}"/>
              </a:ext>
            </a:extLst>
          </p:cNvPr>
          <p:cNvSpPr/>
          <p:nvPr/>
        </p:nvSpPr>
        <p:spPr>
          <a:xfrm>
            <a:off x="4757378" y="136350"/>
            <a:ext cx="19307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5" name="Text Placeholder 5">
            <a:extLst>
              <a:ext uri="{FF2B5EF4-FFF2-40B4-BE49-F238E27FC236}">
                <a16:creationId xmlns:a16="http://schemas.microsoft.com/office/drawing/2014/main" id="{4BAAC7C4-B1BD-89BE-B267-2E0B4C5ECA5B}"/>
              </a:ext>
            </a:extLst>
          </p:cNvPr>
          <p:cNvSpPr>
            <a:spLocks noGrp="1"/>
          </p:cNvSpPr>
          <p:nvPr>
            <p:ph type="body" sz="quarter" idx="32" hasCustomPrompt="1"/>
          </p:nvPr>
        </p:nvSpPr>
        <p:spPr>
          <a:xfrm>
            <a:off x="4757378" y="333884"/>
            <a:ext cx="19307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Product, service, release, model</a:t>
            </a:r>
          </a:p>
        </p:txBody>
      </p:sp>
      <p:sp>
        <p:nvSpPr>
          <p:cNvPr id="18" name="TextBox 17">
            <a:extLst>
              <a:ext uri="{FF2B5EF4-FFF2-40B4-BE49-F238E27FC236}">
                <a16:creationId xmlns:a16="http://schemas.microsoft.com/office/drawing/2014/main" id="{D3F2435E-D148-7DFB-F304-F51235B94E7F}"/>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Perform retrospectives periodically to learn from planning, releasing, and delivering your products.</a:t>
            </a:r>
          </a:p>
        </p:txBody>
      </p:sp>
      <p:grpSp>
        <p:nvGrpSpPr>
          <p:cNvPr id="35" name="Group 34">
            <a:extLst>
              <a:ext uri="{FF2B5EF4-FFF2-40B4-BE49-F238E27FC236}">
                <a16:creationId xmlns:a16="http://schemas.microsoft.com/office/drawing/2014/main" id="{30AD0A17-A897-19FF-95DE-698F0AA7D12E}"/>
              </a:ext>
            </a:extLst>
          </p:cNvPr>
          <p:cNvGrpSpPr/>
          <p:nvPr/>
        </p:nvGrpSpPr>
        <p:grpSpPr>
          <a:xfrm>
            <a:off x="1026896" y="4840393"/>
            <a:ext cx="7090208" cy="200055"/>
            <a:chOff x="1234440" y="4840393"/>
            <a:chExt cx="7090208" cy="200055"/>
          </a:xfrm>
        </p:grpSpPr>
        <p:sp>
          <p:nvSpPr>
            <p:cNvPr id="36" name="TextBox 35">
              <a:extLst>
                <a:ext uri="{FF2B5EF4-FFF2-40B4-BE49-F238E27FC236}">
                  <a16:creationId xmlns:a16="http://schemas.microsoft.com/office/drawing/2014/main" id="{6DAE987E-4893-F3B3-AB00-91AB885BC120}"/>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37" name="Picture 36">
              <a:extLst>
                <a:ext uri="{FF2B5EF4-FFF2-40B4-BE49-F238E27FC236}">
                  <a16:creationId xmlns:a16="http://schemas.microsoft.com/office/drawing/2014/main" id="{97732D7A-2671-C04A-280E-E36C19DD33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3793569083"/>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260B0-7AED-DAA0-5FE0-D8066706BB48}"/>
              </a:ext>
            </a:extLst>
          </p:cNvPr>
          <p:cNvSpPr txBox="1"/>
          <p:nvPr/>
        </p:nvSpPr>
        <p:spPr>
          <a:xfrm>
            <a:off x="2362200" y="1828800"/>
            <a:ext cx="4419600" cy="914400"/>
          </a:xfrm>
          <a:prstGeom prst="rect">
            <a:avLst/>
          </a:prstGeom>
          <a:noFill/>
        </p:spPr>
        <p:txBody>
          <a:bodyPr wrap="none" rtlCol="0" anchor="ctr">
            <a:noAutofit/>
          </a:bodyPr>
          <a:lstStyle/>
          <a:p>
            <a:pPr algn="ctr"/>
            <a:r>
              <a:rPr lang="en-US" sz="6000" b="0" i="0" dirty="0">
                <a:solidFill>
                  <a:schemeClr val="bg1"/>
                </a:solidFill>
                <a:latin typeface="+mj-lt"/>
                <a:ea typeface="Century Gothic" charset="0"/>
                <a:cs typeface="Calibri" panose="020F0502020204030204" pitchFamily="34" charset="0"/>
              </a:rPr>
              <a:t>STRATEGY</a:t>
            </a:r>
          </a:p>
        </p:txBody>
      </p:sp>
    </p:spTree>
    <p:extLst>
      <p:ext uri="{BB962C8B-B14F-4D97-AF65-F5344CB8AC3E}">
        <p14:creationId xmlns:p14="http://schemas.microsoft.com/office/powerpoint/2010/main" val="1368363527"/>
      </p:ext>
    </p:extLst>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Market/Product Matrix">
    <p:bg>
      <p:bgPr>
        <a:solidFill>
          <a:schemeClr val="bg2"/>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A50E753-CB72-C1D0-468E-69F3797B3724}"/>
              </a:ext>
            </a:extLst>
          </p:cNvPr>
          <p:cNvSpPr txBox="1"/>
          <p:nvPr/>
        </p:nvSpPr>
        <p:spPr>
          <a:xfrm>
            <a:off x="374904" y="128016"/>
            <a:ext cx="3226054" cy="457200"/>
          </a:xfrm>
          <a:prstGeom prst="rect">
            <a:avLst/>
          </a:prstGeom>
          <a:noFill/>
        </p:spPr>
        <p:txBody>
          <a:bodyPr wrap="square" lIns="91440" rtlCol="0" anchor="ctr">
            <a:normAutofit/>
          </a:bodyPr>
          <a:lstStyle/>
          <a:p>
            <a:pPr algn="l"/>
            <a:r>
              <a:rPr lang="en-US" sz="1800" b="0" i="0">
                <a:latin typeface="Calibri" panose="020F0502020204030204" pitchFamily="34" charset="0"/>
                <a:ea typeface="Century Gothic" charset="0"/>
                <a:cs typeface="Calibri" panose="020F0502020204030204" pitchFamily="34" charset="0"/>
              </a:rPr>
              <a:t>Market/Product Matrix</a:t>
            </a:r>
          </a:p>
        </p:txBody>
      </p:sp>
      <p:sp>
        <p:nvSpPr>
          <p:cNvPr id="32" name="TextBox 31">
            <a:extLst>
              <a:ext uri="{FF2B5EF4-FFF2-40B4-BE49-F238E27FC236}">
                <a16:creationId xmlns:a16="http://schemas.microsoft.com/office/drawing/2014/main" id="{9142C20F-0E5D-8A90-5CB5-A9BDC2443BAE}"/>
              </a:ext>
            </a:extLst>
          </p:cNvPr>
          <p:cNvSpPr txBox="1"/>
          <p:nvPr/>
        </p:nvSpPr>
        <p:spPr>
          <a:xfrm>
            <a:off x="384048" y="457200"/>
            <a:ext cx="3226055" cy="201066"/>
          </a:xfrm>
          <a:prstGeom prst="rect">
            <a:avLst/>
          </a:prstGeom>
          <a:noFill/>
        </p:spPr>
        <p:txBody>
          <a:bodyPr wrap="square" lIns="91440" rIns="91440" rtlCol="0" anchor="ctr">
            <a:noAutofit/>
          </a:bodyPr>
          <a:lstStyle/>
          <a:p>
            <a:pPr algn="l"/>
            <a:r>
              <a:rPr lang="en-US" sz="900" b="0" i="0">
                <a:latin typeface="Calibri" panose="020F0502020204030204" pitchFamily="34" charset="0"/>
                <a:ea typeface="Century Gothic" charset="0"/>
                <a:cs typeface="Calibri" panose="020F0502020204030204" pitchFamily="34" charset="0"/>
              </a:rPr>
              <a:t>Evaluate the market and product focus for initiatives</a:t>
            </a:r>
          </a:p>
        </p:txBody>
      </p:sp>
      <p:sp>
        <p:nvSpPr>
          <p:cNvPr id="33" name="Rectangle 32">
            <a:extLst>
              <a:ext uri="{FF2B5EF4-FFF2-40B4-BE49-F238E27FC236}">
                <a16:creationId xmlns:a16="http://schemas.microsoft.com/office/drawing/2014/main" id="{D9110738-0537-D7E9-1306-2999700899B7}"/>
              </a:ext>
            </a:extLst>
          </p:cNvPr>
          <p:cNvSpPr/>
          <p:nvPr/>
        </p:nvSpPr>
        <p:spPr>
          <a:xfrm>
            <a:off x="6697641" y="150616"/>
            <a:ext cx="19982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34" name="Text Placeholder 5">
            <a:extLst>
              <a:ext uri="{FF2B5EF4-FFF2-40B4-BE49-F238E27FC236}">
                <a16:creationId xmlns:a16="http://schemas.microsoft.com/office/drawing/2014/main" id="{B56BE745-EC93-8BC8-5768-7A8D46594637}"/>
              </a:ext>
            </a:extLst>
          </p:cNvPr>
          <p:cNvSpPr>
            <a:spLocks noGrp="1"/>
          </p:cNvSpPr>
          <p:nvPr>
            <p:ph type="body" sz="quarter" idx="26" hasCustomPrompt="1"/>
          </p:nvPr>
        </p:nvSpPr>
        <p:spPr>
          <a:xfrm>
            <a:off x="6697643" y="348149"/>
            <a:ext cx="19982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35" name="Rectangle 34">
            <a:extLst>
              <a:ext uri="{FF2B5EF4-FFF2-40B4-BE49-F238E27FC236}">
                <a16:creationId xmlns:a16="http://schemas.microsoft.com/office/drawing/2014/main" id="{89F0E5B5-1F29-1E1A-97CD-EB97F1E8B2B2}"/>
              </a:ext>
            </a:extLst>
          </p:cNvPr>
          <p:cNvSpPr/>
          <p:nvPr/>
        </p:nvSpPr>
        <p:spPr>
          <a:xfrm>
            <a:off x="3643738" y="150616"/>
            <a:ext cx="296536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900" b="1" i="0" cap="none" spc="0">
                <a:ln w="0">
                  <a:noFill/>
                </a:ln>
                <a:latin typeface="+mn-lt"/>
                <a:ea typeface="+mj-ea"/>
                <a:cs typeface="Calibri" panose="020F0502020204030204" pitchFamily="34" charset="0"/>
              </a:rPr>
              <a:t>PRODUCT</a:t>
            </a:r>
          </a:p>
        </p:txBody>
      </p:sp>
      <p:sp>
        <p:nvSpPr>
          <p:cNvPr id="21" name="Text Placeholder 5">
            <a:extLst>
              <a:ext uri="{FF2B5EF4-FFF2-40B4-BE49-F238E27FC236}">
                <a16:creationId xmlns:a16="http://schemas.microsoft.com/office/drawing/2014/main" id="{E3BA20C4-D908-DA10-146D-85A8EB28CFA9}"/>
              </a:ext>
            </a:extLst>
          </p:cNvPr>
          <p:cNvSpPr>
            <a:spLocks noGrp="1"/>
          </p:cNvSpPr>
          <p:nvPr>
            <p:ph type="body" sz="quarter" idx="28" hasCustomPrompt="1"/>
          </p:nvPr>
        </p:nvSpPr>
        <p:spPr>
          <a:xfrm>
            <a:off x="3643739" y="348149"/>
            <a:ext cx="2965357" cy="256032"/>
          </a:xfrm>
          <a:prstGeom prst="rect">
            <a:avLst/>
          </a:prstGeom>
        </p:spPr>
        <p:txBody>
          <a:bodyPr anchor="ctr" anchorCtr="0">
            <a:normAutofit/>
          </a:bodyPr>
          <a:lstStyle>
            <a:lvl1pPr marL="0" indent="0" algn="l">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dirty="0"/>
              <a:t>Product/portfolio/organization</a:t>
            </a:r>
          </a:p>
        </p:txBody>
      </p:sp>
      <p:sp>
        <p:nvSpPr>
          <p:cNvPr id="31" name="TextBox 30">
            <a:extLst>
              <a:ext uri="{FF2B5EF4-FFF2-40B4-BE49-F238E27FC236}">
                <a16:creationId xmlns:a16="http://schemas.microsoft.com/office/drawing/2014/main" id="{8443EDE9-648A-5CE6-C2AF-ED6451CD5DC3}"/>
              </a:ext>
            </a:extLst>
          </p:cNvPr>
          <p:cNvSpPr txBox="1"/>
          <p:nvPr/>
        </p:nvSpPr>
        <p:spPr>
          <a:xfrm>
            <a:off x="0" y="-326352"/>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Plot your initiatives on the Market/Product Matrix to help you determine where your focus should be for upcoming investments. </a:t>
            </a:r>
          </a:p>
        </p:txBody>
      </p:sp>
      <p:graphicFrame>
        <p:nvGraphicFramePr>
          <p:cNvPr id="37" name="Table 36">
            <a:extLst>
              <a:ext uri="{FF2B5EF4-FFF2-40B4-BE49-F238E27FC236}">
                <a16:creationId xmlns:a16="http://schemas.microsoft.com/office/drawing/2014/main" id="{94DA6DF2-4254-3D06-6934-41DB501C4409}"/>
              </a:ext>
            </a:extLst>
          </p:cNvPr>
          <p:cNvGraphicFramePr>
            <a:graphicFrameLocks noGrp="1"/>
          </p:cNvGraphicFramePr>
          <p:nvPr>
            <p:extLst>
              <p:ext uri="{D42A27DB-BD31-4B8C-83A1-F6EECF244321}">
                <p14:modId xmlns:p14="http://schemas.microsoft.com/office/powerpoint/2010/main" val="3638877081"/>
              </p:ext>
            </p:extLst>
          </p:nvPr>
        </p:nvGraphicFramePr>
        <p:xfrm>
          <a:off x="457200" y="701751"/>
          <a:ext cx="8238732" cy="3826723"/>
        </p:xfrm>
        <a:graphic>
          <a:graphicData uri="http://schemas.openxmlformats.org/drawingml/2006/table">
            <a:tbl>
              <a:tblPr firstRow="1" bandRow="1">
                <a:tableStyleId>{2D5ABB26-0587-4C30-8999-92F81FD0307C}</a:tableStyleId>
              </a:tblPr>
              <a:tblGrid>
                <a:gridCol w="527349">
                  <a:extLst>
                    <a:ext uri="{9D8B030D-6E8A-4147-A177-3AD203B41FA5}">
                      <a16:colId xmlns:a16="http://schemas.microsoft.com/office/drawing/2014/main" val="675110171"/>
                    </a:ext>
                  </a:extLst>
                </a:gridCol>
                <a:gridCol w="2570461">
                  <a:extLst>
                    <a:ext uri="{9D8B030D-6E8A-4147-A177-3AD203B41FA5}">
                      <a16:colId xmlns:a16="http://schemas.microsoft.com/office/drawing/2014/main" val="2732740260"/>
                    </a:ext>
                  </a:extLst>
                </a:gridCol>
                <a:gridCol w="2570461">
                  <a:extLst>
                    <a:ext uri="{9D8B030D-6E8A-4147-A177-3AD203B41FA5}">
                      <a16:colId xmlns:a16="http://schemas.microsoft.com/office/drawing/2014/main" val="2075147374"/>
                    </a:ext>
                  </a:extLst>
                </a:gridCol>
                <a:gridCol w="2570461">
                  <a:extLst>
                    <a:ext uri="{9D8B030D-6E8A-4147-A177-3AD203B41FA5}">
                      <a16:colId xmlns:a16="http://schemas.microsoft.com/office/drawing/2014/main" val="49354308"/>
                    </a:ext>
                  </a:extLst>
                </a:gridCol>
              </a:tblGrid>
              <a:tr h="443576">
                <a:tc>
                  <a:txBody>
                    <a:bodyPr/>
                    <a:lstStyle/>
                    <a:p>
                      <a:endParaRPr lang="en-US"/>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200">
                          <a:solidFill>
                            <a:schemeClr val="bg1"/>
                          </a:solidFill>
                        </a:rPr>
                        <a:t>EXISTING PERSONAS</a:t>
                      </a:r>
                      <a:br>
                        <a:rPr lang="en-US" sz="1200">
                          <a:solidFill>
                            <a:schemeClr val="bg1"/>
                          </a:solidFill>
                        </a:rPr>
                      </a:br>
                      <a:r>
                        <a:rPr lang="en-US" sz="1200">
                          <a:solidFill>
                            <a:schemeClr val="bg1"/>
                          </a:solidFill>
                        </a:rPr>
                        <a:t>in existing market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200">
                          <a:solidFill>
                            <a:schemeClr val="bg1"/>
                          </a:solidFill>
                        </a:rPr>
                        <a:t>NEW PERSONAS</a:t>
                      </a:r>
                      <a:br>
                        <a:rPr lang="en-US" sz="1200">
                          <a:solidFill>
                            <a:schemeClr val="bg1"/>
                          </a:solidFill>
                        </a:rPr>
                      </a:br>
                      <a:r>
                        <a:rPr lang="en-US" sz="1200">
                          <a:solidFill>
                            <a:schemeClr val="bg1"/>
                          </a:solidFill>
                        </a:rPr>
                        <a:t>in existing market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200">
                          <a:solidFill>
                            <a:schemeClr val="bg1"/>
                          </a:solidFill>
                        </a:rPr>
                        <a:t>NEW PERSONAS</a:t>
                      </a:r>
                      <a:br>
                        <a:rPr lang="en-US" sz="1200">
                          <a:solidFill>
                            <a:schemeClr val="bg1"/>
                          </a:solidFill>
                        </a:rPr>
                      </a:br>
                      <a:r>
                        <a:rPr lang="en-US" sz="1200">
                          <a:solidFill>
                            <a:schemeClr val="bg1"/>
                          </a:solidFill>
                        </a:rPr>
                        <a:t>in new market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859016110"/>
                  </a:ext>
                </a:extLst>
              </a:tr>
              <a:tr h="274897">
                <a:tc>
                  <a:txBody>
                    <a:bodyPr/>
                    <a:lstStyle/>
                    <a:p>
                      <a:pPr algn="ctr"/>
                      <a:r>
                        <a:rPr lang="en-US" sz="800">
                          <a:solidFill>
                            <a:schemeClr val="bg1"/>
                          </a:solidFill>
                        </a:rPr>
                        <a:t>MARKET</a:t>
                      </a:r>
                    </a:p>
                  </a:txBody>
                  <a:tcPr marL="45720" marR="4572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44052691"/>
                  </a:ext>
                </a:extLst>
              </a:tr>
              <a:tr h="1031542">
                <a:tc>
                  <a:txBody>
                    <a:bodyPr/>
                    <a:lstStyle/>
                    <a:p>
                      <a:pPr algn="ctr"/>
                      <a:r>
                        <a:rPr lang="en-US" sz="1200">
                          <a:solidFill>
                            <a:schemeClr val="bg1"/>
                          </a:solidFill>
                        </a:rPr>
                        <a:t>EXISTING PRODUCTS</a:t>
                      </a:r>
                    </a:p>
                  </a:txBody>
                  <a:tcPr vert="vert27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411416736"/>
                  </a:ext>
                </a:extLst>
              </a:tr>
              <a:tr h="1031542">
                <a:tc>
                  <a:txBody>
                    <a:bodyPr/>
                    <a:lstStyle/>
                    <a:p>
                      <a:pPr algn="ctr"/>
                      <a:r>
                        <a:rPr lang="en-US" sz="1200">
                          <a:solidFill>
                            <a:schemeClr val="bg1"/>
                          </a:solidFill>
                        </a:rPr>
                        <a:t>NEW INITIATIVES</a:t>
                      </a:r>
                    </a:p>
                  </a:txBody>
                  <a:tcPr vert="vert27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86617936"/>
                  </a:ext>
                </a:extLst>
              </a:tr>
              <a:tr h="1031542">
                <a:tc>
                  <a:txBody>
                    <a:bodyPr/>
                    <a:lstStyle/>
                    <a:p>
                      <a:pPr algn="ctr"/>
                      <a:r>
                        <a:rPr lang="en-US" sz="1200">
                          <a:solidFill>
                            <a:schemeClr val="bg1"/>
                          </a:solidFill>
                        </a:rPr>
                        <a:t>NEW </a:t>
                      </a:r>
                      <a:br>
                        <a:rPr lang="en-US" sz="1200">
                          <a:solidFill>
                            <a:schemeClr val="bg1"/>
                          </a:solidFill>
                        </a:rPr>
                      </a:br>
                      <a:r>
                        <a:rPr lang="en-US" sz="1200">
                          <a:solidFill>
                            <a:schemeClr val="bg1"/>
                          </a:solidFill>
                        </a:rPr>
                        <a:t>PRODUCTS</a:t>
                      </a:r>
                    </a:p>
                  </a:txBody>
                  <a:tcPr vert="vert27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0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endParaRPr lang="en-US" sz="10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76743991"/>
                  </a:ext>
                </a:extLst>
              </a:tr>
            </a:tbl>
          </a:graphicData>
        </a:graphic>
      </p:graphicFrame>
      <p:sp>
        <p:nvSpPr>
          <p:cNvPr id="38" name="Table Placeholder 38">
            <a:extLst>
              <a:ext uri="{FF2B5EF4-FFF2-40B4-BE49-F238E27FC236}">
                <a16:creationId xmlns:a16="http://schemas.microsoft.com/office/drawing/2014/main" id="{07478273-7FFC-F617-E583-E1BE9876F608}"/>
              </a:ext>
            </a:extLst>
          </p:cNvPr>
          <p:cNvSpPr>
            <a:spLocks noGrp="1"/>
          </p:cNvSpPr>
          <p:nvPr>
            <p:ph type="tbl" sz="quarter" idx="29" hasCustomPrompt="1"/>
          </p:nvPr>
        </p:nvSpPr>
        <p:spPr>
          <a:xfrm>
            <a:off x="982269" y="1435865"/>
            <a:ext cx="7713662" cy="3073427"/>
          </a:xfrm>
          <a:prstGeom prst="rect">
            <a:avLst/>
          </a:prstGeom>
        </p:spPr>
        <p:txBody>
          <a:bodyPr anchor="ctr"/>
          <a:lstStyle>
            <a:lvl1pPr algn="ctr">
              <a:defRPr sz="1000"/>
            </a:lvl1pPr>
          </a:lstStyle>
          <a:p>
            <a:r>
              <a:rPr lang="en-US"/>
              <a:t>Insert 3-column, 3-row table and stretch to fit template</a:t>
            </a:r>
          </a:p>
        </p:txBody>
      </p:sp>
      <p:sp>
        <p:nvSpPr>
          <p:cNvPr id="39" name="Text Placeholder 5">
            <a:extLst>
              <a:ext uri="{FF2B5EF4-FFF2-40B4-BE49-F238E27FC236}">
                <a16:creationId xmlns:a16="http://schemas.microsoft.com/office/drawing/2014/main" id="{C7B2803A-532B-AF14-02D0-FD2BA83B1EEF}"/>
              </a:ext>
            </a:extLst>
          </p:cNvPr>
          <p:cNvSpPr>
            <a:spLocks noGrp="1"/>
          </p:cNvSpPr>
          <p:nvPr>
            <p:ph type="body" sz="quarter" idx="30" hasCustomPrompt="1"/>
          </p:nvPr>
        </p:nvSpPr>
        <p:spPr>
          <a:xfrm>
            <a:off x="982269" y="1164818"/>
            <a:ext cx="2557566" cy="271047"/>
          </a:xfrm>
          <a:prstGeom prst="rect">
            <a:avLst/>
          </a:prstGeom>
        </p:spPr>
        <p:txBody>
          <a:bodyPr anchor="ctr" anchorCtr="0">
            <a:normAutofit/>
          </a:bodyPr>
          <a:lstStyle>
            <a:lvl1pPr marL="0" indent="0" algn="ctr">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Market, Segment, Persona</a:t>
            </a:r>
          </a:p>
        </p:txBody>
      </p:sp>
      <p:sp>
        <p:nvSpPr>
          <p:cNvPr id="40" name="Text Placeholder 5">
            <a:extLst>
              <a:ext uri="{FF2B5EF4-FFF2-40B4-BE49-F238E27FC236}">
                <a16:creationId xmlns:a16="http://schemas.microsoft.com/office/drawing/2014/main" id="{AD8D6AC8-7497-70A5-0767-0C8CB1D2A013}"/>
              </a:ext>
            </a:extLst>
          </p:cNvPr>
          <p:cNvSpPr>
            <a:spLocks noGrp="1"/>
          </p:cNvSpPr>
          <p:nvPr>
            <p:ph type="body" sz="quarter" idx="31" hasCustomPrompt="1"/>
          </p:nvPr>
        </p:nvSpPr>
        <p:spPr>
          <a:xfrm>
            <a:off x="3553385" y="1164818"/>
            <a:ext cx="2557566" cy="271047"/>
          </a:xfrm>
          <a:prstGeom prst="rect">
            <a:avLst/>
          </a:prstGeom>
        </p:spPr>
        <p:txBody>
          <a:bodyPr anchor="ctr" anchorCtr="0">
            <a:normAutofit/>
          </a:bodyPr>
          <a:lstStyle>
            <a:lvl1pPr marL="0" indent="0" algn="ctr">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Market, Segment, Persona</a:t>
            </a:r>
          </a:p>
        </p:txBody>
      </p:sp>
      <p:sp>
        <p:nvSpPr>
          <p:cNvPr id="41" name="Text Placeholder 5">
            <a:extLst>
              <a:ext uri="{FF2B5EF4-FFF2-40B4-BE49-F238E27FC236}">
                <a16:creationId xmlns:a16="http://schemas.microsoft.com/office/drawing/2014/main" id="{38BC38E9-C457-281F-E6CA-A2848A12CB39}"/>
              </a:ext>
            </a:extLst>
          </p:cNvPr>
          <p:cNvSpPr>
            <a:spLocks noGrp="1"/>
          </p:cNvSpPr>
          <p:nvPr>
            <p:ph type="body" sz="quarter" idx="32" hasCustomPrompt="1"/>
          </p:nvPr>
        </p:nvSpPr>
        <p:spPr>
          <a:xfrm>
            <a:off x="6124501" y="1164818"/>
            <a:ext cx="2557566" cy="271047"/>
          </a:xfrm>
          <a:prstGeom prst="rect">
            <a:avLst/>
          </a:prstGeom>
        </p:spPr>
        <p:txBody>
          <a:bodyPr anchor="ctr" anchorCtr="0">
            <a:normAutofit/>
          </a:bodyPr>
          <a:lstStyle>
            <a:lvl1pPr marL="0" indent="0" algn="ctr">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Market, Segment, Persona</a:t>
            </a:r>
          </a:p>
        </p:txBody>
      </p:sp>
      <p:grpSp>
        <p:nvGrpSpPr>
          <p:cNvPr id="12" name="Group 11">
            <a:extLst>
              <a:ext uri="{FF2B5EF4-FFF2-40B4-BE49-F238E27FC236}">
                <a16:creationId xmlns:a16="http://schemas.microsoft.com/office/drawing/2014/main" id="{4AC4D51B-EE5B-9D2F-884F-DFFB287E7F7C}"/>
              </a:ext>
            </a:extLst>
          </p:cNvPr>
          <p:cNvGrpSpPr/>
          <p:nvPr/>
        </p:nvGrpSpPr>
        <p:grpSpPr>
          <a:xfrm>
            <a:off x="1026896" y="4840393"/>
            <a:ext cx="7090208" cy="200055"/>
            <a:chOff x="1234440" y="4840393"/>
            <a:chExt cx="7090208" cy="200055"/>
          </a:xfrm>
        </p:grpSpPr>
        <p:sp>
          <p:nvSpPr>
            <p:cNvPr id="13" name="TextBox 12">
              <a:extLst>
                <a:ext uri="{FF2B5EF4-FFF2-40B4-BE49-F238E27FC236}">
                  <a16:creationId xmlns:a16="http://schemas.microsoft.com/office/drawing/2014/main" id="{32A853A1-4AB4-D13E-8907-CBBBBA73F824}"/>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4" name="Picture 13">
              <a:extLst>
                <a:ext uri="{FF2B5EF4-FFF2-40B4-BE49-F238E27FC236}">
                  <a16:creationId xmlns:a16="http://schemas.microsoft.com/office/drawing/2014/main" id="{2EAA6B45-9C8E-D96A-D958-D926C9EE4492}"/>
                </a:ext>
              </a:extLst>
            </p:cNvPr>
            <p:cNvPicPr>
              <a:picLocks noChangeAspect="1"/>
            </p:cNvPicPr>
            <p:nvPr/>
          </p:nvPicPr>
          <p:blipFill>
            <a:blip r:embed="rId2"/>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3192435660"/>
      </p:ext>
    </p:extLst>
  </p:cSld>
  <p:clrMapOvr>
    <a:masterClrMapping/>
  </p:clrMapOvr>
  <p:hf sldNum="0" hdr="0" dt="0"/>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993026"/>
            <a:ext cx="7886700" cy="3521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7" name="TextBox 6">
            <a:extLst>
              <a:ext uri="{FF2B5EF4-FFF2-40B4-BE49-F238E27FC236}">
                <a16:creationId xmlns:a16="http://schemas.microsoft.com/office/drawing/2014/main" id="{F61A4949-44F8-CDB0-25B7-7C8C741D51B6}"/>
              </a:ext>
            </a:extLst>
          </p:cNvPr>
          <p:cNvSpPr txBox="1"/>
          <p:nvPr/>
        </p:nvSpPr>
        <p:spPr>
          <a:xfrm>
            <a:off x="0" y="4927712"/>
            <a:ext cx="1470274" cy="215123"/>
          </a:xfrm>
          <a:prstGeom prst="rect">
            <a:avLst/>
          </a:prstGeom>
          <a:noFill/>
        </p:spPr>
        <p:txBody>
          <a:bodyPr wrap="none" rtlCol="0" anchor="ctr">
            <a:spAutoFit/>
          </a:bodyPr>
          <a:lstStyle/>
          <a:p>
            <a:pPr algn="l"/>
            <a:r>
              <a:rPr lang="en-US" sz="798" b="0" i="0">
                <a:latin typeface="+mn-lt"/>
                <a:ea typeface="Open Sans Condensed Light" pitchFamily="2" charset="0"/>
                <a:cs typeface="Calibri" panose="020F0502020204030204" pitchFamily="34" charset="0"/>
              </a:rPr>
              <a:t>© Product Growth Leaders LLC</a:t>
            </a:r>
          </a:p>
        </p:txBody>
      </p:sp>
      <p:sp>
        <p:nvSpPr>
          <p:cNvPr id="8" name="Title Placeholder 7">
            <a:extLst>
              <a:ext uri="{FF2B5EF4-FFF2-40B4-BE49-F238E27FC236}">
                <a16:creationId xmlns:a16="http://schemas.microsoft.com/office/drawing/2014/main" id="{897D58AD-107E-A5D0-9C1D-1F4A651ACCB5}"/>
              </a:ext>
            </a:extLst>
          </p:cNvPr>
          <p:cNvSpPr>
            <a:spLocks noGrp="1"/>
          </p:cNvSpPr>
          <p:nvPr>
            <p:ph type="title"/>
          </p:nvPr>
        </p:nvSpPr>
        <p:spPr>
          <a:xfrm>
            <a:off x="640080" y="274638"/>
            <a:ext cx="7894320" cy="548640"/>
          </a:xfrm>
          <a:prstGeom prst="rect">
            <a:avLst/>
          </a:prstGeom>
        </p:spPr>
        <p:txBody>
          <a:bodyPr vert="horz" lIns="91440" tIns="45720" rIns="91440" bIns="45720" rtlCol="0" anchor="ctr">
            <a:normAutofit/>
          </a:bodyPr>
          <a:lstStyle/>
          <a:p>
            <a:r>
              <a:rPr lang="en-US"/>
              <a:t>Title</a:t>
            </a:r>
          </a:p>
        </p:txBody>
      </p:sp>
    </p:spTree>
    <p:extLst>
      <p:ext uri="{BB962C8B-B14F-4D97-AF65-F5344CB8AC3E}">
        <p14:creationId xmlns:p14="http://schemas.microsoft.com/office/powerpoint/2010/main" val="2716137910"/>
      </p:ext>
    </p:extLst>
  </p:cSld>
  <p:clrMap bg1="lt1" tx1="dk1" bg2="lt2" tx2="dk2" accent1="accent1" accent2="accent2" accent3="accent3" accent4="accent4" accent5="accent5" accent6="accent6" hlink="hlink" folHlink="folHlink"/>
  <p:sldLayoutIdLst>
    <p:sldLayoutId id="2147485565" r:id="rId1"/>
    <p:sldLayoutId id="2147485566" r:id="rId2"/>
    <p:sldLayoutId id="2147485567" r:id="rId3"/>
    <p:sldLayoutId id="2147485568" r:id="rId4"/>
    <p:sldLayoutId id="2147485569" r:id="rId5"/>
    <p:sldLayoutId id="2147485570" r:id="rId6"/>
    <p:sldLayoutId id="2147485571" r:id="rId7"/>
    <p:sldLayoutId id="2147485572" r:id="rId8"/>
    <p:sldLayoutId id="2147485573" r:id="rId9"/>
    <p:sldLayoutId id="2147485574" r:id="rId10"/>
    <p:sldLayoutId id="2147485575" r:id="rId11"/>
    <p:sldLayoutId id="2147485576" r:id="rId12"/>
    <p:sldLayoutId id="2147485577" r:id="rId13"/>
    <p:sldLayoutId id="2147485578" r:id="rId14"/>
    <p:sldLayoutId id="2147485731" r:id="rId15"/>
    <p:sldLayoutId id="2147485579" r:id="rId16"/>
    <p:sldLayoutId id="2147485580" r:id="rId17"/>
    <p:sldLayoutId id="2147485581" r:id="rId18"/>
    <p:sldLayoutId id="2147485582" r:id="rId19"/>
    <p:sldLayoutId id="2147485583" r:id="rId20"/>
    <p:sldLayoutId id="2147485584" r:id="rId21"/>
    <p:sldLayoutId id="2147485585" r:id="rId22"/>
    <p:sldLayoutId id="2147485586" r:id="rId23"/>
    <p:sldLayoutId id="2147485587" r:id="rId24"/>
    <p:sldLayoutId id="2147485588" r:id="rId25"/>
    <p:sldLayoutId id="2147485589" r:id="rId26"/>
    <p:sldLayoutId id="2147485590" r:id="rId27"/>
    <p:sldLayoutId id="2147485591" r:id="rId28"/>
    <p:sldLayoutId id="2147485592" r:id="rId29"/>
    <p:sldLayoutId id="2147485593" r:id="rId30"/>
    <p:sldLayoutId id="2147485594" r:id="rId31"/>
    <p:sldLayoutId id="2147485595" r:id="rId32"/>
    <p:sldLayoutId id="2147485596" r:id="rId33"/>
    <p:sldLayoutId id="2147485597" r:id="rId34"/>
    <p:sldLayoutId id="2147485598" r:id="rId35"/>
    <p:sldLayoutId id="2147485599" r:id="rId36"/>
    <p:sldLayoutId id="2147485600" r:id="rId37"/>
    <p:sldLayoutId id="2147485601" r:id="rId38"/>
    <p:sldLayoutId id="2147485602" r:id="rId39"/>
    <p:sldLayoutId id="2147485603" r:id="rId40"/>
    <p:sldLayoutId id="2147485604" r:id="rId41"/>
    <p:sldLayoutId id="2147485605" r:id="rId42"/>
    <p:sldLayoutId id="2147485606" r:id="rId43"/>
    <p:sldLayoutId id="2147485607" r:id="rId44"/>
    <p:sldLayoutId id="2147485608" r:id="rId45"/>
    <p:sldLayoutId id="2147485609" r:id="rId46"/>
    <p:sldLayoutId id="2147485732" r:id="rId47"/>
    <p:sldLayoutId id="2147485610" r:id="rId48"/>
    <p:sldLayoutId id="2147485611" r:id="rId49"/>
    <p:sldLayoutId id="2147485612" r:id="rId50"/>
    <p:sldLayoutId id="2147485613" r:id="rId51"/>
    <p:sldLayoutId id="2147485614" r:id="rId52"/>
    <p:sldLayoutId id="2147485615" r:id="rId53"/>
    <p:sldLayoutId id="2147485616" r:id="rId54"/>
    <p:sldLayoutId id="2147485617" r:id="rId55"/>
    <p:sldLayoutId id="2147485618" r:id="rId56"/>
    <p:sldLayoutId id="2147485619" r:id="rId57"/>
    <p:sldLayoutId id="2147485620" r:id="rId58"/>
    <p:sldLayoutId id="2147485621" r:id="rId59"/>
    <p:sldLayoutId id="2147485622" r:id="rId60"/>
    <p:sldLayoutId id="2147485623" r:id="rId61"/>
    <p:sldLayoutId id="2147485624" r:id="rId62"/>
    <p:sldLayoutId id="2147485625" r:id="rId63"/>
    <p:sldLayoutId id="2147485626" r:id="rId64"/>
    <p:sldLayoutId id="2147485627" r:id="rId65"/>
    <p:sldLayoutId id="2147485628" r:id="rId66"/>
    <p:sldLayoutId id="2147485629" r:id="rId67"/>
    <p:sldLayoutId id="2147485630" r:id="rId68"/>
    <p:sldLayoutId id="2147485631" r:id="rId69"/>
    <p:sldLayoutId id="2147485632" r:id="rId70"/>
    <p:sldLayoutId id="2147485633" r:id="rId71"/>
    <p:sldLayoutId id="2147485634" r:id="rId72"/>
    <p:sldLayoutId id="2147485635" r:id="rId73"/>
    <p:sldLayoutId id="2147485636" r:id="rId74"/>
    <p:sldLayoutId id="2147485637" r:id="rId75"/>
    <p:sldLayoutId id="2147485638" r:id="rId76"/>
    <p:sldLayoutId id="2147485639" r:id="rId77"/>
    <p:sldLayoutId id="2147485640" r:id="rId78"/>
    <p:sldLayoutId id="2147485641" r:id="rId79"/>
    <p:sldLayoutId id="2147485642" r:id="rId80"/>
    <p:sldLayoutId id="2147485643" r:id="rId81"/>
    <p:sldLayoutId id="2147485644" r:id="rId82"/>
    <p:sldLayoutId id="2147485645" r:id="rId83"/>
    <p:sldLayoutId id="2147485646" r:id="rId84"/>
    <p:sldLayoutId id="2147485647" r:id="rId85"/>
    <p:sldLayoutId id="2147485648" r:id="rId86"/>
    <p:sldLayoutId id="2147485649" r:id="rId87"/>
    <p:sldLayoutId id="2147485650" r:id="rId88"/>
    <p:sldLayoutId id="2147485651" r:id="rId89"/>
    <p:sldLayoutId id="2147485652" r:id="rId90"/>
    <p:sldLayoutId id="2147485653" r:id="rId91"/>
    <p:sldLayoutId id="2147485654" r:id="rId92"/>
    <p:sldLayoutId id="2147485655" r:id="rId93"/>
    <p:sldLayoutId id="2147485656" r:id="rId94"/>
    <p:sldLayoutId id="2147485657" r:id="rId95"/>
    <p:sldLayoutId id="2147485658" r:id="rId96"/>
    <p:sldLayoutId id="2147485659" r:id="rId97"/>
    <p:sldLayoutId id="2147485660" r:id="rId98"/>
    <p:sldLayoutId id="2147485661" r:id="rId99"/>
    <p:sldLayoutId id="2147485662" r:id="rId100"/>
    <p:sldLayoutId id="2147485663" r:id="rId101"/>
    <p:sldLayoutId id="2147485664" r:id="rId102"/>
    <p:sldLayoutId id="2147485665" r:id="rId103"/>
    <p:sldLayoutId id="2147485666" r:id="rId104"/>
    <p:sldLayoutId id="2147485667" r:id="rId105"/>
    <p:sldLayoutId id="2147485668" r:id="rId106"/>
    <p:sldLayoutId id="2147485669" r:id="rId107"/>
    <p:sldLayoutId id="2147485670" r:id="rId108"/>
    <p:sldLayoutId id="2147485671" r:id="rId109"/>
    <p:sldLayoutId id="2147485672" r:id="rId110"/>
    <p:sldLayoutId id="2147485673" r:id="rId111"/>
    <p:sldLayoutId id="2147485674" r:id="rId112"/>
    <p:sldLayoutId id="2147485675" r:id="rId113"/>
    <p:sldLayoutId id="2147485676" r:id="rId114"/>
    <p:sldLayoutId id="2147485677" r:id="rId115"/>
    <p:sldLayoutId id="2147485678" r:id="rId116"/>
    <p:sldLayoutId id="2147485679" r:id="rId117"/>
    <p:sldLayoutId id="2147485680" r:id="rId118"/>
    <p:sldLayoutId id="2147485681" r:id="rId119"/>
    <p:sldLayoutId id="2147485682" r:id="rId120"/>
    <p:sldLayoutId id="2147485683" r:id="rId121"/>
    <p:sldLayoutId id="2147485684" r:id="rId122"/>
    <p:sldLayoutId id="2147485685" r:id="rId123"/>
    <p:sldLayoutId id="2147485686" r:id="rId124"/>
    <p:sldLayoutId id="2147485687" r:id="rId125"/>
    <p:sldLayoutId id="2147485688" r:id="rId126"/>
    <p:sldLayoutId id="2147485689" r:id="rId127"/>
    <p:sldLayoutId id="2147485690" r:id="rId128"/>
    <p:sldLayoutId id="2147485691" r:id="rId129"/>
    <p:sldLayoutId id="2147485692" r:id="rId130"/>
    <p:sldLayoutId id="2147485693" r:id="rId131"/>
    <p:sldLayoutId id="2147485694" r:id="rId132"/>
    <p:sldLayoutId id="2147485696" r:id="rId133"/>
    <p:sldLayoutId id="2147485695" r:id="rId134"/>
    <p:sldLayoutId id="2147485697" r:id="rId135"/>
    <p:sldLayoutId id="2147485698" r:id="rId136"/>
    <p:sldLayoutId id="2147485699" r:id="rId137"/>
    <p:sldLayoutId id="2147485700" r:id="rId138"/>
    <p:sldLayoutId id="2147485701" r:id="rId139"/>
    <p:sldLayoutId id="2147485702" r:id="rId140"/>
    <p:sldLayoutId id="2147485703" r:id="rId141"/>
    <p:sldLayoutId id="2147485704" r:id="rId142"/>
    <p:sldLayoutId id="2147485705" r:id="rId143"/>
    <p:sldLayoutId id="2147485706" r:id="rId144"/>
    <p:sldLayoutId id="2147485707" r:id="rId145"/>
    <p:sldLayoutId id="2147485708" r:id="rId146"/>
    <p:sldLayoutId id="2147485709" r:id="rId147"/>
    <p:sldLayoutId id="2147485711" r:id="rId148"/>
    <p:sldLayoutId id="2147485710" r:id="rId149"/>
    <p:sldLayoutId id="2147485712" r:id="rId150"/>
    <p:sldLayoutId id="2147485713" r:id="rId151"/>
    <p:sldLayoutId id="2147485714" r:id="rId152"/>
    <p:sldLayoutId id="2147485715" r:id="rId153"/>
    <p:sldLayoutId id="2147485716" r:id="rId154"/>
    <p:sldLayoutId id="2147485717" r:id="rId155"/>
    <p:sldLayoutId id="2147485718" r:id="rId156"/>
    <p:sldLayoutId id="2147485719" r:id="rId157"/>
    <p:sldLayoutId id="2147485720" r:id="rId158"/>
    <p:sldLayoutId id="2147485721" r:id="rId159"/>
    <p:sldLayoutId id="2147485722" r:id="rId160"/>
    <p:sldLayoutId id="2147485723" r:id="rId161"/>
    <p:sldLayoutId id="2147485724" r:id="rId162"/>
    <p:sldLayoutId id="2147485725" r:id="rId163"/>
    <p:sldLayoutId id="2147485726" r:id="rId164"/>
    <p:sldLayoutId id="2147485727" r:id="rId165"/>
    <p:sldLayoutId id="2147485728" r:id="rId166"/>
    <p:sldLayoutId id="2147485729" r:id="rId167"/>
    <p:sldLayoutId id="2147485730" r:id="rId168"/>
  </p:sldLayoutIdLst>
  <p:hf sldNum="0" hdr="0" dt="0"/>
  <p:txStyles>
    <p:titleStyle>
      <a:lvl1pPr algn="l" defTabSz="685800" rtl="0" eaLnBrk="1" latinLnBrk="0" hangingPunct="1">
        <a:spcBef>
          <a:spcPct val="0"/>
        </a:spcBef>
        <a:buNone/>
        <a:defRPr sz="2800" kern="1200">
          <a:solidFill>
            <a:schemeClr val="tx1"/>
          </a:solidFill>
          <a:latin typeface="+mj-lt"/>
          <a:ea typeface="+mj-ea"/>
          <a:cs typeface="+mj-cs"/>
        </a:defRPr>
      </a:lvl1pPr>
    </p:titleStyle>
    <p:bodyStyle>
      <a:lvl1pPr marL="0" indent="0" algn="l" defTabSz="685800" rtl="0" eaLnBrk="1" latinLnBrk="0" hangingPunct="1">
        <a:lnSpc>
          <a:spcPct val="90000"/>
        </a:lnSpc>
        <a:spcBef>
          <a:spcPct val="30000"/>
        </a:spcBef>
        <a:buFontTx/>
        <a:buNone/>
        <a:defRPr sz="2000" kern="1200">
          <a:solidFill>
            <a:schemeClr val="tx1"/>
          </a:solidFill>
          <a:latin typeface="+mn-lt"/>
          <a:ea typeface="+mn-ea"/>
          <a:cs typeface="+mn-cs"/>
        </a:defRPr>
      </a:lvl1pPr>
      <a:lvl2pPr marL="342900" indent="0" algn="l" defTabSz="685800" rtl="0" eaLnBrk="1" latinLnBrk="0" hangingPunct="1">
        <a:lnSpc>
          <a:spcPct val="90000"/>
        </a:lnSpc>
        <a:spcBef>
          <a:spcPct val="30000"/>
        </a:spcBef>
        <a:buFontTx/>
        <a:buNone/>
        <a:defRPr sz="18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Tx/>
        <a:buNone/>
        <a:defRPr sz="15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Tx/>
        <a:buNone/>
        <a:defRPr sz="135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Tx/>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1620">
          <p15:clr>
            <a:srgbClr val="F26B43"/>
          </p15:clr>
        </p15:guide>
        <p15:guide id="22" pos="2880">
          <p15:clr>
            <a:srgbClr val="F26B43"/>
          </p15:clr>
        </p15:guide>
        <p15:guide id="23" pos="288">
          <p15:clr>
            <a:srgbClr val="F26B43"/>
          </p15:clr>
        </p15:guide>
        <p15:guide id="24" pos="384">
          <p15:clr>
            <a:srgbClr val="F26B43"/>
          </p15:clr>
        </p15:guide>
        <p15:guide id="25" pos="5472">
          <p15:clr>
            <a:srgbClr val="F26B43"/>
          </p15:clr>
        </p15:guide>
        <p15:guide id="26" pos="5376">
          <p15:clr>
            <a:srgbClr val="F26B43"/>
          </p15:clr>
        </p15:guide>
        <p15:guide id="27" orient="horz" pos="396">
          <p15:clr>
            <a:srgbClr val="F26B43"/>
          </p15:clr>
        </p15:guide>
        <p15:guide id="29" orient="horz" pos="616">
          <p15:clr>
            <a:srgbClr val="F26B43"/>
          </p15:clr>
        </p15:guide>
        <p15:guide id="30" orient="horz" pos="28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6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FA6A-B38E-3824-FD0A-89505D25B7E9}"/>
              </a:ext>
            </a:extLst>
          </p:cNvPr>
          <p:cNvSpPr>
            <a:spLocks noGrp="1"/>
          </p:cNvSpPr>
          <p:nvPr>
            <p:ph type="title"/>
          </p:nvPr>
        </p:nvSpPr>
        <p:spPr/>
        <p:txBody>
          <a:bodyPr/>
          <a:lstStyle/>
          <a:p>
            <a:r>
              <a:rPr lang="en-US" dirty="0"/>
              <a:t>Define Your Process</a:t>
            </a:r>
          </a:p>
        </p:txBody>
      </p:sp>
      <p:sp>
        <p:nvSpPr>
          <p:cNvPr id="3" name="Text Placeholder 2">
            <a:extLst>
              <a:ext uri="{FF2B5EF4-FFF2-40B4-BE49-F238E27FC236}">
                <a16:creationId xmlns:a16="http://schemas.microsoft.com/office/drawing/2014/main" id="{ADF5781F-3FCF-13A0-F2D6-2591504B8CE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0FDA946E-E0AD-4D9F-E058-0D39160700E5}"/>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673AED2-5289-8F73-BA09-FD150037EB66}"/>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730348C5-8440-8E30-3038-43A7E429957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D7941317-EECB-7BC6-B8B5-1C43F3AA4F34}"/>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91DF2B21-D721-FACF-84A6-680A228A36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9079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4E751C-29EA-6243-BC81-0C486E9133C8}"/>
              </a:ext>
            </a:extLst>
          </p:cNvPr>
          <p:cNvSpPr>
            <a:spLocks noGrp="1"/>
          </p:cNvSpPr>
          <p:nvPr>
            <p:ph type="title"/>
          </p:nvPr>
        </p:nvSpPr>
        <p:spPr/>
        <p:txBody>
          <a:bodyPr>
            <a:normAutofit/>
          </a:bodyPr>
          <a:lstStyle/>
          <a:p>
            <a:r>
              <a:rPr lang="en-US"/>
              <a:t>What’s in your Playbook?</a:t>
            </a:r>
          </a:p>
        </p:txBody>
      </p:sp>
      <p:sp>
        <p:nvSpPr>
          <p:cNvPr id="2" name="Text Placeholder 1">
            <a:extLst>
              <a:ext uri="{FF2B5EF4-FFF2-40B4-BE49-F238E27FC236}">
                <a16:creationId xmlns:a16="http://schemas.microsoft.com/office/drawing/2014/main" id="{BFD999C8-B52D-ED43-94A3-6E70018A4E72}"/>
              </a:ext>
            </a:extLst>
          </p:cNvPr>
          <p:cNvSpPr>
            <a:spLocks noGrp="1"/>
          </p:cNvSpPr>
          <p:nvPr>
            <p:ph type="body" sz="quarter" idx="10"/>
          </p:nvPr>
        </p:nvSpPr>
        <p:spPr/>
        <p:txBody>
          <a:bodyPr/>
          <a:lstStyle/>
          <a:p>
            <a:r>
              <a:rPr lang="en-US" sz="2000" b="1"/>
              <a:t>Define</a:t>
            </a:r>
            <a:r>
              <a:rPr lang="en-US" sz="2000"/>
              <a:t> </a:t>
            </a:r>
            <a:br>
              <a:rPr lang="en-US" sz="2000"/>
            </a:br>
            <a:r>
              <a:rPr lang="en-US" sz="2000"/>
              <a:t>problems to solve</a:t>
            </a:r>
          </a:p>
        </p:txBody>
      </p:sp>
      <p:sp>
        <p:nvSpPr>
          <p:cNvPr id="3" name="Text Placeholder 2">
            <a:extLst>
              <a:ext uri="{FF2B5EF4-FFF2-40B4-BE49-F238E27FC236}">
                <a16:creationId xmlns:a16="http://schemas.microsoft.com/office/drawing/2014/main" id="{97A09B77-1C7D-3141-968F-0E02A0F77608}"/>
              </a:ext>
            </a:extLst>
          </p:cNvPr>
          <p:cNvSpPr>
            <a:spLocks noGrp="1"/>
          </p:cNvSpPr>
          <p:nvPr>
            <p:ph type="body" sz="quarter" idx="11"/>
          </p:nvPr>
        </p:nvSpPr>
        <p:spPr/>
        <p:txBody>
          <a:bodyPr/>
          <a:lstStyle/>
          <a:p>
            <a:r>
              <a:rPr lang="en-US" sz="2000" b="1"/>
              <a:t>Deliver</a:t>
            </a:r>
            <a:r>
              <a:rPr lang="en-US" sz="2000"/>
              <a:t> </a:t>
            </a:r>
            <a:br>
              <a:rPr lang="en-US" sz="2000"/>
            </a:br>
            <a:r>
              <a:rPr lang="en-US" sz="2000"/>
              <a:t>to the market</a:t>
            </a:r>
          </a:p>
        </p:txBody>
      </p:sp>
      <p:sp>
        <p:nvSpPr>
          <p:cNvPr id="4" name="Text Placeholder 3">
            <a:extLst>
              <a:ext uri="{FF2B5EF4-FFF2-40B4-BE49-F238E27FC236}">
                <a16:creationId xmlns:a16="http://schemas.microsoft.com/office/drawing/2014/main" id="{384BC4FD-200C-AB4B-8A9B-57395B6AADD4}"/>
              </a:ext>
            </a:extLst>
          </p:cNvPr>
          <p:cNvSpPr>
            <a:spLocks noGrp="1"/>
          </p:cNvSpPr>
          <p:nvPr>
            <p:ph type="body" sz="quarter" idx="12"/>
          </p:nvPr>
        </p:nvSpPr>
        <p:spPr/>
        <p:txBody>
          <a:bodyPr/>
          <a:lstStyle/>
          <a:p>
            <a:r>
              <a:rPr lang="en-US" sz="2000" b="1"/>
              <a:t>Prepare</a:t>
            </a:r>
            <a:r>
              <a:rPr lang="en-US" sz="2000"/>
              <a:t> </a:t>
            </a:r>
            <a:br>
              <a:rPr lang="en-US" sz="2000"/>
            </a:br>
            <a:r>
              <a:rPr lang="en-US" sz="2000"/>
              <a:t>your teams</a:t>
            </a:r>
          </a:p>
        </p:txBody>
      </p:sp>
      <p:sp>
        <p:nvSpPr>
          <p:cNvPr id="5" name="Text Placeholder 4">
            <a:extLst>
              <a:ext uri="{FF2B5EF4-FFF2-40B4-BE49-F238E27FC236}">
                <a16:creationId xmlns:a16="http://schemas.microsoft.com/office/drawing/2014/main" id="{D349B4BF-8660-A447-A4FF-1662F45919ED}"/>
              </a:ext>
            </a:extLst>
          </p:cNvPr>
          <p:cNvSpPr>
            <a:spLocks noGrp="1"/>
          </p:cNvSpPr>
          <p:nvPr>
            <p:ph type="body" sz="quarter" idx="13"/>
          </p:nvPr>
        </p:nvSpPr>
        <p:spPr/>
        <p:txBody>
          <a:bodyPr/>
          <a:lstStyle/>
          <a:p>
            <a:r>
              <a:rPr lang="en-US" sz="2000" b="1"/>
              <a:t>Commit</a:t>
            </a:r>
            <a:r>
              <a:rPr lang="en-US" sz="2000"/>
              <a:t> </a:t>
            </a:r>
            <a:br>
              <a:rPr lang="en-US" sz="2000"/>
            </a:br>
            <a:r>
              <a:rPr lang="en-US" sz="2000"/>
              <a:t>to solve them</a:t>
            </a:r>
          </a:p>
        </p:txBody>
      </p:sp>
      <p:sp>
        <p:nvSpPr>
          <p:cNvPr id="6" name="Text Placeholder 5">
            <a:extLst>
              <a:ext uri="{FF2B5EF4-FFF2-40B4-BE49-F238E27FC236}">
                <a16:creationId xmlns:a16="http://schemas.microsoft.com/office/drawing/2014/main" id="{00187358-59BD-484F-A932-3DA7FEE7C292}"/>
              </a:ext>
            </a:extLst>
          </p:cNvPr>
          <p:cNvSpPr>
            <a:spLocks noGrp="1"/>
          </p:cNvSpPr>
          <p:nvPr>
            <p:ph type="body" sz="quarter" idx="14"/>
          </p:nvPr>
        </p:nvSpPr>
        <p:spPr/>
        <p:txBody>
          <a:bodyPr>
            <a:normAutofit/>
          </a:bodyPr>
          <a:lstStyle/>
          <a:p>
            <a:r>
              <a:rPr lang="en-US" sz="2000" b="1"/>
              <a:t>Describe</a:t>
            </a:r>
            <a:r>
              <a:rPr lang="en-US" sz="2000"/>
              <a:t> </a:t>
            </a:r>
            <a:br>
              <a:rPr lang="en-US" sz="2000"/>
            </a:br>
            <a:r>
              <a:rPr lang="en-US" sz="2000"/>
              <a:t>problems with stories</a:t>
            </a:r>
          </a:p>
        </p:txBody>
      </p:sp>
      <p:sp>
        <p:nvSpPr>
          <p:cNvPr id="7" name="Text Placeholder 6">
            <a:extLst>
              <a:ext uri="{FF2B5EF4-FFF2-40B4-BE49-F238E27FC236}">
                <a16:creationId xmlns:a16="http://schemas.microsoft.com/office/drawing/2014/main" id="{2068F1D4-3098-E34F-AD1A-C3D39520D43D}"/>
              </a:ext>
            </a:extLst>
          </p:cNvPr>
          <p:cNvSpPr>
            <a:spLocks noGrp="1"/>
          </p:cNvSpPr>
          <p:nvPr>
            <p:ph type="body" sz="quarter" idx="15"/>
          </p:nvPr>
        </p:nvSpPr>
        <p:spPr/>
        <p:txBody>
          <a:bodyPr/>
          <a:lstStyle/>
          <a:p>
            <a:r>
              <a:rPr lang="en-US" sz="2000" b="1"/>
              <a:t>Create</a:t>
            </a:r>
            <a:r>
              <a:rPr lang="en-US" sz="2000"/>
              <a:t> </a:t>
            </a:r>
            <a:br>
              <a:rPr lang="en-US" sz="2000"/>
            </a:br>
            <a:r>
              <a:rPr lang="en-US" sz="2000"/>
              <a:t>winning solutions</a:t>
            </a:r>
          </a:p>
        </p:txBody>
      </p:sp>
    </p:spTree>
    <p:extLst>
      <p:ext uri="{BB962C8B-B14F-4D97-AF65-F5344CB8AC3E}">
        <p14:creationId xmlns:p14="http://schemas.microsoft.com/office/powerpoint/2010/main" val="228125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40132A-1CC1-1349-B14F-6EB944808F8B}"/>
              </a:ext>
            </a:extLst>
          </p:cNvPr>
          <p:cNvSpPr>
            <a:spLocks noGrp="1"/>
          </p:cNvSpPr>
          <p:nvPr>
            <p:ph type="title"/>
          </p:nvPr>
        </p:nvSpPr>
        <p:spPr/>
        <p:txBody>
          <a:bodyPr>
            <a:normAutofit/>
          </a:bodyPr>
          <a:lstStyle/>
          <a:p>
            <a:r>
              <a:rPr lang="en-US"/>
              <a:t>The Quartz Fundamentals Process</a:t>
            </a:r>
          </a:p>
        </p:txBody>
      </p:sp>
      <p:sp>
        <p:nvSpPr>
          <p:cNvPr id="2" name="Text Placeholder 1">
            <a:extLst>
              <a:ext uri="{FF2B5EF4-FFF2-40B4-BE49-F238E27FC236}">
                <a16:creationId xmlns:a16="http://schemas.microsoft.com/office/drawing/2014/main" id="{799A8B19-6A35-F748-A25B-FF52B10DD311}"/>
              </a:ext>
            </a:extLst>
          </p:cNvPr>
          <p:cNvSpPr>
            <a:spLocks noGrp="1"/>
          </p:cNvSpPr>
          <p:nvPr>
            <p:ph type="body" sz="quarter" idx="10"/>
          </p:nvPr>
        </p:nvSpPr>
        <p:spPr/>
        <p:txBody>
          <a:bodyPr/>
          <a:lstStyle/>
          <a:p>
            <a:r>
              <a:rPr lang="en-US" sz="1399" dirty="0"/>
              <a:t>Review market feedback</a:t>
            </a:r>
          </a:p>
          <a:p>
            <a:r>
              <a:rPr lang="en-US" sz="1399" dirty="0"/>
              <a:t>Conduct problem discovery</a:t>
            </a:r>
          </a:p>
          <a:p>
            <a:r>
              <a:rPr lang="en-US" sz="1399" dirty="0"/>
              <a:t>Create product brief</a:t>
            </a:r>
          </a:p>
        </p:txBody>
      </p:sp>
      <p:sp>
        <p:nvSpPr>
          <p:cNvPr id="3" name="Text Placeholder 2">
            <a:extLst>
              <a:ext uri="{FF2B5EF4-FFF2-40B4-BE49-F238E27FC236}">
                <a16:creationId xmlns:a16="http://schemas.microsoft.com/office/drawing/2014/main" id="{64C5AD17-1905-4B44-A067-E4AAEBD6C7CC}"/>
              </a:ext>
            </a:extLst>
          </p:cNvPr>
          <p:cNvSpPr>
            <a:spLocks noGrp="1"/>
          </p:cNvSpPr>
          <p:nvPr>
            <p:ph type="body" sz="quarter" idx="11"/>
          </p:nvPr>
        </p:nvSpPr>
        <p:spPr/>
        <p:txBody>
          <a:bodyPr/>
          <a:lstStyle/>
          <a:p>
            <a:r>
              <a:rPr lang="en-US" sz="1399"/>
              <a:t>Monitor success metrics</a:t>
            </a:r>
          </a:p>
          <a:p>
            <a:r>
              <a:rPr lang="en-US" sz="1399"/>
              <a:t>Monitor market feedback</a:t>
            </a:r>
          </a:p>
          <a:p>
            <a:r>
              <a:rPr lang="en-US" sz="1399"/>
              <a:t>Monitor customer usage</a:t>
            </a:r>
          </a:p>
        </p:txBody>
      </p:sp>
      <p:sp>
        <p:nvSpPr>
          <p:cNvPr id="4" name="Text Placeholder 3">
            <a:extLst>
              <a:ext uri="{FF2B5EF4-FFF2-40B4-BE49-F238E27FC236}">
                <a16:creationId xmlns:a16="http://schemas.microsoft.com/office/drawing/2014/main" id="{B20A8432-B91C-384F-BEE0-EE7FFE1352E1}"/>
              </a:ext>
            </a:extLst>
          </p:cNvPr>
          <p:cNvSpPr>
            <a:spLocks noGrp="1"/>
          </p:cNvSpPr>
          <p:nvPr>
            <p:ph type="body" sz="quarter" idx="12"/>
          </p:nvPr>
        </p:nvSpPr>
        <p:spPr/>
        <p:txBody>
          <a:bodyPr/>
          <a:lstStyle/>
          <a:p>
            <a:r>
              <a:rPr lang="en-US" sz="1399"/>
              <a:t>Brief customer-facing teams</a:t>
            </a:r>
          </a:p>
          <a:p>
            <a:r>
              <a:rPr lang="en-US" sz="1399"/>
              <a:t>Develop readiness plans</a:t>
            </a:r>
          </a:p>
          <a:p>
            <a:r>
              <a:rPr lang="en-US" sz="1399"/>
              <a:t>Communicate product status</a:t>
            </a:r>
          </a:p>
        </p:txBody>
      </p:sp>
      <p:sp>
        <p:nvSpPr>
          <p:cNvPr id="5" name="Text Placeholder 4">
            <a:extLst>
              <a:ext uri="{FF2B5EF4-FFF2-40B4-BE49-F238E27FC236}">
                <a16:creationId xmlns:a16="http://schemas.microsoft.com/office/drawing/2014/main" id="{7946294E-DA61-9B45-A1AA-E20E77F2179E}"/>
              </a:ext>
            </a:extLst>
          </p:cNvPr>
          <p:cNvSpPr>
            <a:spLocks noGrp="1"/>
          </p:cNvSpPr>
          <p:nvPr>
            <p:ph type="body" sz="quarter" idx="13"/>
          </p:nvPr>
        </p:nvSpPr>
        <p:spPr/>
        <p:txBody>
          <a:bodyPr/>
          <a:lstStyle/>
          <a:p>
            <a:r>
              <a:rPr lang="en-US" sz="1399"/>
              <a:t>Create business deliverables </a:t>
            </a:r>
          </a:p>
          <a:p>
            <a:r>
              <a:rPr lang="en-US" sz="1399"/>
              <a:t>Define success criteria</a:t>
            </a:r>
          </a:p>
          <a:p>
            <a:r>
              <a:rPr lang="en-US" sz="1399"/>
              <a:t>Get go ahead to proceed</a:t>
            </a:r>
          </a:p>
        </p:txBody>
      </p:sp>
      <p:sp>
        <p:nvSpPr>
          <p:cNvPr id="6" name="Text Placeholder 5">
            <a:extLst>
              <a:ext uri="{FF2B5EF4-FFF2-40B4-BE49-F238E27FC236}">
                <a16:creationId xmlns:a16="http://schemas.microsoft.com/office/drawing/2014/main" id="{33E57727-4FF4-5842-888E-4FD1C11E4170}"/>
              </a:ext>
            </a:extLst>
          </p:cNvPr>
          <p:cNvSpPr>
            <a:spLocks noGrp="1"/>
          </p:cNvSpPr>
          <p:nvPr>
            <p:ph type="body" sz="quarter" idx="14"/>
          </p:nvPr>
        </p:nvSpPr>
        <p:spPr/>
        <p:txBody>
          <a:bodyPr/>
          <a:lstStyle/>
          <a:p>
            <a:r>
              <a:rPr lang="en-US" sz="1399"/>
              <a:t>Describe personas and problems</a:t>
            </a:r>
          </a:p>
          <a:p>
            <a:r>
              <a:rPr lang="en-US" sz="1399"/>
              <a:t>Define acceptance criteria</a:t>
            </a:r>
          </a:p>
          <a:p>
            <a:r>
              <a:rPr lang="en-US" sz="1399"/>
              <a:t>Brief technical teams</a:t>
            </a:r>
          </a:p>
        </p:txBody>
      </p:sp>
      <p:sp>
        <p:nvSpPr>
          <p:cNvPr id="7" name="Text Placeholder 6">
            <a:extLst>
              <a:ext uri="{FF2B5EF4-FFF2-40B4-BE49-F238E27FC236}">
                <a16:creationId xmlns:a16="http://schemas.microsoft.com/office/drawing/2014/main" id="{6FA31D37-89CD-3447-8FF1-75567E3B04AC}"/>
              </a:ext>
            </a:extLst>
          </p:cNvPr>
          <p:cNvSpPr>
            <a:spLocks noGrp="1"/>
          </p:cNvSpPr>
          <p:nvPr>
            <p:ph type="body" sz="quarter" idx="15"/>
          </p:nvPr>
        </p:nvSpPr>
        <p:spPr/>
        <p:txBody>
          <a:bodyPr/>
          <a:lstStyle/>
          <a:p>
            <a:r>
              <a:rPr lang="en-US" sz="1399"/>
              <a:t>Prioritize problems</a:t>
            </a:r>
          </a:p>
          <a:p>
            <a:r>
              <a:rPr lang="en-US" sz="1399"/>
              <a:t>Validate solutions</a:t>
            </a:r>
          </a:p>
          <a:p>
            <a:r>
              <a:rPr lang="en-US" sz="1399"/>
              <a:t>Formalize acceptance</a:t>
            </a:r>
          </a:p>
        </p:txBody>
      </p:sp>
      <p:sp>
        <p:nvSpPr>
          <p:cNvPr id="8" name="TextBox 7">
            <a:extLst>
              <a:ext uri="{FF2B5EF4-FFF2-40B4-BE49-F238E27FC236}">
                <a16:creationId xmlns:a16="http://schemas.microsoft.com/office/drawing/2014/main" id="{2981A67E-FAEB-A070-DD65-8B865C5E355B}"/>
              </a:ext>
            </a:extLst>
          </p:cNvPr>
          <p:cNvSpPr txBox="1"/>
          <p:nvPr/>
        </p:nvSpPr>
        <p:spPr>
          <a:xfrm>
            <a:off x="3891493" y="5143500"/>
            <a:ext cx="1643142" cy="300082"/>
          </a:xfrm>
          <a:prstGeom prst="rect">
            <a:avLst/>
          </a:prstGeom>
          <a:noFill/>
        </p:spPr>
        <p:txBody>
          <a:bodyPr wrap="none" rtlCol="0">
            <a:spAutoFit/>
          </a:bodyPr>
          <a:lstStyle/>
          <a:p>
            <a:r>
              <a:rPr lang="en-US" dirty="0">
                <a:solidFill>
                  <a:schemeClr val="accent3"/>
                </a:solidFill>
              </a:rPr>
              <a:t>Updated 12-19-2024</a:t>
            </a:r>
          </a:p>
        </p:txBody>
      </p:sp>
    </p:spTree>
    <p:extLst>
      <p:ext uri="{BB962C8B-B14F-4D97-AF65-F5344CB8AC3E}">
        <p14:creationId xmlns:p14="http://schemas.microsoft.com/office/powerpoint/2010/main" val="24036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childTnLst>
                                    <p:set>
                                      <p:cBhvr>
                                        <p:cTn id="27" dur="indefinite"/>
                                        <p:tgtEl>
                                          <p:spTgt spid="6"/>
                                        </p:tgtEl>
                                        <p:attrNameLst>
                                          <p:attrName>style.opacity</p:attrName>
                                        </p:attrNameLst>
                                      </p:cBhvr>
                                      <p:to>
                                        <p:strVal val="0.5"/>
                                      </p:to>
                                    </p:set>
                                    <p:animEffect filter="image" prLst="opacity: 0.5">
                                      <p:cBhvr rctx="IE">
                                        <p:cTn id="28" dur="indefinite"/>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1" nodeType="clickEffect">
                                  <p:stCondLst>
                                    <p:cond delay="0"/>
                                  </p:stCondLst>
                                  <p:childTnLst>
                                    <p:set>
                                      <p:cBhvr>
                                        <p:cTn id="35" dur="indefinite"/>
                                        <p:tgtEl>
                                          <p:spTgt spid="7"/>
                                        </p:tgtEl>
                                        <p:attrNameLst>
                                          <p:attrName>style.opacity</p:attrName>
                                        </p:attrNameLst>
                                      </p:cBhvr>
                                      <p:to>
                                        <p:strVal val="0.5"/>
                                      </p:to>
                                    </p:set>
                                    <p:animEffect filter="image" prLst="opacity: 0.5">
                                      <p:cBhvr rctx="IE">
                                        <p:cTn id="36" dur="indefinite"/>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childTnLst>
                                    <p:set>
                                      <p:cBhvr>
                                        <p:cTn id="43" dur="indefinite"/>
                                        <p:tgtEl>
                                          <p:spTgt spid="4"/>
                                        </p:tgtEl>
                                        <p:attrNameLst>
                                          <p:attrName>style.opacity</p:attrName>
                                        </p:attrNameLst>
                                      </p:cBhvr>
                                      <p:to>
                                        <p:strVal val="0.5"/>
                                      </p:to>
                                    </p:set>
                                    <p:animEffect filter="image" prLst="opacity: 0.5">
                                      <p:cBhvr rctx="IE">
                                        <p:cTn id="44" dur="indefinite"/>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1" nodeType="clickEffect">
                                  <p:stCondLst>
                                    <p:cond delay="0"/>
                                  </p:stCondLst>
                                  <p:childTnLst>
                                    <p:set>
                                      <p:cBhvr>
                                        <p:cTn id="51" dur="indefinite"/>
                                        <p:tgtEl>
                                          <p:spTgt spid="3"/>
                                        </p:tgtEl>
                                        <p:attrNameLst>
                                          <p:attrName>style.opacity</p:attrName>
                                        </p:attrNameLst>
                                      </p:cBhvr>
                                      <p:to>
                                        <p:strVal val="0.5"/>
                                      </p:to>
                                    </p:set>
                                    <p:animEffect filter="image" prLst="opacity: 0.5">
                                      <p:cBhvr rctx="IE">
                                        <p:cTn id="52"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Lst>
  </p:timing>
</p:sld>
</file>

<file path=ppt/theme/theme1.xml><?xml version="1.0" encoding="utf-8"?>
<a:theme xmlns:a="http://schemas.openxmlformats.org/drawingml/2006/main" name="Default Theme">
  <a:themeElements>
    <a:clrScheme name="PGL 2024">
      <a:dk1>
        <a:srgbClr val="333333"/>
      </a:dk1>
      <a:lt1>
        <a:srgbClr val="FFFFFF"/>
      </a:lt1>
      <a:dk2>
        <a:srgbClr val="6A6A6A"/>
      </a:dk2>
      <a:lt2>
        <a:srgbClr val="E6E6E6"/>
      </a:lt2>
      <a:accent1>
        <a:srgbClr val="33CC33"/>
      </a:accent1>
      <a:accent2>
        <a:srgbClr val="FF7C41"/>
      </a:accent2>
      <a:accent3>
        <a:srgbClr val="FF3333"/>
      </a:accent3>
      <a:accent4>
        <a:srgbClr val="3366FF"/>
      </a:accent4>
      <a:accent5>
        <a:srgbClr val="1A3380"/>
      </a:accent5>
      <a:accent6>
        <a:srgbClr val="FECA00"/>
      </a:accent6>
      <a:hlink>
        <a:srgbClr val="326CFA"/>
      </a:hlink>
      <a:folHlink>
        <a:srgbClr val="33CC3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1440" tIns="91440" rIns="91440" bIns="91440" rtlCol="0" anchor="ctr">
        <a:spAutoFit/>
      </a:bodyPr>
      <a:lstStyle>
        <a:defPPr algn="l">
          <a:defRPr sz="1800" dirty="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smtClean="0"/>
        </a:defPPr>
      </a:lstStyle>
    </a:txDef>
  </a:objectDefaults>
  <a:extraClrSchemeLst/>
  <a:extLst>
    <a:ext uri="{05A4C25C-085E-4340-85A3-A5531E510DB2}">
      <thm15:themeFamily xmlns:thm15="http://schemas.microsoft.com/office/thememl/2012/main" name="Default Theme" id="{6F4592D4-38B4-3541-A834-D9F2B715621A}" vid="{51E43205-C3B0-674A-B49A-0E4583FEE8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Theme</Template>
  <TotalTime>5</TotalTime>
  <Words>135</Words>
  <Application>Microsoft Macintosh PowerPoint</Application>
  <PresentationFormat>On-screen Show (16:9)</PresentationFormat>
  <Paragraphs>34</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Arial</vt:lpstr>
      <vt:lpstr>Calibri</vt:lpstr>
      <vt:lpstr>Courier New</vt:lpstr>
      <vt:lpstr>Symbol</vt:lpstr>
      <vt:lpstr>Wingdings</vt:lpstr>
      <vt:lpstr>Default Theme</vt:lpstr>
      <vt:lpstr>PowerPoint Presentation</vt:lpstr>
      <vt:lpstr>Define Your Process</vt:lpstr>
      <vt:lpstr>What’s in your Playbook?</vt:lpstr>
      <vt:lpstr>The Quartz Fundamentals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Johnson</dc:creator>
  <cp:lastModifiedBy>Steve Johnson</cp:lastModifiedBy>
  <cp:revision>3</cp:revision>
  <dcterms:created xsi:type="dcterms:W3CDTF">2024-12-20T15:22:46Z</dcterms:created>
  <dcterms:modified xsi:type="dcterms:W3CDTF">2024-12-20T15:28:12Z</dcterms:modified>
</cp:coreProperties>
</file>